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1D0D81-A0BF-4A64-8212-DEF7FDDEFA9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B25D47A-87A4-4974-BEA8-C3E5ABE8C468}">
      <dgm:prSet phldrT="[Text]"/>
      <dgm:spPr/>
      <dgm:t>
        <a:bodyPr/>
        <a:lstStyle/>
        <a:p>
          <a:r>
            <a:rPr lang="cs-CZ" dirty="0" smtClean="0"/>
            <a:t>čtyři štěňata</a:t>
          </a:r>
          <a:endParaRPr lang="cs-CZ" dirty="0"/>
        </a:p>
      </dgm:t>
    </dgm:pt>
    <dgm:pt modelId="{029D9424-9548-437E-A487-5525F265CDED}" type="parTrans" cxnId="{789957DC-B78A-4DD6-AECB-9CCCDD0E94C6}">
      <dgm:prSet/>
      <dgm:spPr/>
      <dgm:t>
        <a:bodyPr/>
        <a:lstStyle/>
        <a:p>
          <a:endParaRPr lang="cs-CZ"/>
        </a:p>
      </dgm:t>
    </dgm:pt>
    <dgm:pt modelId="{AD9B138C-4E0B-47BE-8022-B67F59A1B2B9}" type="sibTrans" cxnId="{789957DC-B78A-4DD6-AECB-9CCCDD0E94C6}">
      <dgm:prSet/>
      <dgm:spPr/>
      <dgm:t>
        <a:bodyPr/>
        <a:lstStyle/>
        <a:p>
          <a:endParaRPr lang="cs-CZ"/>
        </a:p>
      </dgm:t>
    </dgm:pt>
    <dgm:pt modelId="{1ED55212-FD75-48D7-93E2-2B334CBE7773}">
      <dgm:prSet phldrT="[Text]"/>
      <dgm:spPr/>
      <dgm:t>
        <a:bodyPr/>
        <a:lstStyle/>
        <a:p>
          <a:r>
            <a:rPr lang="cs-CZ" dirty="0" smtClean="0"/>
            <a:t>dva holoubky</a:t>
          </a:r>
          <a:endParaRPr lang="cs-CZ" dirty="0"/>
        </a:p>
      </dgm:t>
    </dgm:pt>
    <dgm:pt modelId="{B308FEF5-5A47-44C3-A36A-8199808783FA}" type="parTrans" cxnId="{CDA547D9-4D96-43C9-A01A-99E64987C0EA}">
      <dgm:prSet/>
      <dgm:spPr/>
      <dgm:t>
        <a:bodyPr/>
        <a:lstStyle/>
        <a:p>
          <a:endParaRPr lang="cs-CZ"/>
        </a:p>
      </dgm:t>
    </dgm:pt>
    <dgm:pt modelId="{2C4898B4-EB23-4ADD-A1CB-3BD787F0ECC8}" type="sibTrans" cxnId="{CDA547D9-4D96-43C9-A01A-99E64987C0EA}">
      <dgm:prSet/>
      <dgm:spPr/>
      <dgm:t>
        <a:bodyPr/>
        <a:lstStyle/>
        <a:p>
          <a:endParaRPr lang="cs-CZ"/>
        </a:p>
      </dgm:t>
    </dgm:pt>
    <dgm:pt modelId="{A57461E2-15FA-4CE0-8976-B531ED249D26}">
      <dgm:prSet phldrT="[Text]"/>
      <dgm:spPr/>
      <dgm:t>
        <a:bodyPr/>
        <a:lstStyle/>
        <a:p>
          <a:r>
            <a:rPr lang="cs-CZ" dirty="0" smtClean="0"/>
            <a:t>velkou malovanou truhlu</a:t>
          </a:r>
          <a:endParaRPr lang="cs-CZ" dirty="0"/>
        </a:p>
      </dgm:t>
    </dgm:pt>
    <dgm:pt modelId="{5E2E0C46-3DDA-4228-8D26-A459E8377151}" type="parTrans" cxnId="{E71FE9EB-C852-448B-B10A-FF10C710D69F}">
      <dgm:prSet/>
      <dgm:spPr/>
      <dgm:t>
        <a:bodyPr/>
        <a:lstStyle/>
        <a:p>
          <a:endParaRPr lang="cs-CZ"/>
        </a:p>
      </dgm:t>
    </dgm:pt>
    <dgm:pt modelId="{C68EE78E-A360-47B3-9F07-24085C0E7F01}" type="sibTrans" cxnId="{E71FE9EB-C852-448B-B10A-FF10C710D69F}">
      <dgm:prSet/>
      <dgm:spPr/>
      <dgm:t>
        <a:bodyPr/>
        <a:lstStyle/>
        <a:p>
          <a:endParaRPr lang="cs-CZ"/>
        </a:p>
      </dgm:t>
    </dgm:pt>
    <dgm:pt modelId="{9B29B8CF-E619-47D6-BFF9-8BD5461000F3}">
      <dgm:prSet/>
      <dgm:spPr/>
      <dgm:t>
        <a:bodyPr/>
        <a:lstStyle/>
        <a:p>
          <a:r>
            <a:rPr lang="cs-CZ" dirty="0" smtClean="0"/>
            <a:t>nezbytný kolovrat</a:t>
          </a:r>
          <a:endParaRPr lang="cs-CZ" dirty="0"/>
        </a:p>
      </dgm:t>
    </dgm:pt>
    <dgm:pt modelId="{C7FA7113-E8B0-4249-859C-F50834C1A8D8}" type="parTrans" cxnId="{F84ABD32-68D7-4D3A-9D2F-469ECEC7676C}">
      <dgm:prSet/>
      <dgm:spPr/>
      <dgm:t>
        <a:bodyPr/>
        <a:lstStyle/>
        <a:p>
          <a:endParaRPr lang="cs-CZ"/>
        </a:p>
      </dgm:t>
    </dgm:pt>
    <dgm:pt modelId="{89E6172A-23B1-442F-B386-66FCEE6DB343}" type="sibTrans" cxnId="{F84ABD32-68D7-4D3A-9D2F-469ECEC7676C}">
      <dgm:prSet/>
      <dgm:spPr/>
      <dgm:t>
        <a:bodyPr/>
        <a:lstStyle/>
        <a:p>
          <a:endParaRPr lang="cs-CZ"/>
        </a:p>
      </dgm:t>
    </dgm:pt>
    <dgm:pt modelId="{AF0FF46C-CAC8-4267-872D-2741B42FE3D9}">
      <dgm:prSet/>
      <dgm:spPr/>
      <dgm:t>
        <a:bodyPr/>
        <a:lstStyle/>
        <a:p>
          <a:r>
            <a:rPr lang="cs-CZ" dirty="0" smtClean="0"/>
            <a:t>batoh se svačinou</a:t>
          </a:r>
          <a:endParaRPr lang="cs-CZ" dirty="0"/>
        </a:p>
      </dgm:t>
    </dgm:pt>
    <dgm:pt modelId="{DD6E6CFB-2203-4951-B92F-8404F66E7C5D}" type="parTrans" cxnId="{C724F810-B24B-4A80-8B4C-34296302DBB8}">
      <dgm:prSet/>
      <dgm:spPr/>
      <dgm:t>
        <a:bodyPr/>
        <a:lstStyle/>
        <a:p>
          <a:endParaRPr lang="cs-CZ"/>
        </a:p>
      </dgm:t>
    </dgm:pt>
    <dgm:pt modelId="{DA12FEA9-33D4-4BB8-8CC4-92B0CF7EE54A}" type="sibTrans" cxnId="{C724F810-B24B-4A80-8B4C-34296302DBB8}">
      <dgm:prSet/>
      <dgm:spPr/>
      <dgm:t>
        <a:bodyPr/>
        <a:lstStyle/>
        <a:p>
          <a:endParaRPr lang="cs-CZ"/>
        </a:p>
      </dgm:t>
    </dgm:pt>
    <dgm:pt modelId="{A3379F2A-2721-4744-B4F2-6CB5986CB6DA}">
      <dgm:prSet/>
      <dgm:spPr/>
      <dgm:t>
        <a:bodyPr/>
        <a:lstStyle/>
        <a:p>
          <a:r>
            <a:rPr lang="cs-CZ" dirty="0" smtClean="0"/>
            <a:t>košík s ovocem</a:t>
          </a:r>
          <a:endParaRPr lang="cs-CZ" dirty="0"/>
        </a:p>
      </dgm:t>
    </dgm:pt>
    <dgm:pt modelId="{EAC0CDBF-6A68-4B68-AB07-BA0E467B5C7C}" type="parTrans" cxnId="{844CBF4C-EE18-456B-B150-16076728EF29}">
      <dgm:prSet/>
      <dgm:spPr/>
      <dgm:t>
        <a:bodyPr/>
        <a:lstStyle/>
        <a:p>
          <a:endParaRPr lang="cs-CZ"/>
        </a:p>
      </dgm:t>
    </dgm:pt>
    <dgm:pt modelId="{A38B1CA8-3FBF-486C-82E6-9F88A718229B}" type="sibTrans" cxnId="{844CBF4C-EE18-456B-B150-16076728EF29}">
      <dgm:prSet/>
      <dgm:spPr/>
      <dgm:t>
        <a:bodyPr/>
        <a:lstStyle/>
        <a:p>
          <a:endParaRPr lang="cs-CZ"/>
        </a:p>
      </dgm:t>
    </dgm:pt>
    <dgm:pt modelId="{B02D8189-BBF7-4EEE-B948-604AE92BE090}" type="pres">
      <dgm:prSet presAssocID="{0D1D0D81-A0BF-4A64-8212-DEF7FDDEFA9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95AF30-8AF8-464D-A15A-A96D92CBB2FA}" type="pres">
      <dgm:prSet presAssocID="{4B25D47A-87A4-4974-BEA8-C3E5ABE8C468}" presName="parentLin" presStyleCnt="0"/>
      <dgm:spPr/>
    </dgm:pt>
    <dgm:pt modelId="{5A8AA03F-A4FE-4813-B962-3BE9CA3FA71D}" type="pres">
      <dgm:prSet presAssocID="{4B25D47A-87A4-4974-BEA8-C3E5ABE8C468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6DBD9426-E374-4516-8578-1AF30B1FE5FE}" type="pres">
      <dgm:prSet presAssocID="{4B25D47A-87A4-4974-BEA8-C3E5ABE8C468}" presName="parentText" presStyleLbl="node1" presStyleIdx="0" presStyleCnt="6" custLinFactNeighborX="-5501" custLinFactNeighborY="350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6DED2-B164-4295-8BEE-7D193DF33917}" type="pres">
      <dgm:prSet presAssocID="{4B25D47A-87A4-4974-BEA8-C3E5ABE8C468}" presName="negativeSpace" presStyleCnt="0"/>
      <dgm:spPr/>
    </dgm:pt>
    <dgm:pt modelId="{3C380123-6C87-4AB9-9631-CCDF5039B9A9}" type="pres">
      <dgm:prSet presAssocID="{4B25D47A-87A4-4974-BEA8-C3E5ABE8C468}" presName="childText" presStyleLbl="conFgAcc1" presStyleIdx="0" presStyleCnt="6">
        <dgm:presLayoutVars>
          <dgm:bulletEnabled val="1"/>
        </dgm:presLayoutVars>
      </dgm:prSet>
      <dgm:spPr/>
    </dgm:pt>
    <dgm:pt modelId="{1243520F-9076-49DE-A129-89DF40476A4D}" type="pres">
      <dgm:prSet presAssocID="{AD9B138C-4E0B-47BE-8022-B67F59A1B2B9}" presName="spaceBetweenRectangles" presStyleCnt="0"/>
      <dgm:spPr/>
    </dgm:pt>
    <dgm:pt modelId="{D420348C-B5A9-4E60-B345-BC439CF5F4C5}" type="pres">
      <dgm:prSet presAssocID="{9B29B8CF-E619-47D6-BFF9-8BD5461000F3}" presName="parentLin" presStyleCnt="0"/>
      <dgm:spPr/>
    </dgm:pt>
    <dgm:pt modelId="{2E3E951D-1823-4863-B0DD-A6D58958AD90}" type="pres">
      <dgm:prSet presAssocID="{9B29B8CF-E619-47D6-BFF9-8BD5461000F3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CFF75805-19A4-4682-86AF-90C9302050F8}" type="pres">
      <dgm:prSet presAssocID="{9B29B8CF-E619-47D6-BFF9-8BD5461000F3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CB2C65-ACC9-4682-A8D0-AA8CF67CB258}" type="pres">
      <dgm:prSet presAssocID="{9B29B8CF-E619-47D6-BFF9-8BD5461000F3}" presName="negativeSpace" presStyleCnt="0"/>
      <dgm:spPr/>
    </dgm:pt>
    <dgm:pt modelId="{E43E6A29-EE17-483E-BC77-1FA649867C00}" type="pres">
      <dgm:prSet presAssocID="{9B29B8CF-E619-47D6-BFF9-8BD5461000F3}" presName="childText" presStyleLbl="conFgAcc1" presStyleIdx="1" presStyleCnt="6">
        <dgm:presLayoutVars>
          <dgm:bulletEnabled val="1"/>
        </dgm:presLayoutVars>
      </dgm:prSet>
      <dgm:spPr/>
    </dgm:pt>
    <dgm:pt modelId="{83E971B7-6896-41C5-A29C-458C5327757D}" type="pres">
      <dgm:prSet presAssocID="{89E6172A-23B1-442F-B386-66FCEE6DB343}" presName="spaceBetweenRectangles" presStyleCnt="0"/>
      <dgm:spPr/>
    </dgm:pt>
    <dgm:pt modelId="{EB500C34-BB93-47DE-8BAE-AB93AD2F0C33}" type="pres">
      <dgm:prSet presAssocID="{AF0FF46C-CAC8-4267-872D-2741B42FE3D9}" presName="parentLin" presStyleCnt="0"/>
      <dgm:spPr/>
    </dgm:pt>
    <dgm:pt modelId="{1508994E-35CD-412A-AE63-5D5397C6DF23}" type="pres">
      <dgm:prSet presAssocID="{AF0FF46C-CAC8-4267-872D-2741B42FE3D9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82BDA8F5-56C2-4DB2-950F-0C96B7AA25E8}" type="pres">
      <dgm:prSet presAssocID="{AF0FF46C-CAC8-4267-872D-2741B42FE3D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C0F49-E6FC-4CC7-906B-E050E3EE9274}" type="pres">
      <dgm:prSet presAssocID="{AF0FF46C-CAC8-4267-872D-2741B42FE3D9}" presName="negativeSpace" presStyleCnt="0"/>
      <dgm:spPr/>
    </dgm:pt>
    <dgm:pt modelId="{CD66F81C-E468-4723-AA7C-5D4B4BA2D02D}" type="pres">
      <dgm:prSet presAssocID="{AF0FF46C-CAC8-4267-872D-2741B42FE3D9}" presName="childText" presStyleLbl="conFgAcc1" presStyleIdx="2" presStyleCnt="6">
        <dgm:presLayoutVars>
          <dgm:bulletEnabled val="1"/>
        </dgm:presLayoutVars>
      </dgm:prSet>
      <dgm:spPr/>
    </dgm:pt>
    <dgm:pt modelId="{053C0C96-D8E3-4CBF-B392-62DF1F7169D5}" type="pres">
      <dgm:prSet presAssocID="{DA12FEA9-33D4-4BB8-8CC4-92B0CF7EE54A}" presName="spaceBetweenRectangles" presStyleCnt="0"/>
      <dgm:spPr/>
    </dgm:pt>
    <dgm:pt modelId="{D354B303-9ED4-4D2E-B532-9DB7C99E7977}" type="pres">
      <dgm:prSet presAssocID="{1ED55212-FD75-48D7-93E2-2B334CBE7773}" presName="parentLin" presStyleCnt="0"/>
      <dgm:spPr/>
    </dgm:pt>
    <dgm:pt modelId="{8B84FE6C-6708-489E-A423-34349B9CA855}" type="pres">
      <dgm:prSet presAssocID="{1ED55212-FD75-48D7-93E2-2B334CBE7773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69CA7350-D55F-4C45-BEF3-AB9EAA2E0392}" type="pres">
      <dgm:prSet presAssocID="{1ED55212-FD75-48D7-93E2-2B334CBE7773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A501A8-AB46-4200-B163-4D8F22F0448B}" type="pres">
      <dgm:prSet presAssocID="{1ED55212-FD75-48D7-93E2-2B334CBE7773}" presName="negativeSpace" presStyleCnt="0"/>
      <dgm:spPr/>
    </dgm:pt>
    <dgm:pt modelId="{242239C9-C1F1-4AA0-BF2D-291057400F8E}" type="pres">
      <dgm:prSet presAssocID="{1ED55212-FD75-48D7-93E2-2B334CBE7773}" presName="childText" presStyleLbl="conFgAcc1" presStyleIdx="3" presStyleCnt="6">
        <dgm:presLayoutVars>
          <dgm:bulletEnabled val="1"/>
        </dgm:presLayoutVars>
      </dgm:prSet>
      <dgm:spPr/>
    </dgm:pt>
    <dgm:pt modelId="{51B0427C-756A-42D7-8512-31926EDBD21C}" type="pres">
      <dgm:prSet presAssocID="{2C4898B4-EB23-4ADD-A1CB-3BD787F0ECC8}" presName="spaceBetweenRectangles" presStyleCnt="0"/>
      <dgm:spPr/>
    </dgm:pt>
    <dgm:pt modelId="{197EAF8B-C810-468F-9DCA-DA0C886E8B7B}" type="pres">
      <dgm:prSet presAssocID="{A57461E2-15FA-4CE0-8976-B531ED249D26}" presName="parentLin" presStyleCnt="0"/>
      <dgm:spPr/>
    </dgm:pt>
    <dgm:pt modelId="{44349919-E975-4F8D-9AAB-3DF4EE0BFBF0}" type="pres">
      <dgm:prSet presAssocID="{A57461E2-15FA-4CE0-8976-B531ED249D26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B64F06DE-A017-4824-B542-A969909A9B20}" type="pres">
      <dgm:prSet presAssocID="{A57461E2-15FA-4CE0-8976-B531ED249D26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E3C47D-4D6A-4B1E-B132-38E40078CB2D}" type="pres">
      <dgm:prSet presAssocID="{A57461E2-15FA-4CE0-8976-B531ED249D26}" presName="negativeSpace" presStyleCnt="0"/>
      <dgm:spPr/>
    </dgm:pt>
    <dgm:pt modelId="{5A468965-5D67-41FA-8EDF-63B6B376517F}" type="pres">
      <dgm:prSet presAssocID="{A57461E2-15FA-4CE0-8976-B531ED249D26}" presName="childText" presStyleLbl="conFgAcc1" presStyleIdx="4" presStyleCnt="6">
        <dgm:presLayoutVars>
          <dgm:bulletEnabled val="1"/>
        </dgm:presLayoutVars>
      </dgm:prSet>
      <dgm:spPr/>
    </dgm:pt>
    <dgm:pt modelId="{7AB98C4A-D359-4F08-9B42-563A49723BF4}" type="pres">
      <dgm:prSet presAssocID="{C68EE78E-A360-47B3-9F07-24085C0E7F01}" presName="spaceBetweenRectangles" presStyleCnt="0"/>
      <dgm:spPr/>
    </dgm:pt>
    <dgm:pt modelId="{02311E90-00B6-41C2-9AEE-43100B53B25A}" type="pres">
      <dgm:prSet presAssocID="{A3379F2A-2721-4744-B4F2-6CB5986CB6DA}" presName="parentLin" presStyleCnt="0"/>
      <dgm:spPr/>
    </dgm:pt>
    <dgm:pt modelId="{EB57B7F3-CA2A-427E-B72D-3417ACCBDB14}" type="pres">
      <dgm:prSet presAssocID="{A3379F2A-2721-4744-B4F2-6CB5986CB6DA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E9B2F4A7-3545-4E8D-A2B8-7BF5D1E9A984}" type="pres">
      <dgm:prSet presAssocID="{A3379F2A-2721-4744-B4F2-6CB5986CB6DA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CD098-C29C-40FA-A058-F350ED084230}" type="pres">
      <dgm:prSet presAssocID="{A3379F2A-2721-4744-B4F2-6CB5986CB6DA}" presName="negativeSpace" presStyleCnt="0"/>
      <dgm:spPr/>
    </dgm:pt>
    <dgm:pt modelId="{FDF98959-8129-49D6-BE2B-7D4F98FB71DB}" type="pres">
      <dgm:prSet presAssocID="{A3379F2A-2721-4744-B4F2-6CB5986CB6DA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7C7B273F-9BC4-4E03-9752-7D42F1422B08}" type="presOf" srcId="{AF0FF46C-CAC8-4267-872D-2741B42FE3D9}" destId="{1508994E-35CD-412A-AE63-5D5397C6DF23}" srcOrd="0" destOrd="0" presId="urn:microsoft.com/office/officeart/2005/8/layout/list1"/>
    <dgm:cxn modelId="{83810DC9-A72A-4FC1-8166-031FB11C7492}" type="presOf" srcId="{A57461E2-15FA-4CE0-8976-B531ED249D26}" destId="{44349919-E975-4F8D-9AAB-3DF4EE0BFBF0}" srcOrd="0" destOrd="0" presId="urn:microsoft.com/office/officeart/2005/8/layout/list1"/>
    <dgm:cxn modelId="{BD81BBE1-FF0D-49E3-9EDC-EBE5B31B0723}" type="presOf" srcId="{9B29B8CF-E619-47D6-BFF9-8BD5461000F3}" destId="{CFF75805-19A4-4682-86AF-90C9302050F8}" srcOrd="1" destOrd="0" presId="urn:microsoft.com/office/officeart/2005/8/layout/list1"/>
    <dgm:cxn modelId="{789957DC-B78A-4DD6-AECB-9CCCDD0E94C6}" srcId="{0D1D0D81-A0BF-4A64-8212-DEF7FDDEFA90}" destId="{4B25D47A-87A4-4974-BEA8-C3E5ABE8C468}" srcOrd="0" destOrd="0" parTransId="{029D9424-9548-437E-A487-5525F265CDED}" sibTransId="{AD9B138C-4E0B-47BE-8022-B67F59A1B2B9}"/>
    <dgm:cxn modelId="{13DEF58F-5441-4603-A77E-6FB8E680424B}" type="presOf" srcId="{0D1D0D81-A0BF-4A64-8212-DEF7FDDEFA90}" destId="{B02D8189-BBF7-4EEE-B948-604AE92BE090}" srcOrd="0" destOrd="0" presId="urn:microsoft.com/office/officeart/2005/8/layout/list1"/>
    <dgm:cxn modelId="{FD4C8B12-376D-43A3-B156-3DDC938CB9C2}" type="presOf" srcId="{9B29B8CF-E619-47D6-BFF9-8BD5461000F3}" destId="{2E3E951D-1823-4863-B0DD-A6D58958AD90}" srcOrd="0" destOrd="0" presId="urn:microsoft.com/office/officeart/2005/8/layout/list1"/>
    <dgm:cxn modelId="{B19EE67D-97BD-4A7D-8681-4BCA5BF4C3DA}" type="presOf" srcId="{A3379F2A-2721-4744-B4F2-6CB5986CB6DA}" destId="{E9B2F4A7-3545-4E8D-A2B8-7BF5D1E9A984}" srcOrd="1" destOrd="0" presId="urn:microsoft.com/office/officeart/2005/8/layout/list1"/>
    <dgm:cxn modelId="{E71FE9EB-C852-448B-B10A-FF10C710D69F}" srcId="{0D1D0D81-A0BF-4A64-8212-DEF7FDDEFA90}" destId="{A57461E2-15FA-4CE0-8976-B531ED249D26}" srcOrd="4" destOrd="0" parTransId="{5E2E0C46-3DDA-4228-8D26-A459E8377151}" sibTransId="{C68EE78E-A360-47B3-9F07-24085C0E7F01}"/>
    <dgm:cxn modelId="{CDA547D9-4D96-43C9-A01A-99E64987C0EA}" srcId="{0D1D0D81-A0BF-4A64-8212-DEF7FDDEFA90}" destId="{1ED55212-FD75-48D7-93E2-2B334CBE7773}" srcOrd="3" destOrd="0" parTransId="{B308FEF5-5A47-44C3-A36A-8199808783FA}" sibTransId="{2C4898B4-EB23-4ADD-A1CB-3BD787F0ECC8}"/>
    <dgm:cxn modelId="{C724F810-B24B-4A80-8B4C-34296302DBB8}" srcId="{0D1D0D81-A0BF-4A64-8212-DEF7FDDEFA90}" destId="{AF0FF46C-CAC8-4267-872D-2741B42FE3D9}" srcOrd="2" destOrd="0" parTransId="{DD6E6CFB-2203-4951-B92F-8404F66E7C5D}" sibTransId="{DA12FEA9-33D4-4BB8-8CC4-92B0CF7EE54A}"/>
    <dgm:cxn modelId="{458F06B3-6C92-49E0-81FC-D0D730756242}" type="presOf" srcId="{AF0FF46C-CAC8-4267-872D-2741B42FE3D9}" destId="{82BDA8F5-56C2-4DB2-950F-0C96B7AA25E8}" srcOrd="1" destOrd="0" presId="urn:microsoft.com/office/officeart/2005/8/layout/list1"/>
    <dgm:cxn modelId="{86C88E76-6EB2-4C01-9BF5-2986248E6D80}" type="presOf" srcId="{1ED55212-FD75-48D7-93E2-2B334CBE7773}" destId="{8B84FE6C-6708-489E-A423-34349B9CA855}" srcOrd="0" destOrd="0" presId="urn:microsoft.com/office/officeart/2005/8/layout/list1"/>
    <dgm:cxn modelId="{B6E10A1C-72F1-445D-8770-352F77F78758}" type="presOf" srcId="{4B25D47A-87A4-4974-BEA8-C3E5ABE8C468}" destId="{5A8AA03F-A4FE-4813-B962-3BE9CA3FA71D}" srcOrd="0" destOrd="0" presId="urn:microsoft.com/office/officeart/2005/8/layout/list1"/>
    <dgm:cxn modelId="{E0049E41-7BD0-42E4-B9B1-24ADC9BAD52D}" type="presOf" srcId="{A57461E2-15FA-4CE0-8976-B531ED249D26}" destId="{B64F06DE-A017-4824-B542-A969909A9B20}" srcOrd="1" destOrd="0" presId="urn:microsoft.com/office/officeart/2005/8/layout/list1"/>
    <dgm:cxn modelId="{844CBF4C-EE18-456B-B150-16076728EF29}" srcId="{0D1D0D81-A0BF-4A64-8212-DEF7FDDEFA90}" destId="{A3379F2A-2721-4744-B4F2-6CB5986CB6DA}" srcOrd="5" destOrd="0" parTransId="{EAC0CDBF-6A68-4B68-AB07-BA0E467B5C7C}" sibTransId="{A38B1CA8-3FBF-486C-82E6-9F88A718229B}"/>
    <dgm:cxn modelId="{3E8C930E-09FA-43BE-B64A-A6F6556274F1}" type="presOf" srcId="{1ED55212-FD75-48D7-93E2-2B334CBE7773}" destId="{69CA7350-D55F-4C45-BEF3-AB9EAA2E0392}" srcOrd="1" destOrd="0" presId="urn:microsoft.com/office/officeart/2005/8/layout/list1"/>
    <dgm:cxn modelId="{ED4778B3-2020-4331-8A87-C628EDE32D97}" type="presOf" srcId="{A3379F2A-2721-4744-B4F2-6CB5986CB6DA}" destId="{EB57B7F3-CA2A-427E-B72D-3417ACCBDB14}" srcOrd="0" destOrd="0" presId="urn:microsoft.com/office/officeart/2005/8/layout/list1"/>
    <dgm:cxn modelId="{F84ABD32-68D7-4D3A-9D2F-469ECEC7676C}" srcId="{0D1D0D81-A0BF-4A64-8212-DEF7FDDEFA90}" destId="{9B29B8CF-E619-47D6-BFF9-8BD5461000F3}" srcOrd="1" destOrd="0" parTransId="{C7FA7113-E8B0-4249-859C-F50834C1A8D8}" sibTransId="{89E6172A-23B1-442F-B386-66FCEE6DB343}"/>
    <dgm:cxn modelId="{0B63321F-B479-4592-B913-92E7250C5959}" type="presOf" srcId="{4B25D47A-87A4-4974-BEA8-C3E5ABE8C468}" destId="{6DBD9426-E374-4516-8578-1AF30B1FE5FE}" srcOrd="1" destOrd="0" presId="urn:microsoft.com/office/officeart/2005/8/layout/list1"/>
    <dgm:cxn modelId="{EDA025EB-B508-4AB7-A385-34C9EE1FB299}" type="presParOf" srcId="{B02D8189-BBF7-4EEE-B948-604AE92BE090}" destId="{5B95AF30-8AF8-464D-A15A-A96D92CBB2FA}" srcOrd="0" destOrd="0" presId="urn:microsoft.com/office/officeart/2005/8/layout/list1"/>
    <dgm:cxn modelId="{8E5E195D-CBE3-481F-95B2-7A32E7E1849D}" type="presParOf" srcId="{5B95AF30-8AF8-464D-A15A-A96D92CBB2FA}" destId="{5A8AA03F-A4FE-4813-B962-3BE9CA3FA71D}" srcOrd="0" destOrd="0" presId="urn:microsoft.com/office/officeart/2005/8/layout/list1"/>
    <dgm:cxn modelId="{653B9FE0-067C-40C2-868E-EC437D1119EC}" type="presParOf" srcId="{5B95AF30-8AF8-464D-A15A-A96D92CBB2FA}" destId="{6DBD9426-E374-4516-8578-1AF30B1FE5FE}" srcOrd="1" destOrd="0" presId="urn:microsoft.com/office/officeart/2005/8/layout/list1"/>
    <dgm:cxn modelId="{71DB2993-0065-4123-BBF3-BB395E87796F}" type="presParOf" srcId="{B02D8189-BBF7-4EEE-B948-604AE92BE090}" destId="{CFF6DED2-B164-4295-8BEE-7D193DF33917}" srcOrd="1" destOrd="0" presId="urn:microsoft.com/office/officeart/2005/8/layout/list1"/>
    <dgm:cxn modelId="{65EFAC60-59E2-4E66-9754-7C73C6FD8966}" type="presParOf" srcId="{B02D8189-BBF7-4EEE-B948-604AE92BE090}" destId="{3C380123-6C87-4AB9-9631-CCDF5039B9A9}" srcOrd="2" destOrd="0" presId="urn:microsoft.com/office/officeart/2005/8/layout/list1"/>
    <dgm:cxn modelId="{845636C1-EF00-4227-87E3-E2ABA3A6DC8B}" type="presParOf" srcId="{B02D8189-BBF7-4EEE-B948-604AE92BE090}" destId="{1243520F-9076-49DE-A129-89DF40476A4D}" srcOrd="3" destOrd="0" presId="urn:microsoft.com/office/officeart/2005/8/layout/list1"/>
    <dgm:cxn modelId="{4A3259FD-E4F1-4AC0-9082-0E232BF8FE05}" type="presParOf" srcId="{B02D8189-BBF7-4EEE-B948-604AE92BE090}" destId="{D420348C-B5A9-4E60-B345-BC439CF5F4C5}" srcOrd="4" destOrd="0" presId="urn:microsoft.com/office/officeart/2005/8/layout/list1"/>
    <dgm:cxn modelId="{07FB9CD6-4FE2-46B0-9286-99B355B19394}" type="presParOf" srcId="{D420348C-B5A9-4E60-B345-BC439CF5F4C5}" destId="{2E3E951D-1823-4863-B0DD-A6D58958AD90}" srcOrd="0" destOrd="0" presId="urn:microsoft.com/office/officeart/2005/8/layout/list1"/>
    <dgm:cxn modelId="{B877F011-27B0-4FF1-8BDB-9C7817C8514F}" type="presParOf" srcId="{D420348C-B5A9-4E60-B345-BC439CF5F4C5}" destId="{CFF75805-19A4-4682-86AF-90C9302050F8}" srcOrd="1" destOrd="0" presId="urn:microsoft.com/office/officeart/2005/8/layout/list1"/>
    <dgm:cxn modelId="{CA6B7CD6-B362-4734-8751-EACFAEE3CEC5}" type="presParOf" srcId="{B02D8189-BBF7-4EEE-B948-604AE92BE090}" destId="{78CB2C65-ACC9-4682-A8D0-AA8CF67CB258}" srcOrd="5" destOrd="0" presId="urn:microsoft.com/office/officeart/2005/8/layout/list1"/>
    <dgm:cxn modelId="{04437815-B973-494A-BF37-924B9E4D5340}" type="presParOf" srcId="{B02D8189-BBF7-4EEE-B948-604AE92BE090}" destId="{E43E6A29-EE17-483E-BC77-1FA649867C00}" srcOrd="6" destOrd="0" presId="urn:microsoft.com/office/officeart/2005/8/layout/list1"/>
    <dgm:cxn modelId="{7CE4DD64-5D3A-46D2-9B6B-0A0D7EE4C7A3}" type="presParOf" srcId="{B02D8189-BBF7-4EEE-B948-604AE92BE090}" destId="{83E971B7-6896-41C5-A29C-458C5327757D}" srcOrd="7" destOrd="0" presId="urn:microsoft.com/office/officeart/2005/8/layout/list1"/>
    <dgm:cxn modelId="{C60DE9DD-63D6-4881-832D-14FDCFE61C8F}" type="presParOf" srcId="{B02D8189-BBF7-4EEE-B948-604AE92BE090}" destId="{EB500C34-BB93-47DE-8BAE-AB93AD2F0C33}" srcOrd="8" destOrd="0" presId="urn:microsoft.com/office/officeart/2005/8/layout/list1"/>
    <dgm:cxn modelId="{29AE2170-A9BE-4A34-883F-3A459DF82656}" type="presParOf" srcId="{EB500C34-BB93-47DE-8BAE-AB93AD2F0C33}" destId="{1508994E-35CD-412A-AE63-5D5397C6DF23}" srcOrd="0" destOrd="0" presId="urn:microsoft.com/office/officeart/2005/8/layout/list1"/>
    <dgm:cxn modelId="{2E7C1AEA-BF87-4059-85F6-EC06C6007AAF}" type="presParOf" srcId="{EB500C34-BB93-47DE-8BAE-AB93AD2F0C33}" destId="{82BDA8F5-56C2-4DB2-950F-0C96B7AA25E8}" srcOrd="1" destOrd="0" presId="urn:microsoft.com/office/officeart/2005/8/layout/list1"/>
    <dgm:cxn modelId="{606D9CBE-0C2A-40F3-B6C0-F02913280CF2}" type="presParOf" srcId="{B02D8189-BBF7-4EEE-B948-604AE92BE090}" destId="{AE1C0F49-E6FC-4CC7-906B-E050E3EE9274}" srcOrd="9" destOrd="0" presId="urn:microsoft.com/office/officeart/2005/8/layout/list1"/>
    <dgm:cxn modelId="{8FE0194C-3597-4E3C-80DA-5556A09D7F0E}" type="presParOf" srcId="{B02D8189-BBF7-4EEE-B948-604AE92BE090}" destId="{CD66F81C-E468-4723-AA7C-5D4B4BA2D02D}" srcOrd="10" destOrd="0" presId="urn:microsoft.com/office/officeart/2005/8/layout/list1"/>
    <dgm:cxn modelId="{3F22CB1B-A404-488A-A3BF-4D8BA70D146D}" type="presParOf" srcId="{B02D8189-BBF7-4EEE-B948-604AE92BE090}" destId="{053C0C96-D8E3-4CBF-B392-62DF1F7169D5}" srcOrd="11" destOrd="0" presId="urn:microsoft.com/office/officeart/2005/8/layout/list1"/>
    <dgm:cxn modelId="{8547DDC5-7EFB-4D27-B748-3C62910174FE}" type="presParOf" srcId="{B02D8189-BBF7-4EEE-B948-604AE92BE090}" destId="{D354B303-9ED4-4D2E-B532-9DB7C99E7977}" srcOrd="12" destOrd="0" presId="urn:microsoft.com/office/officeart/2005/8/layout/list1"/>
    <dgm:cxn modelId="{F01F904F-F601-497B-B3CF-2A8455B6189D}" type="presParOf" srcId="{D354B303-9ED4-4D2E-B532-9DB7C99E7977}" destId="{8B84FE6C-6708-489E-A423-34349B9CA855}" srcOrd="0" destOrd="0" presId="urn:microsoft.com/office/officeart/2005/8/layout/list1"/>
    <dgm:cxn modelId="{290A9E2B-0F47-473B-BD31-20E8E6BFE14C}" type="presParOf" srcId="{D354B303-9ED4-4D2E-B532-9DB7C99E7977}" destId="{69CA7350-D55F-4C45-BEF3-AB9EAA2E0392}" srcOrd="1" destOrd="0" presId="urn:microsoft.com/office/officeart/2005/8/layout/list1"/>
    <dgm:cxn modelId="{07BBF31C-47F4-498E-BFE5-EF475F154CCE}" type="presParOf" srcId="{B02D8189-BBF7-4EEE-B948-604AE92BE090}" destId="{62A501A8-AB46-4200-B163-4D8F22F0448B}" srcOrd="13" destOrd="0" presId="urn:microsoft.com/office/officeart/2005/8/layout/list1"/>
    <dgm:cxn modelId="{6E462B52-0600-4285-A046-96F8FF3ECA64}" type="presParOf" srcId="{B02D8189-BBF7-4EEE-B948-604AE92BE090}" destId="{242239C9-C1F1-4AA0-BF2D-291057400F8E}" srcOrd="14" destOrd="0" presId="urn:microsoft.com/office/officeart/2005/8/layout/list1"/>
    <dgm:cxn modelId="{FABC939D-20E4-4CC0-818C-22C06D302171}" type="presParOf" srcId="{B02D8189-BBF7-4EEE-B948-604AE92BE090}" destId="{51B0427C-756A-42D7-8512-31926EDBD21C}" srcOrd="15" destOrd="0" presId="urn:microsoft.com/office/officeart/2005/8/layout/list1"/>
    <dgm:cxn modelId="{481E7942-C98E-43DC-8BF0-1EAE68C80FDD}" type="presParOf" srcId="{B02D8189-BBF7-4EEE-B948-604AE92BE090}" destId="{197EAF8B-C810-468F-9DCA-DA0C886E8B7B}" srcOrd="16" destOrd="0" presId="urn:microsoft.com/office/officeart/2005/8/layout/list1"/>
    <dgm:cxn modelId="{5BB54E7E-DBA3-443F-85BE-8ED81DE62914}" type="presParOf" srcId="{197EAF8B-C810-468F-9DCA-DA0C886E8B7B}" destId="{44349919-E975-4F8D-9AAB-3DF4EE0BFBF0}" srcOrd="0" destOrd="0" presId="urn:microsoft.com/office/officeart/2005/8/layout/list1"/>
    <dgm:cxn modelId="{CDFD342A-6B11-4A6B-AEE8-2215C0174C73}" type="presParOf" srcId="{197EAF8B-C810-468F-9DCA-DA0C886E8B7B}" destId="{B64F06DE-A017-4824-B542-A969909A9B20}" srcOrd="1" destOrd="0" presId="urn:microsoft.com/office/officeart/2005/8/layout/list1"/>
    <dgm:cxn modelId="{1EBEF0D5-FCA8-4D38-9867-62287761883D}" type="presParOf" srcId="{B02D8189-BBF7-4EEE-B948-604AE92BE090}" destId="{B2E3C47D-4D6A-4B1E-B132-38E40078CB2D}" srcOrd="17" destOrd="0" presId="urn:microsoft.com/office/officeart/2005/8/layout/list1"/>
    <dgm:cxn modelId="{F1B0560E-4A98-4C0B-A270-45A49FB88B80}" type="presParOf" srcId="{B02D8189-BBF7-4EEE-B948-604AE92BE090}" destId="{5A468965-5D67-41FA-8EDF-63B6B376517F}" srcOrd="18" destOrd="0" presId="urn:microsoft.com/office/officeart/2005/8/layout/list1"/>
    <dgm:cxn modelId="{766297D6-E453-4F27-868F-26A66E66FFEC}" type="presParOf" srcId="{B02D8189-BBF7-4EEE-B948-604AE92BE090}" destId="{7AB98C4A-D359-4F08-9B42-563A49723BF4}" srcOrd="19" destOrd="0" presId="urn:microsoft.com/office/officeart/2005/8/layout/list1"/>
    <dgm:cxn modelId="{105EE557-C83D-4492-A75A-ED6CD5F592C0}" type="presParOf" srcId="{B02D8189-BBF7-4EEE-B948-604AE92BE090}" destId="{02311E90-00B6-41C2-9AEE-43100B53B25A}" srcOrd="20" destOrd="0" presId="urn:microsoft.com/office/officeart/2005/8/layout/list1"/>
    <dgm:cxn modelId="{F4761C04-46CA-4CDF-AFC9-8BBE647BC896}" type="presParOf" srcId="{02311E90-00B6-41C2-9AEE-43100B53B25A}" destId="{EB57B7F3-CA2A-427E-B72D-3417ACCBDB14}" srcOrd="0" destOrd="0" presId="urn:microsoft.com/office/officeart/2005/8/layout/list1"/>
    <dgm:cxn modelId="{6CE0487D-19A0-4E38-9AF6-2B32886064FC}" type="presParOf" srcId="{02311E90-00B6-41C2-9AEE-43100B53B25A}" destId="{E9B2F4A7-3545-4E8D-A2B8-7BF5D1E9A984}" srcOrd="1" destOrd="0" presId="urn:microsoft.com/office/officeart/2005/8/layout/list1"/>
    <dgm:cxn modelId="{E32AB5B2-0D19-460E-BAA1-F82D5FF8C99E}" type="presParOf" srcId="{B02D8189-BBF7-4EEE-B948-604AE92BE090}" destId="{4C5CD098-C29C-40FA-A058-F350ED084230}" srcOrd="21" destOrd="0" presId="urn:microsoft.com/office/officeart/2005/8/layout/list1"/>
    <dgm:cxn modelId="{E004730F-D70F-47E0-BF24-A13DFCC38EBB}" type="presParOf" srcId="{B02D8189-BBF7-4EEE-B948-604AE92BE090}" destId="{FDF98959-8129-49D6-BE2B-7D4F98FB71DB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80123-6C87-4AB9-9631-CCDF5039B9A9}">
      <dsp:nvSpPr>
        <dsp:cNvPr id="0" name=""/>
        <dsp:cNvSpPr/>
      </dsp:nvSpPr>
      <dsp:spPr>
        <a:xfrm>
          <a:off x="0" y="252699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D9426-E374-4516-8578-1AF30B1FE5FE}">
      <dsp:nvSpPr>
        <dsp:cNvPr id="0" name=""/>
        <dsp:cNvSpPr/>
      </dsp:nvSpPr>
      <dsp:spPr>
        <a:xfrm>
          <a:off x="288032" y="46806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čtyři štěňata</a:t>
          </a:r>
          <a:endParaRPr lang="cs-CZ" sz="1500" kern="1200" dirty="0"/>
        </a:p>
      </dsp:txBody>
      <dsp:txXfrm>
        <a:off x="309648" y="68422"/>
        <a:ext cx="4223968" cy="399568"/>
      </dsp:txXfrm>
    </dsp:sp>
    <dsp:sp modelId="{E43E6A29-EE17-483E-BC77-1FA649867C00}">
      <dsp:nvSpPr>
        <dsp:cNvPr id="0" name=""/>
        <dsp:cNvSpPr/>
      </dsp:nvSpPr>
      <dsp:spPr>
        <a:xfrm>
          <a:off x="0" y="9331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F75805-19A4-4682-86AF-90C9302050F8}">
      <dsp:nvSpPr>
        <dsp:cNvPr id="0" name=""/>
        <dsp:cNvSpPr/>
      </dsp:nvSpPr>
      <dsp:spPr>
        <a:xfrm>
          <a:off x="304800" y="711699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nezbytný kolovrat</a:t>
          </a:r>
          <a:endParaRPr lang="cs-CZ" sz="1500" kern="1200" dirty="0"/>
        </a:p>
      </dsp:txBody>
      <dsp:txXfrm>
        <a:off x="326416" y="733315"/>
        <a:ext cx="4223968" cy="399568"/>
      </dsp:txXfrm>
    </dsp:sp>
    <dsp:sp modelId="{CD66F81C-E468-4723-AA7C-5D4B4BA2D02D}">
      <dsp:nvSpPr>
        <dsp:cNvPr id="0" name=""/>
        <dsp:cNvSpPr/>
      </dsp:nvSpPr>
      <dsp:spPr>
        <a:xfrm>
          <a:off x="0" y="16135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BDA8F5-56C2-4DB2-950F-0C96B7AA25E8}">
      <dsp:nvSpPr>
        <dsp:cNvPr id="0" name=""/>
        <dsp:cNvSpPr/>
      </dsp:nvSpPr>
      <dsp:spPr>
        <a:xfrm>
          <a:off x="304800" y="13921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batoh se svačinou</a:t>
          </a:r>
          <a:endParaRPr lang="cs-CZ" sz="1500" kern="1200" dirty="0"/>
        </a:p>
      </dsp:txBody>
      <dsp:txXfrm>
        <a:off x="326416" y="1413716"/>
        <a:ext cx="4223968" cy="399568"/>
      </dsp:txXfrm>
    </dsp:sp>
    <dsp:sp modelId="{242239C9-C1F1-4AA0-BF2D-291057400F8E}">
      <dsp:nvSpPr>
        <dsp:cNvPr id="0" name=""/>
        <dsp:cNvSpPr/>
      </dsp:nvSpPr>
      <dsp:spPr>
        <a:xfrm>
          <a:off x="0" y="22939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A7350-D55F-4C45-BEF3-AB9EAA2E0392}">
      <dsp:nvSpPr>
        <dsp:cNvPr id="0" name=""/>
        <dsp:cNvSpPr/>
      </dsp:nvSpPr>
      <dsp:spPr>
        <a:xfrm>
          <a:off x="304800" y="20725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dva holoubky</a:t>
          </a:r>
          <a:endParaRPr lang="cs-CZ" sz="1500" kern="1200" dirty="0"/>
        </a:p>
      </dsp:txBody>
      <dsp:txXfrm>
        <a:off x="326416" y="2094116"/>
        <a:ext cx="4223968" cy="399568"/>
      </dsp:txXfrm>
    </dsp:sp>
    <dsp:sp modelId="{5A468965-5D67-41FA-8EDF-63B6B376517F}">
      <dsp:nvSpPr>
        <dsp:cNvPr id="0" name=""/>
        <dsp:cNvSpPr/>
      </dsp:nvSpPr>
      <dsp:spPr>
        <a:xfrm>
          <a:off x="0" y="29743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4F06DE-A017-4824-B542-A969909A9B20}">
      <dsp:nvSpPr>
        <dsp:cNvPr id="0" name=""/>
        <dsp:cNvSpPr/>
      </dsp:nvSpPr>
      <dsp:spPr>
        <a:xfrm>
          <a:off x="304800" y="27529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velkou malovanou truhlu</a:t>
          </a:r>
          <a:endParaRPr lang="cs-CZ" sz="1500" kern="1200" dirty="0"/>
        </a:p>
      </dsp:txBody>
      <dsp:txXfrm>
        <a:off x="326416" y="2774516"/>
        <a:ext cx="4223968" cy="399568"/>
      </dsp:txXfrm>
    </dsp:sp>
    <dsp:sp modelId="{FDF98959-8129-49D6-BE2B-7D4F98FB71DB}">
      <dsp:nvSpPr>
        <dsp:cNvPr id="0" name=""/>
        <dsp:cNvSpPr/>
      </dsp:nvSpPr>
      <dsp:spPr>
        <a:xfrm>
          <a:off x="0" y="3654700"/>
          <a:ext cx="6096000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B2F4A7-3545-4E8D-A2B8-7BF5D1E9A984}">
      <dsp:nvSpPr>
        <dsp:cNvPr id="0" name=""/>
        <dsp:cNvSpPr/>
      </dsp:nvSpPr>
      <dsp:spPr>
        <a:xfrm>
          <a:off x="304800" y="3433300"/>
          <a:ext cx="4267200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košík s ovocem</a:t>
          </a:r>
          <a:endParaRPr lang="cs-CZ" sz="1500" kern="1200" dirty="0"/>
        </a:p>
      </dsp:txBody>
      <dsp:txXfrm>
        <a:off x="326416" y="3454916"/>
        <a:ext cx="4223968" cy="399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82A8D6-FF4A-4273-8F7B-965CF155BAA6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52DB6-C7EC-44A5-9CB3-9345D379F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900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2DB6-C7EC-44A5-9CB3-9345D379FEB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616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2DB6-C7EC-44A5-9CB3-9345D379FEB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8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8E8B983-A3D2-4F66-8C2C-FA340FA0AEBB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D7D909B-B4C9-4870-A44B-C70A5096C55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VY_12_INOVACE_MIMOČÍTANKOVÁ ČETBA – 4.ročník – Babička – 01</a:t>
            </a:r>
            <a:br>
              <a:rPr lang="cs-CZ" sz="2000" dirty="0" smtClean="0"/>
            </a:br>
            <a:r>
              <a:rPr lang="cs-CZ" sz="2000" dirty="0" smtClean="0"/>
              <a:t>Základní škola a Mateřská škola, Chvalkovice, okres Náchod</a:t>
            </a:r>
            <a:br>
              <a:rPr lang="cs-CZ" sz="2000" dirty="0" smtClean="0"/>
            </a:br>
            <a:r>
              <a:rPr lang="cs-CZ" sz="2000" dirty="0" smtClean="0"/>
              <a:t> Jana Baudyšová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88120" y="4437112"/>
            <a:ext cx="6400800" cy="12192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Babička – 1. kapitola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36573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7510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kapitola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964873"/>
            <a:ext cx="8229600" cy="3167264"/>
          </a:xfrm>
        </p:spPr>
        <p:txBody>
          <a:bodyPr/>
          <a:lstStyle/>
          <a:p>
            <a:r>
              <a:rPr lang="cs-CZ" dirty="0" smtClean="0"/>
              <a:t>Úryvek z textu: </a:t>
            </a:r>
          </a:p>
          <a:p>
            <a:pPr marL="0" indent="0">
              <a:buNone/>
            </a:pPr>
            <a:r>
              <a:rPr lang="cs-CZ" dirty="0" smtClean="0"/>
              <a:t>    Po dlouhém váhání se babička rozhodla, že dceru vyslyší. Z Ratibořic přijel koňský povoz a kočí naložil na vozík velkou malovanou truhlu, nezbytný kolovrat, pár dalších zavazadel a také košík se čtyřmi žlutými kuřátky i plátěný pytlík se dvěma koťátky. Dojatá babička se ještě rozloučila s nejbližšími sousedy            a s pláčem odjela. </a:t>
            </a:r>
            <a:endParaRPr lang="cs-CZ" dirty="0"/>
          </a:p>
        </p:txBody>
      </p:sp>
      <p:pic>
        <p:nvPicPr>
          <p:cNvPr id="1032" name="Picture 8" descr="C:\Users\notebook\AppData\Local\Microsoft\Windows\Temporary Internet Files\Content.IE5\AM1I8PN9\MC90028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64" y="332656"/>
            <a:ext cx="2261304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28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Co všechno kočí naložil na vozík?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0203644"/>
              </p:ext>
            </p:extLst>
          </p:nvPr>
        </p:nvGraphicFramePr>
        <p:xfrm>
          <a:off x="1691680" y="206084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921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7504" y="836712"/>
            <a:ext cx="8229600" cy="4525963"/>
          </a:xfrm>
        </p:spPr>
        <p:txBody>
          <a:bodyPr/>
          <a:lstStyle/>
          <a:p>
            <a:r>
              <a:rPr lang="cs-CZ" dirty="0" smtClean="0"/>
              <a:t>Jak se jmenuje stavení, kde Proškovi bydleli?</a:t>
            </a:r>
          </a:p>
          <a:p>
            <a:pPr marL="0" indent="0">
              <a:buNone/>
            </a:pPr>
            <a:r>
              <a:rPr lang="cs-CZ" dirty="0" smtClean="0"/>
              <a:t>    Zakroužkuj správnou odpověď.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3573016"/>
            <a:ext cx="62151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Staré bělidlo		Nové bělidlo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				Staré černidlo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7020272" y="1412776"/>
            <a:ext cx="648072" cy="2952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652120" y="1412776"/>
            <a:ext cx="1152128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771800" y="1412776"/>
            <a:ext cx="3456384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notebook\AppData\Local\Microsoft\Windows\Temporary Internet Files\Content.IE5\DE4CGPLA\MC900311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51685"/>
            <a:ext cx="2736304" cy="20745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84718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60909" y="945148"/>
            <a:ext cx="8229600" cy="4525963"/>
          </a:xfrm>
        </p:spPr>
        <p:txBody>
          <a:bodyPr/>
          <a:lstStyle/>
          <a:p>
            <a:r>
              <a:rPr lang="cs-CZ" dirty="0" smtClean="0"/>
              <a:t>Jak se jmenovala nejstarší vnučka?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Odpověď najdeš v tajence.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7418456"/>
              </p:ext>
            </p:extLst>
          </p:nvPr>
        </p:nvGraphicFramePr>
        <p:xfrm>
          <a:off x="3635896" y="2780928"/>
          <a:ext cx="4464495" cy="30963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7785"/>
                <a:gridCol w="637785"/>
                <a:gridCol w="637785"/>
                <a:gridCol w="637785"/>
                <a:gridCol w="637785"/>
                <a:gridCol w="637785"/>
                <a:gridCol w="637785"/>
              </a:tblGrid>
              <a:tr h="442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331640" y="2840904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Ječmen, oves, žito =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3851" y="3256405"/>
            <a:ext cx="3124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Roční období, vše kvete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7070" y="3699721"/>
            <a:ext cx="2736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Když jdu, dělám …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64745" y="4175890"/>
            <a:ext cx="220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Zbraň Indiána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0391" y="4584794"/>
            <a:ext cx="2884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Ovoce, které začíná na 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9827" y="5017391"/>
            <a:ext cx="1895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Taška do školy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9077" y="5438141"/>
            <a:ext cx="348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</a:t>
            </a:r>
            <a:r>
              <a:rPr lang="cs-CZ" smtClean="0"/>
              <a:t>dostanu 1, </a:t>
            </a:r>
            <a:r>
              <a:rPr lang="cs-CZ" dirty="0" smtClean="0"/>
              <a:t>mám velkou …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9077" y="6243722"/>
            <a:ext cx="88874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Použitá literatura:</a:t>
            </a:r>
          </a:p>
          <a:p>
            <a:r>
              <a:rPr lang="cs-CZ" sz="1600" dirty="0" smtClean="0"/>
              <a:t>PROUZA</a:t>
            </a:r>
            <a:r>
              <a:rPr lang="cs-CZ" sz="1600" dirty="0"/>
              <a:t>, Petr. </a:t>
            </a:r>
            <a:r>
              <a:rPr lang="cs-CZ" sz="1600" i="1" dirty="0"/>
              <a:t>Babička.</a:t>
            </a:r>
            <a:r>
              <a:rPr lang="cs-CZ" sz="1600" dirty="0"/>
              <a:t>1. vyd. Praha 2011: Fragment, s. r. o., 45 s. ISBN 978-80-253-1097-7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52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142</TotalTime>
  <Words>195</Words>
  <Application>Microsoft Office PowerPoint</Application>
  <PresentationFormat>Předvádění na obrazovce (4:3)</PresentationFormat>
  <Paragraphs>32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VY_12_INOVACE_MIMOČÍTANKOVÁ ČETBA – 4.ročník – Babička – 01 Základní škola a Mateřská škola, Chvalkovice, okres Náchod  Jana Baudyšová  </vt:lpstr>
      <vt:lpstr>1. kapitola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Babička</dc:title>
  <dc:creator>notebook</dc:creator>
  <cp:lastModifiedBy>notebook</cp:lastModifiedBy>
  <cp:revision>29</cp:revision>
  <dcterms:created xsi:type="dcterms:W3CDTF">2011-05-02T12:52:03Z</dcterms:created>
  <dcterms:modified xsi:type="dcterms:W3CDTF">2011-05-04T12:36:21Z</dcterms:modified>
</cp:coreProperties>
</file>