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72" r:id="rId2"/>
    <p:sldId id="258" r:id="rId3"/>
    <p:sldId id="257" r:id="rId4"/>
    <p:sldId id="256" r:id="rId5"/>
    <p:sldId id="262" r:id="rId6"/>
    <p:sldId id="263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27" autoAdjust="0"/>
    <p:restoredTop sz="94660"/>
  </p:normalViewPr>
  <p:slideViewPr>
    <p:cSldViewPr>
      <p:cViewPr>
        <p:scale>
          <a:sx n="75" d="100"/>
          <a:sy n="75" d="100"/>
        </p:scale>
        <p:origin x="-1980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C7770B-1637-4240-AE4C-9B02EDBA27A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FBEAD-E2E2-4245-AE41-56D95FFB9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529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BEAD-E2E2-4245-AE41-56D95FFB9B4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692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1. sloky.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BEAD-E2E2-4245-AE41-56D95FFB9B4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437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2. sloky.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BEAD-E2E2-4245-AE41-56D95FFB9B4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412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Zpěv</a:t>
            </a:r>
            <a:r>
              <a:rPr lang="cs-CZ" baseline="0" dirty="0" smtClean="0"/>
              <a:t> celé písně.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BEAD-E2E2-4245-AE41-56D95FFB9B4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02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Kalamajka je český </a:t>
            </a:r>
            <a:r>
              <a:rPr lang="cs-CZ" smtClean="0"/>
              <a:t>lidový kolový tanec.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BEAD-E2E2-4245-AE41-56D95FFB9B4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28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1.mp3"/><Relationship Id="rId7" Type="http://schemas.openxmlformats.org/officeDocument/2006/relationships/image" Target="../media/image6.wmf"/><Relationship Id="rId2" Type="http://schemas.openxmlformats.org/officeDocument/2006/relationships/audi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5.wmf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microsoft.com/office/2007/relationships/media" Target="../media/media1.mp3"/><Relationship Id="rId7" Type="http://schemas.openxmlformats.org/officeDocument/2006/relationships/image" Target="../media/image9.wmf"/><Relationship Id="rId2" Type="http://schemas.openxmlformats.org/officeDocument/2006/relationships/audi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8.wmf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media1.mp3"/><Relationship Id="rId7" Type="http://schemas.openxmlformats.org/officeDocument/2006/relationships/image" Target="../media/image6.wmf"/><Relationship Id="rId2" Type="http://schemas.microsoft.com/office/2007/relationships/media" Target="../media/media1.mp3"/><Relationship Id="rId1" Type="http://schemas.openxmlformats.org/officeDocument/2006/relationships/tags" Target="../tags/tag3.xml"/><Relationship Id="rId6" Type="http://schemas.openxmlformats.org/officeDocument/2006/relationships/image" Target="../media/image5.wmf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?CTT=6&amp;ver=14&amp;app=powerpnt.exe" TargetMode="External"/><Relationship Id="rId2" Type="http://schemas.openxmlformats.org/officeDocument/2006/relationships/hyperlink" Target="http://www.predskolaci.cz/?cat=447&amp;paged=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2" y="1412777"/>
            <a:ext cx="3676552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7799674"/>
              </p:ext>
            </p:extLst>
          </p:nvPr>
        </p:nvGraphicFramePr>
        <p:xfrm>
          <a:off x="179512" y="4819725"/>
          <a:ext cx="7776864" cy="1853168"/>
        </p:xfrm>
        <a:graphic>
          <a:graphicData uri="http://schemas.openxmlformats.org/drawingml/2006/table">
            <a:tbl>
              <a:tblPr/>
              <a:tblGrid>
                <a:gridCol w="2354463"/>
                <a:gridCol w="5422401"/>
              </a:tblGrid>
              <a:tr h="566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VY_32_INOVACE_06_Kalamajka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2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020728"/>
          </a:xfrm>
        </p:spPr>
        <p:txBody>
          <a:bodyPr/>
          <a:lstStyle/>
          <a:p>
            <a:pPr algn="ctr"/>
            <a:r>
              <a:rPr lang="cs-CZ" dirty="0" smtClean="0"/>
              <a:t>Kalamajka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2FH3CH61\MP9004311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844" y="1556792"/>
            <a:ext cx="5761991" cy="383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33922" y="5917108"/>
            <a:ext cx="33278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Mgr. Iva </a:t>
            </a:r>
            <a:r>
              <a:rPr lang="cs-CZ" dirty="0" smtClean="0"/>
              <a:t>Dušková, 2</a:t>
            </a:r>
            <a:r>
              <a:rPr lang="cs-CZ" dirty="0"/>
              <a:t>. ZŠ Dobříš 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5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0"/>
    </mc:Choice>
    <mc:Fallback xmlns="">
      <p:transition spd="slow" advTm="519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7239000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Kalamajka </a:t>
            </a:r>
            <a:r>
              <a:rPr lang="cs-CZ" dirty="0" err="1"/>
              <a:t>mik</a:t>
            </a:r>
            <a:r>
              <a:rPr lang="cs-CZ" dirty="0"/>
              <a:t>, </a:t>
            </a:r>
            <a:r>
              <a:rPr lang="cs-CZ" dirty="0" err="1"/>
              <a:t>mik</a:t>
            </a:r>
            <a:r>
              <a:rPr lang="cs-CZ" dirty="0"/>
              <a:t>, </a:t>
            </a:r>
            <a:r>
              <a:rPr lang="cs-CZ" dirty="0" err="1"/>
              <a:t>mik</a:t>
            </a:r>
            <a:r>
              <a:rPr lang="cs-CZ" dirty="0"/>
              <a:t>, </a:t>
            </a:r>
            <a:br>
              <a:rPr lang="cs-CZ" dirty="0"/>
            </a:br>
            <a:r>
              <a:rPr lang="cs-CZ" dirty="0"/>
              <a:t>oženil se kominík.</a:t>
            </a:r>
            <a:br>
              <a:rPr lang="cs-CZ" dirty="0"/>
            </a:br>
            <a:r>
              <a:rPr lang="cs-CZ" dirty="0" smtClean="0"/>
              <a:t>Koho </a:t>
            </a:r>
            <a:r>
              <a:rPr lang="cs-CZ" dirty="0"/>
              <a:t>si </a:t>
            </a:r>
            <a:r>
              <a:rPr lang="cs-CZ" dirty="0" smtClean="0"/>
              <a:t>vzal za ženu? 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Pastéřovic</a:t>
            </a:r>
            <a:r>
              <a:rPr lang="cs-CZ" dirty="0" smtClean="0"/>
              <a:t> Mařenu.</a:t>
            </a:r>
            <a:endParaRPr lang="cs-CZ" dirty="0"/>
          </a:p>
        </p:txBody>
      </p:sp>
      <p:pic>
        <p:nvPicPr>
          <p:cNvPr id="1030" name="Picture 6" descr="C:\Users\OEM\AppData\Local\Microsoft\Windows\Temporary Internet Files\Content.IE5\S2OJ9WZ5\MC900279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116311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RZBRHLXH\MC9002785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11201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19.-Kalamajka-mik,-mik,-mik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1654.5831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31640" y="165944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15075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45"/>
    </mc:Choice>
    <mc:Fallback xmlns="">
      <p:transition spd="slow" advTm="29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  <p:extLst mod="1">
    <p:ext uri="{E180D4A7-C9FB-4DFB-919C-405C955672EB}">
      <p14:showEvtLst xmlns:p14="http://schemas.microsoft.com/office/powerpoint/2010/main">
        <p14:playEvt time="0" objId="4"/>
        <p14:stopEvt time="1904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Autofit/>
          </a:bodyPr>
          <a:lstStyle/>
          <a:p>
            <a:r>
              <a:rPr lang="cs-CZ" sz="3200" dirty="0" smtClean="0"/>
              <a:t>Kalamajka pěkná věc, </a:t>
            </a:r>
            <a:br>
              <a:rPr lang="cs-CZ" sz="3200" dirty="0" smtClean="0"/>
            </a:br>
            <a:r>
              <a:rPr lang="cs-CZ" sz="3200" dirty="0" smtClean="0"/>
              <a:t>když je zima, šup Za pec.</a:t>
            </a:r>
            <a:br>
              <a:rPr lang="cs-CZ" sz="3200" dirty="0" smtClean="0"/>
            </a:br>
            <a:r>
              <a:rPr lang="cs-CZ" sz="3200" dirty="0" smtClean="0"/>
              <a:t>Když je teplo, šup dolů, </a:t>
            </a:r>
            <a:br>
              <a:rPr lang="cs-CZ" sz="3200" dirty="0" smtClean="0"/>
            </a:br>
            <a:r>
              <a:rPr lang="cs-CZ" sz="3200" dirty="0" smtClean="0"/>
              <a:t>kalamajku tancuju.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1" name="Picture 3" descr="C:\Users\OEM\AppData\Local\Microsoft\Windows\Temporary Internet Files\Content.IE5\RZBRHLXH\MC9001987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05064"/>
            <a:ext cx="226185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RZBRHLXH\MC9003340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5"/>
            <a:ext cx="116311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S2OJ9WZ5\MC9003340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9" y="4009504"/>
            <a:ext cx="11201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19.-Kalamajka-mik,-mik,-mik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18865.8544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563888" y="5522531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5327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21994">
        <p14:flip dir="r"/>
      </p:transition>
    </mc:Choice>
    <mc:Fallback xmlns="">
      <p:transition spd="slow" advTm="21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5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7"/>
        <p14:stopEvt time="11756" objId="7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908720"/>
            <a:ext cx="7239000" cy="504056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Font typeface="Wingdings 2"/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Kalamajka </a:t>
            </a:r>
            <a:r>
              <a:rPr lang="cs-CZ" dirty="0" err="1" smtClean="0"/>
              <a:t>mik</a:t>
            </a:r>
            <a:r>
              <a:rPr lang="cs-CZ" dirty="0" smtClean="0"/>
              <a:t>, </a:t>
            </a:r>
            <a:r>
              <a:rPr lang="cs-CZ" dirty="0" err="1" smtClean="0"/>
              <a:t>mik</a:t>
            </a:r>
            <a:r>
              <a:rPr lang="cs-CZ" dirty="0" smtClean="0"/>
              <a:t>, </a:t>
            </a:r>
            <a:r>
              <a:rPr lang="cs-CZ" dirty="0" err="1" smtClean="0"/>
              <a:t>mik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oženil se kominík.</a:t>
            </a:r>
            <a:br>
              <a:rPr lang="cs-CZ" dirty="0" smtClean="0"/>
            </a:br>
            <a:r>
              <a:rPr lang="cs-CZ" dirty="0" smtClean="0"/>
              <a:t>Koho si vzal za ženu? </a:t>
            </a:r>
            <a:br>
              <a:rPr lang="cs-CZ" dirty="0" smtClean="0"/>
            </a:br>
            <a:r>
              <a:rPr lang="cs-CZ" dirty="0" err="1" smtClean="0"/>
              <a:t>Pastéřovic</a:t>
            </a:r>
            <a:r>
              <a:rPr lang="cs-CZ" dirty="0" smtClean="0"/>
              <a:t> Mařenu.</a:t>
            </a:r>
            <a:endParaRPr lang="cs-CZ" dirty="0"/>
          </a:p>
        </p:txBody>
      </p:sp>
      <p:pic>
        <p:nvPicPr>
          <p:cNvPr id="6" name="Picture 6" descr="C:\Users\OEM\AppData\Local\Microsoft\Windows\Temporary Internet Files\Content.IE5\S2OJ9WZ5\MC900279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116311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OEM\AppData\Local\Microsoft\Windows\Temporary Internet Files\Content.IE5\RZBRHLXH\MC9002785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11201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19.-Kalamajka-mik,-mik,-mik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31640" y="28194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522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05"/>
    </mc:Choice>
    <mc:Fallback xmlns="">
      <p:transition spd="slow" advTm="19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/>
    </p:bldLst>
  </p:timing>
  <p:extLst mod="1"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cs-CZ" dirty="0" smtClean="0"/>
              <a:t> </a:t>
            </a:r>
            <a:r>
              <a:rPr lang="cs-CZ" sz="2800" dirty="0" smtClean="0"/>
              <a:t>Kalamajka </a:t>
            </a:r>
            <a:r>
              <a:rPr lang="cs-CZ" sz="2800" dirty="0"/>
              <a:t>pěkná věc, </a:t>
            </a:r>
            <a:br>
              <a:rPr lang="cs-CZ" sz="2800" dirty="0"/>
            </a:br>
            <a:r>
              <a:rPr lang="cs-CZ" sz="2800" dirty="0"/>
              <a:t>když je zima, šup </a:t>
            </a:r>
            <a:r>
              <a:rPr lang="cs-CZ" sz="2800" dirty="0" smtClean="0"/>
              <a:t>za </a:t>
            </a:r>
            <a:r>
              <a:rPr lang="cs-CZ" sz="2800" dirty="0"/>
              <a:t>pec.</a:t>
            </a:r>
            <a:br>
              <a:rPr lang="cs-CZ" sz="2800" dirty="0"/>
            </a:br>
            <a:r>
              <a:rPr lang="cs-CZ" sz="2800" dirty="0"/>
              <a:t>Když je teplo, šup dolů, </a:t>
            </a:r>
            <a:br>
              <a:rPr lang="cs-CZ" sz="2800" dirty="0"/>
            </a:br>
            <a:r>
              <a:rPr lang="cs-CZ" sz="2800" dirty="0"/>
              <a:t>kalamajku tancuju.</a:t>
            </a:r>
            <a:br>
              <a:rPr lang="cs-CZ" sz="2800" dirty="0"/>
            </a:br>
            <a:endParaRPr lang="cs-CZ" sz="2800" dirty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980729"/>
            <a:ext cx="7772400" cy="2619722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r"/>
            <a:endParaRPr lang="cs-CZ" sz="3200" b="0" dirty="0">
              <a:latin typeface="+mn-lt"/>
            </a:endParaRPr>
          </a:p>
        </p:txBody>
      </p:sp>
      <p:pic>
        <p:nvPicPr>
          <p:cNvPr id="5" name="Picture 3" descr="C:\Users\OEM\AppData\Local\Microsoft\Windows\Temporary Internet Files\Content.IE5\RZBRHLXH\MC9001987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30285"/>
            <a:ext cx="226185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OEM\AppData\Local\Microsoft\Windows\Temporary Internet Files\Content.IE5\RZBRHLXH\MC9003340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5"/>
            <a:ext cx="116311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OEM\AppData\Local\Microsoft\Windows\Temporary Internet Files\Content.IE5\S2OJ9WZ5\MC9003340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9" y="4009504"/>
            <a:ext cx="11201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3907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19"/>
    </mc:Choice>
    <mc:Fallback xmlns="">
      <p:transition spd="slow" advTm="10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1512168"/>
          </a:xfrm>
        </p:spPr>
        <p:txBody>
          <a:bodyPr/>
          <a:lstStyle/>
          <a:p>
            <a:r>
              <a:rPr lang="cs-CZ" dirty="0" smtClean="0"/>
              <a:t>Kalamajka 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276872"/>
            <a:ext cx="7416824" cy="38884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hlinkClick r:id="rId3" action="ppaction://hlinksldjump"/>
              </a:rPr>
              <a:t>kabátek</a:t>
            </a:r>
            <a:endParaRPr lang="cs-CZ" dirty="0" smtClean="0"/>
          </a:p>
          <a:p>
            <a:endParaRPr lang="cs-CZ" dirty="0" smtClean="0"/>
          </a:p>
          <a:p>
            <a:pPr algn="l"/>
            <a:r>
              <a:rPr lang="cs-CZ" dirty="0"/>
              <a:t>                                         </a:t>
            </a:r>
          </a:p>
          <a:p>
            <a:pPr algn="l"/>
            <a:r>
              <a:rPr lang="cs-CZ" dirty="0" smtClean="0"/>
              <a:t>                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                           </a:t>
            </a:r>
            <a:r>
              <a:rPr lang="cs-CZ" dirty="0">
                <a:hlinkClick r:id="rId3" action="ppaction://hlinksldjump"/>
              </a:rPr>
              <a:t>brouček</a:t>
            </a:r>
            <a:endParaRPr lang="cs-CZ" dirty="0"/>
          </a:p>
          <a:p>
            <a:pPr algn="l"/>
            <a:r>
              <a:rPr lang="cs-CZ" dirty="0" smtClean="0"/>
              <a:t>                                                               </a:t>
            </a:r>
          </a:p>
          <a:p>
            <a:pPr algn="l"/>
            <a:endParaRPr lang="cs-CZ" b="1" dirty="0"/>
          </a:p>
          <a:p>
            <a:pPr algn="l"/>
            <a:r>
              <a:rPr lang="cs-CZ" dirty="0"/>
              <a:t>                                                         </a:t>
            </a:r>
            <a:r>
              <a:rPr lang="cs-CZ" dirty="0">
                <a:hlinkClick r:id="rId4" action="ppaction://hlinksldjump"/>
              </a:rPr>
              <a:t>český tanec</a:t>
            </a:r>
            <a:endParaRPr lang="cs-CZ" dirty="0"/>
          </a:p>
          <a:p>
            <a:pPr algn="l"/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308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3129211" cy="3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1835696" y="2060848"/>
            <a:ext cx="2016224" cy="34563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093296"/>
            <a:ext cx="261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61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Správná odpověď!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PG9PTAV0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530525" cy="35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1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368152"/>
          </a:xfrm>
        </p:spPr>
        <p:txBody>
          <a:bodyPr>
            <a:normAutofit/>
          </a:bodyPr>
          <a:lstStyle/>
          <a:p>
            <a:r>
              <a:rPr lang="cs-CZ" smtClean="0"/>
              <a:t> Použité Zdroje</a:t>
            </a:r>
            <a:r>
              <a:rPr lang="cs-CZ" dirty="0" smtClean="0"/>
              <a:t>: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Hudba: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http://www.predskolaci.cz/?</a:t>
            </a:r>
            <a:r>
              <a:rPr lang="cs-CZ" dirty="0" smtClean="0">
                <a:hlinkClick r:id="rId2"/>
              </a:rPr>
              <a:t>cat=447&amp;paged=2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3"/>
              </a:rPr>
              <a:t>http://office.microsoft.com/cs-cz/images</a:t>
            </a:r>
            <a:r>
              <a:rPr lang="cs-CZ">
                <a:hlinkClick r:id="rId3"/>
              </a:rPr>
              <a:t>/?</a:t>
            </a:r>
            <a:r>
              <a:rPr lang="cs-CZ" smtClean="0">
                <a:hlinkClick r:id="rId3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11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|1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1.9|1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6|0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1.6|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643</TotalTime>
  <Words>122</Words>
  <Application>Microsoft Office PowerPoint</Application>
  <PresentationFormat>Předvádění na obrazovce (4:3)</PresentationFormat>
  <Paragraphs>50</Paragraphs>
  <Slides>10</Slides>
  <Notes>5</Notes>
  <HiddenSlides>1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Kalamajka</vt:lpstr>
      <vt:lpstr> </vt:lpstr>
      <vt:lpstr>Kalamajka pěkná věc,  když je zima, šup Za pec. Když je teplo, šup dolů,  kalamajku tancuju. </vt:lpstr>
      <vt:lpstr> </vt:lpstr>
      <vt:lpstr> </vt:lpstr>
      <vt:lpstr>Kalamajka je:</vt:lpstr>
      <vt:lpstr> Špatná odpověď</vt:lpstr>
      <vt:lpstr> Správná odpověď!</vt:lpstr>
      <vt:lpstr> Použité Zdroje: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Kalamajka pěkná věc,  když je zima šup na pec. Když je teplo šup dolů,  kalamajku tancuju. </dc:title>
  <dc:creator>Mgr. Iva Dušková</dc:creator>
  <cp:lastModifiedBy>OEM</cp:lastModifiedBy>
  <cp:revision>47</cp:revision>
  <dcterms:created xsi:type="dcterms:W3CDTF">2011-08-07T18:55:49Z</dcterms:created>
  <dcterms:modified xsi:type="dcterms:W3CDTF">2011-11-29T08:06:10Z</dcterms:modified>
</cp:coreProperties>
</file>