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04" y="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Slova protikladná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VY_32_INOVACE_09_SLOVA PROTIKLADNÁ 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9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b="1" dirty="0" smtClean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10. 11.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protikladných slov – antonym.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</a:t>
            </a:r>
            <a:r>
              <a:rPr lang="cs-CZ" sz="1500" b="1" dirty="0" smtClean="0">
                <a:solidFill>
                  <a:prstClr val="black"/>
                </a:solidFill>
              </a:rPr>
              <a:t>:  </a:t>
            </a:r>
            <a:r>
              <a:rPr lang="cs-CZ" sz="1500" dirty="0" smtClean="0">
                <a:solidFill>
                  <a:prstClr val="black"/>
                </a:solidFill>
              </a:rPr>
              <a:t>slova protikladná - antonyma  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</a:rPr>
              <a:t>archiv autorky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b="1" dirty="0" smtClean="0"/>
              <a:t>Slova </a:t>
            </a:r>
            <a:r>
              <a:rPr lang="cs-CZ" sz="5400" b="1" dirty="0" smtClean="0"/>
              <a:t>protikladná- </a:t>
            </a:r>
            <a:r>
              <a:rPr lang="cs-CZ" sz="5400" b="1" dirty="0" smtClean="0">
                <a:solidFill>
                  <a:srgbClr val="FF0000"/>
                </a:solidFill>
              </a:rPr>
              <a:t>ANTONYMA</a:t>
            </a:r>
          </a:p>
          <a:p>
            <a:pPr marL="0" indent="0" algn="ctr">
              <a:buNone/>
            </a:pPr>
            <a:r>
              <a:rPr lang="cs-CZ" sz="4800" b="1" dirty="0"/>
              <a:t>j</a:t>
            </a:r>
            <a:r>
              <a:rPr lang="cs-CZ" sz="4800" b="1" dirty="0" smtClean="0"/>
              <a:t>sou slova opačného významu.</a:t>
            </a:r>
            <a:endParaRPr lang="cs-CZ" sz="4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 obecná a vlastní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4221088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dirty="0" smtClean="0">
                <a:solidFill>
                  <a:srgbClr val="FFC000"/>
                </a:solidFill>
              </a:rPr>
              <a:t>DÍVKA  - </a:t>
            </a:r>
            <a:r>
              <a:rPr lang="cs-CZ" sz="6000" b="1" i="1" dirty="0" smtClean="0">
                <a:solidFill>
                  <a:srgbClr val="FFC000"/>
                </a:solidFill>
              </a:rPr>
              <a:t>CHLAPEC</a:t>
            </a:r>
            <a:endParaRPr lang="cs-CZ" sz="60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65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 do tabulky slova protikladná.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 obecná a vlastní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764793"/>
              </p:ext>
            </p:extLst>
          </p:nvPr>
        </p:nvGraphicFramePr>
        <p:xfrm>
          <a:off x="467544" y="1772816"/>
          <a:ext cx="8280920" cy="41764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BÍLÝ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PILNÝ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CHYTRÝ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VPRAVO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NOVÝ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PRAVDA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OBLEČENÝ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HODNÝ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KRÁSNÝ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ŠPINAVÝ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NENÍ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ZAČÁTEK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TEPLO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DALEKO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TMAVÝ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VŠECHNO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55776" y="177281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ČERNÝ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227687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HLOUPÝ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278092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STARÝ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335699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NAHÝ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386104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ŠKAREDÝ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36510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86916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ZIMA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537321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SVĚTLÝ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25766" y="1772816"/>
            <a:ext cx="2022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LÍNÝ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227687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VLEVO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25766" y="2780928"/>
            <a:ext cx="2022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LEŽ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335699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ZLÝ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386104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ČISTÝ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25766" y="4365104"/>
            <a:ext cx="2022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KONEC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486916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BLÍZKO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92999" y="544522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NIC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3598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4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475</TotalTime>
  <Words>171</Words>
  <Application>Microsoft Office PowerPoint</Application>
  <PresentationFormat>Předvádění na obrazovce (4:3)</PresentationFormat>
  <Paragraphs>54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Slova protikladná</vt:lpstr>
      <vt:lpstr>Podstatná jména obecná a vlastní</vt:lpstr>
      <vt:lpstr>Podstatná jména obecná a vlastní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57</cp:revision>
  <dcterms:created xsi:type="dcterms:W3CDTF">2012-09-30T19:56:26Z</dcterms:created>
  <dcterms:modified xsi:type="dcterms:W3CDTF">2014-02-23T18:03:23Z</dcterms:modified>
</cp:coreProperties>
</file>