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31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686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2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jpeg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9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4237931"/>
          </a:xfrm>
        </p:spPr>
        <p:txBody>
          <a:bodyPr>
            <a:noAutofit/>
          </a:bodyPr>
          <a:lstStyle/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      III/2 Inovace a zkvalitnění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výuky prostřednictvím ICT.</a:t>
            </a:r>
          </a:p>
          <a:p>
            <a:pPr marL="0" lvl="0" indent="0">
              <a:buNone/>
            </a:pPr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     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VY_32_INOVACE_ČS.5.40</a:t>
            </a: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pPr lvl="0"/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19.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12. 2013</a:t>
            </a:r>
          </a:p>
          <a:p>
            <a:pPr lvl="0"/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	       5.</a:t>
            </a:r>
          </a:p>
          <a:p>
            <a:pPr lvl="0"/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t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525963"/>
          </a:xfrm>
        </p:spPr>
        <p:txBody>
          <a:bodyPr>
            <a:noAutofit/>
          </a:bodyPr>
          <a:lstStyle/>
          <a:p>
            <a:pPr lvl="0" fontAlgn="t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Klíčová slova:	</a:t>
            </a:r>
            <a:r>
              <a:rPr lang="cs-CZ" sz="20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Nacismus,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Adolf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Hitler, Mnichovská</a:t>
            </a:r>
            <a:endParaRPr lang="cs-CZ" sz="20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fontAlgn="t">
              <a:buNone/>
            </a:pP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dohoda, protektorát Čechy </a:t>
            </a:r>
            <a:r>
              <a:rPr lang="cs-CZ" sz="20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0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0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orava</a:t>
            </a:r>
          </a:p>
          <a:p>
            <a:pPr marL="0" lvl="0" indent="0" fontAlgn="t">
              <a:buNone/>
            </a:pP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	     Prezentace slouží k výuce a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k zápisu do sešitu. 		                                                                      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 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tabule.</a:t>
            </a:r>
          </a:p>
          <a:p>
            <a:pPr marL="0" lvl="0" indent="0">
              <a:buNone/>
            </a:pPr>
            <a:endParaRPr lang="cs-CZ" sz="2000" b="1" dirty="0">
              <a:solidFill>
                <a:prstClr val="black"/>
              </a:solidFill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>
              <a:buNone/>
            </a:pPr>
            <a:endParaRPr lang="cs-CZ" sz="20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Očekávaný  výstup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                       Žáci rozpoznají chování a jednání,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</a:rPr>
              <a:t>                                                                     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která porušují základní lidská práva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nebo demokratické principy</a:t>
            </a:r>
          </a:p>
          <a:p>
            <a:pPr marL="0" lvl="0" indent="0">
              <a:buNone/>
            </a:pP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CESTA NACISMU K MOCI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208912" cy="46085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Nacismus -  </a:t>
            </a:r>
            <a:r>
              <a:rPr lang="cs-CZ" dirty="0" smtClean="0">
                <a:solidFill>
                  <a:srgbClr val="FF0000"/>
                </a:solidFill>
              </a:rPr>
              <a:t>naci</a:t>
            </a:r>
            <a:r>
              <a:rPr lang="cs-CZ" dirty="0" smtClean="0"/>
              <a:t>onální sociali</a:t>
            </a:r>
            <a:r>
              <a:rPr lang="cs-CZ" dirty="0" smtClean="0">
                <a:solidFill>
                  <a:srgbClr val="FF0000"/>
                </a:solidFill>
              </a:rPr>
              <a:t>smus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b="1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Hlásá nadřazenost německého národa</a:t>
            </a:r>
          </a:p>
          <a:p>
            <a:pPr marL="0" indent="0">
              <a:buNone/>
            </a:pPr>
            <a:r>
              <a:rPr lang="cs-CZ" dirty="0" smtClean="0"/>
              <a:t>    nad ostatními, především </a:t>
            </a:r>
            <a:r>
              <a:rPr lang="cs-CZ" dirty="0"/>
              <a:t>S</a:t>
            </a:r>
            <a:r>
              <a:rPr lang="cs-CZ" dirty="0" smtClean="0"/>
              <a:t>lovany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Podněcuje k podrobení si či likvidaci tzv.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„nižší rasy“ ( Židé)</a:t>
            </a:r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301608" cy="5361459"/>
          </a:xfrm>
        </p:spPr>
        <p:txBody>
          <a:bodyPr/>
          <a:lstStyle/>
          <a:p>
            <a:pPr lvl="0">
              <a:buFont typeface="Wingdings" pitchFamily="2" charset="2"/>
              <a:buChar char="§"/>
            </a:pPr>
            <a:endParaRPr lang="cs-CZ" dirty="0" smtClean="0">
              <a:solidFill>
                <a:prstClr val="black"/>
              </a:solidFill>
            </a:endParaRPr>
          </a:p>
          <a:p>
            <a:pPr lvl="0">
              <a:buFont typeface="Wingdings" pitchFamily="2" charset="2"/>
              <a:buChar char="§"/>
            </a:pPr>
            <a:r>
              <a:rPr lang="cs-CZ" dirty="0" smtClean="0">
                <a:solidFill>
                  <a:prstClr val="black"/>
                </a:solidFill>
              </a:rPr>
              <a:t>Vůdce nacistů –</a:t>
            </a:r>
            <a:r>
              <a:rPr lang="cs-CZ" b="1" dirty="0" smtClean="0">
                <a:solidFill>
                  <a:prstClr val="black"/>
                </a:solidFill>
              </a:rPr>
              <a:t>Adolf Hitler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lvl="0">
              <a:buFont typeface="Wingdings" pitchFamily="2" charset="2"/>
              <a:buChar char="§"/>
            </a:pPr>
            <a:r>
              <a:rPr lang="cs-CZ" dirty="0" smtClean="0">
                <a:solidFill>
                  <a:prstClr val="black"/>
                </a:solidFill>
              </a:rPr>
              <a:t>V roce 1933 vyhrál v 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 Německu volby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lvl="0">
              <a:buFont typeface="Wingdings" pitchFamily="2" charset="2"/>
              <a:buChar char="§"/>
            </a:pPr>
            <a:r>
              <a:rPr lang="cs-CZ" dirty="0">
                <a:solidFill>
                  <a:prstClr val="black"/>
                </a:solidFill>
              </a:rPr>
              <a:t>Symbolem nacismu – hákový kříž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836712"/>
            <a:ext cx="2551367" cy="3686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19256" cy="543346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endParaRPr lang="cs-CZ" sz="3500" dirty="0" smtClean="0"/>
          </a:p>
          <a:p>
            <a:pPr>
              <a:buFont typeface="Wingdings" pitchFamily="2" charset="2"/>
              <a:buChar char="§"/>
            </a:pPr>
            <a:endParaRPr lang="cs-CZ" sz="2800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Cílem nacistů bylo zmocnit se nadvlády nad Evropou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Vydávají lživé zprávy o útisku německé menšiny obývající pohraniční oblasti Čech a Moravy</a:t>
            </a:r>
            <a:r>
              <a:rPr lang="cs-CZ" dirty="0" smtClean="0"/>
              <a:t>                                                                        </a:t>
            </a:r>
            <a:endParaRPr lang="cs-CZ" i="1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373616" cy="5390059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b="1" dirty="0" smtClean="0"/>
              <a:t>29. 9. 1938 podepisují  </a:t>
            </a:r>
            <a:r>
              <a:rPr lang="cs-CZ" dirty="0" smtClean="0"/>
              <a:t>Velká Británie a Francie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 Německem a Itálií </a:t>
            </a:r>
            <a:r>
              <a:rPr lang="cs-CZ" b="1" dirty="0" smtClean="0"/>
              <a:t>Mnichovskou dohodu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T</a:t>
            </a:r>
            <a:r>
              <a:rPr lang="cs-CZ" dirty="0" smtClean="0"/>
              <a:t>a  nařizuje Československu vydat Německu    celé pohraničí - </a:t>
            </a:r>
            <a:r>
              <a:rPr lang="cs-CZ" b="1" dirty="0"/>
              <a:t>S</a:t>
            </a:r>
            <a:r>
              <a:rPr lang="cs-CZ" b="1" dirty="0" smtClean="0"/>
              <a:t>udety</a:t>
            </a:r>
            <a:endParaRPr lang="cs-CZ" b="1" dirty="0" smtClean="0"/>
          </a:p>
        </p:txBody>
      </p:sp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 smtClean="0"/>
              <a:t>15.9. 1939  </a:t>
            </a:r>
            <a:r>
              <a:rPr lang="cs-CZ" dirty="0" smtClean="0"/>
              <a:t>obsadil Hitler naše území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Vyhlásil ho za </a:t>
            </a:r>
            <a:r>
              <a:rPr lang="cs-CZ" b="1" dirty="0" smtClean="0"/>
              <a:t>Protektorát Čechy a Morava</a:t>
            </a:r>
            <a:endParaRPr lang="cs-CZ" b="1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068960"/>
            <a:ext cx="5753100" cy="2488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obr. č. 1:  </a:t>
            </a:r>
            <a:r>
              <a:rPr lang="cs-CZ" sz="1800" dirty="0"/>
              <a:t>HOFFMAN, Heinrich. </a:t>
            </a:r>
            <a:r>
              <a:rPr lang="cs-CZ" sz="1800" i="1" dirty="0"/>
              <a:t>•commons.wikimedia.org</a:t>
            </a:r>
            <a:r>
              <a:rPr lang="cs-CZ" sz="1800" dirty="0"/>
              <a:t> [online]. [cit. 23.2.2014]. Dostupný na WWW: http://commons.wikimedia.org/wiki/File:Adolf_Hitler-1933.jpg </a:t>
            </a:r>
            <a:endParaRPr lang="cs-CZ" sz="1800" b="1" dirty="0" smtClean="0"/>
          </a:p>
          <a:p>
            <a:pPr>
              <a:buNone/>
            </a:pPr>
            <a:r>
              <a:rPr lang="cs-CZ" sz="1400" dirty="0" smtClean="0"/>
              <a:t> </a:t>
            </a:r>
            <a:r>
              <a:rPr lang="cs-CZ" sz="1400" dirty="0" smtClean="0"/>
              <a:t>   </a:t>
            </a:r>
            <a:r>
              <a:rPr lang="cs-CZ" sz="1800" b="1" dirty="0" smtClean="0">
                <a:solidFill>
                  <a:prstClr val="black"/>
                </a:solidFill>
              </a:rPr>
              <a:t>obr</a:t>
            </a:r>
            <a:r>
              <a:rPr lang="cs-CZ" sz="1800" b="1" dirty="0">
                <a:solidFill>
                  <a:prstClr val="black"/>
                </a:solidFill>
              </a:rPr>
              <a:t>. č. </a:t>
            </a:r>
            <a:r>
              <a:rPr lang="cs-CZ" sz="1800" b="1" dirty="0" smtClean="0">
                <a:solidFill>
                  <a:prstClr val="black"/>
                </a:solidFill>
              </a:rPr>
              <a:t>2: </a:t>
            </a:r>
            <a:r>
              <a:rPr lang="en-US" sz="1800" dirty="0"/>
              <a:t>WIKI-VR AT CS.WIKIPEDIA. </a:t>
            </a:r>
            <a:r>
              <a:rPr lang="en-US" sz="1800" i="1" dirty="0"/>
              <a:t>•commons.wikimedia.org</a:t>
            </a:r>
            <a:r>
              <a:rPr lang="en-US" sz="1800" dirty="0"/>
              <a:t> [online]. [cit. 23.2.2014]. </a:t>
            </a:r>
            <a:r>
              <a:rPr lang="en-US" sz="1800" dirty="0" err="1"/>
              <a:t>Dostupný</a:t>
            </a:r>
            <a:r>
              <a:rPr lang="en-US" sz="1800" dirty="0"/>
              <a:t> </a:t>
            </a:r>
            <a:r>
              <a:rPr lang="en-US" sz="1800" dirty="0" err="1"/>
              <a:t>na</a:t>
            </a:r>
            <a:r>
              <a:rPr lang="en-US" sz="1800" dirty="0"/>
              <a:t> WWW: http://commons.wikimedia.org/wiki/File:CSR_1938-39.png?uselang=cs 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  <a:endParaRPr lang="cs-CZ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208</Words>
  <Application>Microsoft Office PowerPoint</Application>
  <PresentationFormat>Předvádění na obrazovce (4:3)</PresentationFormat>
  <Paragraphs>63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CESTA NACISMU K MOCI</vt:lpstr>
      <vt:lpstr>Prezentace aplikace PowerPoint</vt:lpstr>
      <vt:lpstr>Prezentace aplikace PowerPoint</vt:lpstr>
      <vt:lpstr>Prezentace aplikace PowerPoint</vt:lpstr>
      <vt:lpstr>Prezentace aplikace PowerPoint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51</cp:revision>
  <dcterms:modified xsi:type="dcterms:W3CDTF">2014-02-23T19:21:47Z</dcterms:modified>
</cp:coreProperties>
</file>