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FB52C0-A2C5-4C8A-AE23-BD927DE3ED70}" type="doc">
      <dgm:prSet loTypeId="urn:microsoft.com/office/officeart/2005/8/layout/radial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A1C0DCE-6EC1-413D-B2FF-4129024A859E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>
        <a:solidFill>
          <a:schemeClr val="tx1">
            <a:lumMod val="85000"/>
            <a:lumOff val="15000"/>
          </a:schemeClr>
        </a:solidFill>
      </dgm:spPr>
      <dgm:t>
        <a:bodyPr/>
        <a:lstStyle/>
        <a:p>
          <a:r>
            <a:rPr lang="cs-CZ" dirty="0" smtClean="0"/>
            <a:t>Přívlastek-Pk</a:t>
          </a:r>
          <a:endParaRPr lang="cs-CZ" dirty="0"/>
        </a:p>
      </dgm:t>
    </dgm:pt>
    <dgm:pt modelId="{647D70F5-F09C-4570-931E-CF323FA4CA83}" type="parTrans" cxnId="{B4BB73B3-D4A2-4CBF-9C57-634FD8DBE19C}">
      <dgm:prSet/>
      <dgm:spPr/>
      <dgm:t>
        <a:bodyPr/>
        <a:lstStyle/>
        <a:p>
          <a:endParaRPr lang="cs-CZ"/>
        </a:p>
      </dgm:t>
    </dgm:pt>
    <dgm:pt modelId="{20F80A0F-6B30-42C1-9C0B-12511482BB74}" type="sibTrans" cxnId="{B4BB73B3-D4A2-4CBF-9C57-634FD8DBE19C}">
      <dgm:prSet/>
      <dgm:spPr/>
      <dgm:t>
        <a:bodyPr/>
        <a:lstStyle/>
        <a:p>
          <a:endParaRPr lang="cs-CZ"/>
        </a:p>
      </dgm:t>
    </dgm:pt>
    <dgm:pt modelId="{5A5F3888-4F3B-44C2-B065-70E4FCE38243}">
      <dgm:prSet phldrT="[Text]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solidFill>
          <a:srgbClr val="FF0000"/>
        </a:solidFill>
      </dgm:spPr>
      <dgm:t>
        <a:bodyPr/>
        <a:lstStyle/>
        <a:p>
          <a:r>
            <a:rPr lang="cs-CZ" dirty="0" smtClean="0"/>
            <a:t>Závisí na jméně /podstatném jméně, přídavném jméně, zájmeně/</a:t>
          </a:r>
          <a:endParaRPr lang="cs-CZ" dirty="0"/>
        </a:p>
      </dgm:t>
    </dgm:pt>
    <dgm:pt modelId="{32BC33D5-A3BB-4117-9B34-91A8600256D9}" type="parTrans" cxnId="{3D25B97B-C883-4A40-AD53-FEFCA85D9454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30D10FE9-1FD5-4AF1-8C54-E25DF9E74E2A}" type="sibTrans" cxnId="{3D25B97B-C883-4A40-AD53-FEFCA85D9454}">
      <dgm:prSet/>
      <dgm:spPr/>
      <dgm:t>
        <a:bodyPr/>
        <a:lstStyle/>
        <a:p>
          <a:endParaRPr lang="cs-CZ"/>
        </a:p>
      </dgm:t>
    </dgm:pt>
    <dgm:pt modelId="{6068F8BC-D447-4113-A9AD-D04926A63E37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Vyjadřuje vlastnost osoby, zvířete, věci</a:t>
          </a:r>
          <a:endParaRPr lang="cs-CZ" dirty="0"/>
        </a:p>
      </dgm:t>
    </dgm:pt>
    <dgm:pt modelId="{05673416-4794-4CE8-A103-974F8FA78A60}" type="parTrans" cxnId="{F0FAB83F-BD4A-4B6A-98C4-29933FC3CB15}">
      <dgm:prSet/>
      <dgm:spPr>
        <a:solidFill>
          <a:srgbClr val="FFC000"/>
        </a:solidFill>
      </dgm:spPr>
      <dgm:t>
        <a:bodyPr/>
        <a:lstStyle/>
        <a:p>
          <a:endParaRPr lang="cs-CZ">
            <a:solidFill>
              <a:srgbClr val="00B0F0"/>
            </a:solidFill>
          </a:endParaRPr>
        </a:p>
      </dgm:t>
    </dgm:pt>
    <dgm:pt modelId="{CBAA39AF-9291-43DE-8B66-C3F442BECFCD}" type="sibTrans" cxnId="{F0FAB83F-BD4A-4B6A-98C4-29933FC3CB15}">
      <dgm:prSet/>
      <dgm:spPr/>
      <dgm:t>
        <a:bodyPr/>
        <a:lstStyle/>
        <a:p>
          <a:endParaRPr lang="cs-CZ"/>
        </a:p>
      </dgm:t>
    </dgm:pt>
    <dgm:pt modelId="{EDFE8979-AE92-4D7D-9B25-A5FB1EC2D5A9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Ptáme se otázkami: Jaký? Který? Čí?</a:t>
          </a:r>
          <a:endParaRPr lang="cs-CZ" dirty="0"/>
        </a:p>
      </dgm:t>
    </dgm:pt>
    <dgm:pt modelId="{2F86D7F9-C2EE-4E62-8D32-CAD895F6E731}" type="parTrans" cxnId="{035B4062-6A74-4699-ACF8-A8D59AA6850E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6A9DDE56-CF6B-4BC5-A40F-3A8CCC72EBF2}" type="sibTrans" cxnId="{035B4062-6A74-4699-ACF8-A8D59AA6850E}">
      <dgm:prSet/>
      <dgm:spPr/>
      <dgm:t>
        <a:bodyPr/>
        <a:lstStyle/>
        <a:p>
          <a:endParaRPr lang="cs-CZ"/>
        </a:p>
      </dgm:t>
    </dgm:pt>
    <dgm:pt modelId="{0AEE000A-7EDB-43A1-A499-3B4F0FC01C76}">
      <dgm:prSet/>
      <dgm:spPr/>
      <dgm:t>
        <a:bodyPr/>
        <a:lstStyle/>
        <a:p>
          <a:r>
            <a:rPr lang="cs-CZ" dirty="0" smtClean="0"/>
            <a:t>Je vyjádřen přídavným jménem, zájmenem, číslovkou</a:t>
          </a:r>
          <a:endParaRPr lang="cs-CZ" dirty="0"/>
        </a:p>
      </dgm:t>
    </dgm:pt>
    <dgm:pt modelId="{09FDA105-085D-4B97-B4AC-B72A3AC1A8AD}" type="parTrans" cxnId="{2D03FF45-E51B-4975-98D2-C45440D34682}">
      <dgm:prSet/>
      <dgm:spPr/>
    </dgm:pt>
    <dgm:pt modelId="{4B9351FA-8FB8-47F6-A515-168F9CA56678}" type="sibTrans" cxnId="{2D03FF45-E51B-4975-98D2-C45440D34682}">
      <dgm:prSet/>
      <dgm:spPr/>
    </dgm:pt>
    <dgm:pt modelId="{F9EA3B0D-B788-4615-B9EB-9701A0F888ED}" type="pres">
      <dgm:prSet presAssocID="{D5FB52C0-A2C5-4C8A-AE23-BD927DE3ED7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E4F166-99EB-4620-9137-511243F916FA}" type="pres">
      <dgm:prSet presAssocID="{AA1C0DCE-6EC1-413D-B2FF-4129024A859E}" presName="centerShape" presStyleLbl="node0" presStyleIdx="0" presStyleCnt="1" custLinFactNeighborX="792" custLinFactNeighborY="-1482"/>
      <dgm:spPr/>
      <dgm:t>
        <a:bodyPr/>
        <a:lstStyle/>
        <a:p>
          <a:endParaRPr lang="cs-CZ"/>
        </a:p>
      </dgm:t>
    </dgm:pt>
    <dgm:pt modelId="{A32B4AB8-B2CB-444A-B368-8715A7270494}" type="pres">
      <dgm:prSet presAssocID="{32BC33D5-A3BB-4117-9B34-91A8600256D9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80C7B82B-F2DC-4C41-B275-8C9A8EABCDFB}" type="pres">
      <dgm:prSet presAssocID="{5A5F3888-4F3B-44C2-B065-70E4FCE382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B202D0-D1F7-4D28-BB96-F3D1E6E59F3D}" type="pres">
      <dgm:prSet presAssocID="{05673416-4794-4CE8-A103-974F8FA78A60}" presName="parTrans" presStyleLbl="bgSibTrans2D1" presStyleIdx="1" presStyleCnt="4"/>
      <dgm:spPr/>
      <dgm:t>
        <a:bodyPr/>
        <a:lstStyle/>
        <a:p>
          <a:endParaRPr lang="cs-CZ"/>
        </a:p>
      </dgm:t>
    </dgm:pt>
    <dgm:pt modelId="{6F428690-32D3-4879-BCAE-F1A0C890846D}" type="pres">
      <dgm:prSet presAssocID="{6068F8BC-D447-4113-A9AD-D04926A63E3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5286F2-954F-4E56-96F3-89BF90986518}" type="pres">
      <dgm:prSet presAssocID="{09FDA105-085D-4B97-B4AC-B72A3AC1A8AD}" presName="parTrans" presStyleLbl="bgSibTrans2D1" presStyleIdx="2" presStyleCnt="4"/>
      <dgm:spPr/>
    </dgm:pt>
    <dgm:pt modelId="{14DB0626-5DE5-4A28-95E0-AAE6F3C7C02C}" type="pres">
      <dgm:prSet presAssocID="{0AEE000A-7EDB-43A1-A499-3B4F0FC01C7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1D0AA-22AE-4FE1-A158-FAC6AAC7BBEC}" type="pres">
      <dgm:prSet presAssocID="{2F86D7F9-C2EE-4E62-8D32-CAD895F6E731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87797E73-7167-4D06-98A0-A7D9E9248C16}" type="pres">
      <dgm:prSet presAssocID="{EDFE8979-AE92-4D7D-9B25-A5FB1EC2D5A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3509A3-3B80-4B19-81D9-C2E097206F75}" type="presOf" srcId="{EDFE8979-AE92-4D7D-9B25-A5FB1EC2D5A9}" destId="{87797E73-7167-4D06-98A0-A7D9E9248C16}" srcOrd="0" destOrd="0" presId="urn:microsoft.com/office/officeart/2005/8/layout/radial4"/>
    <dgm:cxn modelId="{42CC515C-1309-4B1C-BDE0-C7EFF3A587D7}" type="presOf" srcId="{6068F8BC-D447-4113-A9AD-D04926A63E37}" destId="{6F428690-32D3-4879-BCAE-F1A0C890846D}" srcOrd="0" destOrd="0" presId="urn:microsoft.com/office/officeart/2005/8/layout/radial4"/>
    <dgm:cxn modelId="{E13F8FF8-DD16-4B5E-B7DF-E0B3AA3CD901}" type="presOf" srcId="{09FDA105-085D-4B97-B4AC-B72A3AC1A8AD}" destId="{165286F2-954F-4E56-96F3-89BF90986518}" srcOrd="0" destOrd="0" presId="urn:microsoft.com/office/officeart/2005/8/layout/radial4"/>
    <dgm:cxn modelId="{035B4062-6A74-4699-ACF8-A8D59AA6850E}" srcId="{AA1C0DCE-6EC1-413D-B2FF-4129024A859E}" destId="{EDFE8979-AE92-4D7D-9B25-A5FB1EC2D5A9}" srcOrd="3" destOrd="0" parTransId="{2F86D7F9-C2EE-4E62-8D32-CAD895F6E731}" sibTransId="{6A9DDE56-CF6B-4BC5-A40F-3A8CCC72EBF2}"/>
    <dgm:cxn modelId="{8F8CF387-E11C-4AD2-BB3C-25352E8F8B89}" type="presOf" srcId="{D5FB52C0-A2C5-4C8A-AE23-BD927DE3ED70}" destId="{F9EA3B0D-B788-4615-B9EB-9701A0F888ED}" srcOrd="0" destOrd="0" presId="urn:microsoft.com/office/officeart/2005/8/layout/radial4"/>
    <dgm:cxn modelId="{6C9ED166-C6F0-4AAA-837F-912998008920}" type="presOf" srcId="{5A5F3888-4F3B-44C2-B065-70E4FCE38243}" destId="{80C7B82B-F2DC-4C41-B275-8C9A8EABCDFB}" srcOrd="0" destOrd="0" presId="urn:microsoft.com/office/officeart/2005/8/layout/radial4"/>
    <dgm:cxn modelId="{3D25B97B-C883-4A40-AD53-FEFCA85D9454}" srcId="{AA1C0DCE-6EC1-413D-B2FF-4129024A859E}" destId="{5A5F3888-4F3B-44C2-B065-70E4FCE38243}" srcOrd="0" destOrd="0" parTransId="{32BC33D5-A3BB-4117-9B34-91A8600256D9}" sibTransId="{30D10FE9-1FD5-4AF1-8C54-E25DF9E74E2A}"/>
    <dgm:cxn modelId="{F0FAB83F-BD4A-4B6A-98C4-29933FC3CB15}" srcId="{AA1C0DCE-6EC1-413D-B2FF-4129024A859E}" destId="{6068F8BC-D447-4113-A9AD-D04926A63E37}" srcOrd="1" destOrd="0" parTransId="{05673416-4794-4CE8-A103-974F8FA78A60}" sibTransId="{CBAA39AF-9291-43DE-8B66-C3F442BECFCD}"/>
    <dgm:cxn modelId="{7B4FF9CA-BF47-4ED6-9505-B48706A2AE28}" type="presOf" srcId="{AA1C0DCE-6EC1-413D-B2FF-4129024A859E}" destId="{34E4F166-99EB-4620-9137-511243F916FA}" srcOrd="0" destOrd="0" presId="urn:microsoft.com/office/officeart/2005/8/layout/radial4"/>
    <dgm:cxn modelId="{DC763A0B-1406-43EA-820B-9482C811CF02}" type="presOf" srcId="{05673416-4794-4CE8-A103-974F8FA78A60}" destId="{0FB202D0-D1F7-4D28-BB96-F3D1E6E59F3D}" srcOrd="0" destOrd="0" presId="urn:microsoft.com/office/officeart/2005/8/layout/radial4"/>
    <dgm:cxn modelId="{2D03FF45-E51B-4975-98D2-C45440D34682}" srcId="{AA1C0DCE-6EC1-413D-B2FF-4129024A859E}" destId="{0AEE000A-7EDB-43A1-A499-3B4F0FC01C76}" srcOrd="2" destOrd="0" parTransId="{09FDA105-085D-4B97-B4AC-B72A3AC1A8AD}" sibTransId="{4B9351FA-8FB8-47F6-A515-168F9CA56678}"/>
    <dgm:cxn modelId="{B4BB73B3-D4A2-4CBF-9C57-634FD8DBE19C}" srcId="{D5FB52C0-A2C5-4C8A-AE23-BD927DE3ED70}" destId="{AA1C0DCE-6EC1-413D-B2FF-4129024A859E}" srcOrd="0" destOrd="0" parTransId="{647D70F5-F09C-4570-931E-CF323FA4CA83}" sibTransId="{20F80A0F-6B30-42C1-9C0B-12511482BB74}"/>
    <dgm:cxn modelId="{17ED9B8C-72F3-4C89-831D-B16D2A2CE7AE}" type="presOf" srcId="{2F86D7F9-C2EE-4E62-8D32-CAD895F6E731}" destId="{0E71D0AA-22AE-4FE1-A158-FAC6AAC7BBEC}" srcOrd="0" destOrd="0" presId="urn:microsoft.com/office/officeart/2005/8/layout/radial4"/>
    <dgm:cxn modelId="{8AE37CDE-9728-494B-A6F0-A843E119A587}" type="presOf" srcId="{0AEE000A-7EDB-43A1-A499-3B4F0FC01C76}" destId="{14DB0626-5DE5-4A28-95E0-AAE6F3C7C02C}" srcOrd="0" destOrd="0" presId="urn:microsoft.com/office/officeart/2005/8/layout/radial4"/>
    <dgm:cxn modelId="{76905AF6-507F-494B-AB9B-98FD55DF63CB}" type="presOf" srcId="{32BC33D5-A3BB-4117-9B34-91A8600256D9}" destId="{A32B4AB8-B2CB-444A-B368-8715A7270494}" srcOrd="0" destOrd="0" presId="urn:microsoft.com/office/officeart/2005/8/layout/radial4"/>
    <dgm:cxn modelId="{E0C531AD-26B6-475B-B694-E8569911D40A}" type="presParOf" srcId="{F9EA3B0D-B788-4615-B9EB-9701A0F888ED}" destId="{34E4F166-99EB-4620-9137-511243F916FA}" srcOrd="0" destOrd="0" presId="urn:microsoft.com/office/officeart/2005/8/layout/radial4"/>
    <dgm:cxn modelId="{2FB361CB-AFB8-45E3-B530-AE3E62FDF437}" type="presParOf" srcId="{F9EA3B0D-B788-4615-B9EB-9701A0F888ED}" destId="{A32B4AB8-B2CB-444A-B368-8715A7270494}" srcOrd="1" destOrd="0" presId="urn:microsoft.com/office/officeart/2005/8/layout/radial4"/>
    <dgm:cxn modelId="{F1DDC608-6FFF-4122-BA73-E470BEB19508}" type="presParOf" srcId="{F9EA3B0D-B788-4615-B9EB-9701A0F888ED}" destId="{80C7B82B-F2DC-4C41-B275-8C9A8EABCDFB}" srcOrd="2" destOrd="0" presId="urn:microsoft.com/office/officeart/2005/8/layout/radial4"/>
    <dgm:cxn modelId="{28B5CE56-C3F1-4356-B932-E572CEA20D22}" type="presParOf" srcId="{F9EA3B0D-B788-4615-B9EB-9701A0F888ED}" destId="{0FB202D0-D1F7-4D28-BB96-F3D1E6E59F3D}" srcOrd="3" destOrd="0" presId="urn:microsoft.com/office/officeart/2005/8/layout/radial4"/>
    <dgm:cxn modelId="{26E78F69-5733-4DED-A796-6CD78A725430}" type="presParOf" srcId="{F9EA3B0D-B788-4615-B9EB-9701A0F888ED}" destId="{6F428690-32D3-4879-BCAE-F1A0C890846D}" srcOrd="4" destOrd="0" presId="urn:microsoft.com/office/officeart/2005/8/layout/radial4"/>
    <dgm:cxn modelId="{517F45A4-36D7-4359-8934-0911AA18EA60}" type="presParOf" srcId="{F9EA3B0D-B788-4615-B9EB-9701A0F888ED}" destId="{165286F2-954F-4E56-96F3-89BF90986518}" srcOrd="5" destOrd="0" presId="urn:microsoft.com/office/officeart/2005/8/layout/radial4"/>
    <dgm:cxn modelId="{F58ED802-5BDE-4E6F-9594-DEC902192EE7}" type="presParOf" srcId="{F9EA3B0D-B788-4615-B9EB-9701A0F888ED}" destId="{14DB0626-5DE5-4A28-95E0-AAE6F3C7C02C}" srcOrd="6" destOrd="0" presId="urn:microsoft.com/office/officeart/2005/8/layout/radial4"/>
    <dgm:cxn modelId="{EA8C8527-40E4-4D6B-B552-B1F3EFB8ED9A}" type="presParOf" srcId="{F9EA3B0D-B788-4615-B9EB-9701A0F888ED}" destId="{0E71D0AA-22AE-4FE1-A158-FAC6AAC7BBEC}" srcOrd="7" destOrd="0" presId="urn:microsoft.com/office/officeart/2005/8/layout/radial4"/>
    <dgm:cxn modelId="{BC18D828-BD01-4F00-930B-5CAF490610DE}" type="presParOf" srcId="{F9EA3B0D-B788-4615-B9EB-9701A0F888ED}" destId="{87797E73-7167-4D06-98A0-A7D9E9248C16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590A61-F82C-47AB-B727-3727FB165395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7EBF86D-63EB-45A4-A109-C68BA99F9D99}">
      <dgm:prSet phldrT="[Text]"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Závisí na jméně /podstatném, přídavném, zájmeně/</a:t>
          </a:r>
          <a:endParaRPr lang="cs-CZ" dirty="0"/>
        </a:p>
      </dgm:t>
    </dgm:pt>
    <dgm:pt modelId="{3E9EA636-0983-4A6F-B120-EEFC4B7237E0}" type="parTrans" cxnId="{DCC9790D-57F7-4BAD-ADE4-9CAC0BC1BB43}">
      <dgm:prSet/>
      <dgm:spPr/>
      <dgm:t>
        <a:bodyPr/>
        <a:lstStyle/>
        <a:p>
          <a:endParaRPr lang="cs-CZ"/>
        </a:p>
      </dgm:t>
    </dgm:pt>
    <dgm:pt modelId="{73FC5FD1-3E3E-400B-BA84-B139ACF8CBDD}" type="sibTrans" cxnId="{DCC9790D-57F7-4BAD-ADE4-9CAC0BC1BB43}">
      <dgm:prSet/>
      <dgm:spPr/>
      <dgm:t>
        <a:bodyPr/>
        <a:lstStyle/>
        <a:p>
          <a:endParaRPr lang="cs-CZ"/>
        </a:p>
      </dgm:t>
    </dgm:pt>
    <dgm:pt modelId="{75E5987E-0AEC-42E3-B602-F0F46008AE18}">
      <dgm:prSet phldrT="[Text]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Vyjadřuje vlastnosti osoby, zvířete, věci</a:t>
          </a:r>
          <a:endParaRPr lang="cs-CZ" dirty="0"/>
        </a:p>
      </dgm:t>
    </dgm:pt>
    <dgm:pt modelId="{BDC5875E-083B-49BC-9AE2-92510B1ABDD1}" type="parTrans" cxnId="{9AF20617-909C-4C91-9FE5-2FE3CA2741F9}">
      <dgm:prSet/>
      <dgm:spPr/>
      <dgm:t>
        <a:bodyPr/>
        <a:lstStyle/>
        <a:p>
          <a:endParaRPr lang="cs-CZ"/>
        </a:p>
      </dgm:t>
    </dgm:pt>
    <dgm:pt modelId="{FAAFFF16-339A-4459-BB54-BB40C1C9F8BA}" type="sibTrans" cxnId="{9AF20617-909C-4C91-9FE5-2FE3CA2741F9}">
      <dgm:prSet/>
      <dgm:spPr/>
      <dgm:t>
        <a:bodyPr/>
        <a:lstStyle/>
        <a:p>
          <a:endParaRPr lang="cs-CZ"/>
        </a:p>
      </dgm:t>
    </dgm:pt>
    <dgm:pt modelId="{4C636011-2237-482A-ADF6-D2122FCF821A}">
      <dgm:prSet phldrT="[Text]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Ptáme se Jaký? Který? Čí?</a:t>
          </a:r>
          <a:endParaRPr lang="cs-CZ" dirty="0"/>
        </a:p>
      </dgm:t>
    </dgm:pt>
    <dgm:pt modelId="{64914529-7225-407B-92F5-144AD96DD75A}" type="parTrans" cxnId="{25722A8C-B971-4DAC-9796-1071E3A39821}">
      <dgm:prSet/>
      <dgm:spPr/>
      <dgm:t>
        <a:bodyPr/>
        <a:lstStyle/>
        <a:p>
          <a:endParaRPr lang="cs-CZ"/>
        </a:p>
      </dgm:t>
    </dgm:pt>
    <dgm:pt modelId="{9E8BDD69-ED7A-4878-8530-5DD0954804BE}" type="sibTrans" cxnId="{25722A8C-B971-4DAC-9796-1071E3A39821}">
      <dgm:prSet/>
      <dgm:spPr/>
      <dgm:t>
        <a:bodyPr/>
        <a:lstStyle/>
        <a:p>
          <a:endParaRPr lang="cs-CZ"/>
        </a:p>
      </dgm:t>
    </dgm:pt>
    <dgm:pt modelId="{1CF3BBB7-3A78-4A06-B8DA-2A17C10B17E0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>
        <a:solidFill>
          <a:srgbClr val="CC0099"/>
        </a:solidFill>
      </dgm:spPr>
      <dgm:t>
        <a:bodyPr/>
        <a:lstStyle/>
        <a:p>
          <a:r>
            <a:rPr lang="cs-CZ" dirty="0" smtClean="0"/>
            <a:t>Je vyjádřen přídavným jménem, zájmenem, číslovkou</a:t>
          </a:r>
          <a:endParaRPr lang="cs-CZ" dirty="0"/>
        </a:p>
      </dgm:t>
    </dgm:pt>
    <dgm:pt modelId="{66EE4270-CBE0-4B1B-A089-3F57B18714C8}" type="parTrans" cxnId="{254F385F-A6C8-4DA7-9E49-61EBEE87B236}">
      <dgm:prSet/>
      <dgm:spPr/>
      <dgm:t>
        <a:bodyPr/>
        <a:lstStyle/>
        <a:p>
          <a:endParaRPr lang="cs-CZ"/>
        </a:p>
      </dgm:t>
    </dgm:pt>
    <dgm:pt modelId="{9E7D6952-F6BF-4B54-99EA-8E0A11E397AC}" type="sibTrans" cxnId="{254F385F-A6C8-4DA7-9E49-61EBEE87B236}">
      <dgm:prSet/>
      <dgm:spPr/>
      <dgm:t>
        <a:bodyPr/>
        <a:lstStyle/>
        <a:p>
          <a:endParaRPr lang="cs-CZ"/>
        </a:p>
      </dgm:t>
    </dgm:pt>
    <dgm:pt modelId="{C20C432A-4D14-44D3-8D75-70F6CB0DB2B3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Je to rozvíjející větný člen</a:t>
          </a:r>
          <a:endParaRPr lang="cs-CZ" dirty="0"/>
        </a:p>
      </dgm:t>
    </dgm:pt>
    <dgm:pt modelId="{F59112C5-08FE-4ED9-9976-CF0FB4F4F36C}" type="parTrans" cxnId="{A43843FE-916C-49A8-9965-FDE42168354F}">
      <dgm:prSet/>
      <dgm:spPr/>
      <dgm:t>
        <a:bodyPr/>
        <a:lstStyle/>
        <a:p>
          <a:endParaRPr lang="cs-CZ"/>
        </a:p>
      </dgm:t>
    </dgm:pt>
    <dgm:pt modelId="{527F7968-31BA-4215-BEC3-2FEFF9C1CC5A}" type="sibTrans" cxnId="{A43843FE-916C-49A8-9965-FDE42168354F}">
      <dgm:prSet/>
      <dgm:spPr/>
      <dgm:t>
        <a:bodyPr/>
        <a:lstStyle/>
        <a:p>
          <a:endParaRPr lang="cs-CZ"/>
        </a:p>
      </dgm:t>
    </dgm:pt>
    <dgm:pt modelId="{5DC6E84D-EBD3-479D-8CFE-9481D3CC3968}" type="pres">
      <dgm:prSet presAssocID="{8A590A61-F82C-47AB-B727-3727FB16539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F8FD05E-B56C-4D88-905E-D5CD40E9BA49}" type="pres">
      <dgm:prSet presAssocID="{A7EBF86D-63EB-45A4-A109-C68BA99F9D99}" presName="node" presStyleLbl="node1" presStyleIdx="0" presStyleCnt="5" custLinFactX="12777" custLinFactNeighborX="100000" custLinFactNeighborY="-31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B91F20-1725-4D3A-ADB2-6BA22990DC94}" type="pres">
      <dgm:prSet presAssocID="{73FC5FD1-3E3E-400B-BA84-B139ACF8CBDD}" presName="sibTrans" presStyleCnt="0"/>
      <dgm:spPr/>
    </dgm:pt>
    <dgm:pt modelId="{0E05A371-CF5E-4CF2-ACFF-91E428207A86}" type="pres">
      <dgm:prSet presAssocID="{75E5987E-0AEC-42E3-B602-F0F46008AE18}" presName="node" presStyleLbl="node1" presStyleIdx="1" presStyleCnt="5" custLinFactY="17233" custLinFactNeighborX="5833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88AA85-5985-493D-8086-ED54BEE5DE52}" type="pres">
      <dgm:prSet presAssocID="{FAAFFF16-339A-4459-BB54-BB40C1C9F8BA}" presName="sibTrans" presStyleCnt="0"/>
      <dgm:spPr/>
    </dgm:pt>
    <dgm:pt modelId="{9109C8D1-EFD4-46AD-9770-DC5A04E3217E}" type="pres">
      <dgm:prSet presAssocID="{4C636011-2237-482A-ADF6-D2122FCF821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92F749-BB01-4147-B388-3C3331AA602D}" type="pres">
      <dgm:prSet presAssocID="{9E8BDD69-ED7A-4878-8530-5DD0954804BE}" presName="sibTrans" presStyleCnt="0"/>
      <dgm:spPr/>
    </dgm:pt>
    <dgm:pt modelId="{FB5BC893-4E82-44CF-9DB4-5C36EFC9EF49}" type="pres">
      <dgm:prSet presAssocID="{1CF3BBB7-3A78-4A06-B8DA-2A17C10B17E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8B6EAC-0D28-4142-9240-A5C74BFC69DB}" type="pres">
      <dgm:prSet presAssocID="{9E7D6952-F6BF-4B54-99EA-8E0A11E397AC}" presName="sibTrans" presStyleCnt="0"/>
      <dgm:spPr/>
    </dgm:pt>
    <dgm:pt modelId="{000F7B48-6AC4-4BDF-97F0-44BB764590A8}" type="pres">
      <dgm:prSet presAssocID="{C20C432A-4D14-44D3-8D75-70F6CB0DB2B3}" presName="node" presStyleLbl="node1" presStyleIdx="4" presStyleCnt="5" custLinFactX="-60557" custLinFactY="-19805" custLinFactNeighborX="-1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70DCDB-42A6-462C-8BE4-2E70595498FE}" type="presOf" srcId="{A7EBF86D-63EB-45A4-A109-C68BA99F9D99}" destId="{9F8FD05E-B56C-4D88-905E-D5CD40E9BA49}" srcOrd="0" destOrd="0" presId="urn:microsoft.com/office/officeart/2005/8/layout/default#1"/>
    <dgm:cxn modelId="{FE86F515-17BA-4032-B4A1-D2BB4B903947}" type="presOf" srcId="{75E5987E-0AEC-42E3-B602-F0F46008AE18}" destId="{0E05A371-CF5E-4CF2-ACFF-91E428207A86}" srcOrd="0" destOrd="0" presId="urn:microsoft.com/office/officeart/2005/8/layout/default#1"/>
    <dgm:cxn modelId="{254F385F-A6C8-4DA7-9E49-61EBEE87B236}" srcId="{8A590A61-F82C-47AB-B727-3727FB165395}" destId="{1CF3BBB7-3A78-4A06-B8DA-2A17C10B17E0}" srcOrd="3" destOrd="0" parTransId="{66EE4270-CBE0-4B1B-A089-3F57B18714C8}" sibTransId="{9E7D6952-F6BF-4B54-99EA-8E0A11E397AC}"/>
    <dgm:cxn modelId="{25722A8C-B971-4DAC-9796-1071E3A39821}" srcId="{8A590A61-F82C-47AB-B727-3727FB165395}" destId="{4C636011-2237-482A-ADF6-D2122FCF821A}" srcOrd="2" destOrd="0" parTransId="{64914529-7225-407B-92F5-144AD96DD75A}" sibTransId="{9E8BDD69-ED7A-4878-8530-5DD0954804BE}"/>
    <dgm:cxn modelId="{F1E60FA1-EF9A-4850-B37A-EC7C44ADBF9A}" type="presOf" srcId="{1CF3BBB7-3A78-4A06-B8DA-2A17C10B17E0}" destId="{FB5BC893-4E82-44CF-9DB4-5C36EFC9EF49}" srcOrd="0" destOrd="0" presId="urn:microsoft.com/office/officeart/2005/8/layout/default#1"/>
    <dgm:cxn modelId="{A43843FE-916C-49A8-9965-FDE42168354F}" srcId="{8A590A61-F82C-47AB-B727-3727FB165395}" destId="{C20C432A-4D14-44D3-8D75-70F6CB0DB2B3}" srcOrd="4" destOrd="0" parTransId="{F59112C5-08FE-4ED9-9976-CF0FB4F4F36C}" sibTransId="{527F7968-31BA-4215-BEC3-2FEFF9C1CC5A}"/>
    <dgm:cxn modelId="{9AF20617-909C-4C91-9FE5-2FE3CA2741F9}" srcId="{8A590A61-F82C-47AB-B727-3727FB165395}" destId="{75E5987E-0AEC-42E3-B602-F0F46008AE18}" srcOrd="1" destOrd="0" parTransId="{BDC5875E-083B-49BC-9AE2-92510B1ABDD1}" sibTransId="{FAAFFF16-339A-4459-BB54-BB40C1C9F8BA}"/>
    <dgm:cxn modelId="{DCC9790D-57F7-4BAD-ADE4-9CAC0BC1BB43}" srcId="{8A590A61-F82C-47AB-B727-3727FB165395}" destId="{A7EBF86D-63EB-45A4-A109-C68BA99F9D99}" srcOrd="0" destOrd="0" parTransId="{3E9EA636-0983-4A6F-B120-EEFC4B7237E0}" sibTransId="{73FC5FD1-3E3E-400B-BA84-B139ACF8CBDD}"/>
    <dgm:cxn modelId="{169A806E-2EA7-47BE-8D9A-F91A2A8F7D77}" type="presOf" srcId="{8A590A61-F82C-47AB-B727-3727FB165395}" destId="{5DC6E84D-EBD3-479D-8CFE-9481D3CC3968}" srcOrd="0" destOrd="0" presId="urn:microsoft.com/office/officeart/2005/8/layout/default#1"/>
    <dgm:cxn modelId="{505F3EB6-5B98-4571-B0FF-F94F429D4516}" type="presOf" srcId="{C20C432A-4D14-44D3-8D75-70F6CB0DB2B3}" destId="{000F7B48-6AC4-4BDF-97F0-44BB764590A8}" srcOrd="0" destOrd="0" presId="urn:microsoft.com/office/officeart/2005/8/layout/default#1"/>
    <dgm:cxn modelId="{4558CDAA-2F3A-457A-8C69-2819358F69AB}" type="presOf" srcId="{4C636011-2237-482A-ADF6-D2122FCF821A}" destId="{9109C8D1-EFD4-46AD-9770-DC5A04E3217E}" srcOrd="0" destOrd="0" presId="urn:microsoft.com/office/officeart/2005/8/layout/default#1"/>
    <dgm:cxn modelId="{961808FE-BED5-4D0B-9C46-3F0AE1EDE47D}" type="presParOf" srcId="{5DC6E84D-EBD3-479D-8CFE-9481D3CC3968}" destId="{9F8FD05E-B56C-4D88-905E-D5CD40E9BA49}" srcOrd="0" destOrd="0" presId="urn:microsoft.com/office/officeart/2005/8/layout/default#1"/>
    <dgm:cxn modelId="{3BFC95A1-2C4C-4644-A1B2-A0510D4C32AA}" type="presParOf" srcId="{5DC6E84D-EBD3-479D-8CFE-9481D3CC3968}" destId="{34B91F20-1725-4D3A-ADB2-6BA22990DC94}" srcOrd="1" destOrd="0" presId="urn:microsoft.com/office/officeart/2005/8/layout/default#1"/>
    <dgm:cxn modelId="{E38A7195-7855-498D-98B5-DBD21566891A}" type="presParOf" srcId="{5DC6E84D-EBD3-479D-8CFE-9481D3CC3968}" destId="{0E05A371-CF5E-4CF2-ACFF-91E428207A86}" srcOrd="2" destOrd="0" presId="urn:microsoft.com/office/officeart/2005/8/layout/default#1"/>
    <dgm:cxn modelId="{C3F5E766-04BD-4B9B-A3F9-E31367154F4E}" type="presParOf" srcId="{5DC6E84D-EBD3-479D-8CFE-9481D3CC3968}" destId="{3E88AA85-5985-493D-8086-ED54BEE5DE52}" srcOrd="3" destOrd="0" presId="urn:microsoft.com/office/officeart/2005/8/layout/default#1"/>
    <dgm:cxn modelId="{4897DDA6-1254-43F0-B4ED-53951028C1DE}" type="presParOf" srcId="{5DC6E84D-EBD3-479D-8CFE-9481D3CC3968}" destId="{9109C8D1-EFD4-46AD-9770-DC5A04E3217E}" srcOrd="4" destOrd="0" presId="urn:microsoft.com/office/officeart/2005/8/layout/default#1"/>
    <dgm:cxn modelId="{8FC00EC0-9CE0-4A9F-9763-14C33878E2EC}" type="presParOf" srcId="{5DC6E84D-EBD3-479D-8CFE-9481D3CC3968}" destId="{FC92F749-BB01-4147-B388-3C3331AA602D}" srcOrd="5" destOrd="0" presId="urn:microsoft.com/office/officeart/2005/8/layout/default#1"/>
    <dgm:cxn modelId="{651ADFD1-161B-42CD-8F60-1AEC7F5614F4}" type="presParOf" srcId="{5DC6E84D-EBD3-479D-8CFE-9481D3CC3968}" destId="{FB5BC893-4E82-44CF-9DB4-5C36EFC9EF49}" srcOrd="6" destOrd="0" presId="urn:microsoft.com/office/officeart/2005/8/layout/default#1"/>
    <dgm:cxn modelId="{C9C5C790-E34C-4E6C-B5F2-0DB4B94D019C}" type="presParOf" srcId="{5DC6E84D-EBD3-479D-8CFE-9481D3CC3968}" destId="{228B6EAC-0D28-4142-9240-A5C74BFC69DB}" srcOrd="7" destOrd="0" presId="urn:microsoft.com/office/officeart/2005/8/layout/default#1"/>
    <dgm:cxn modelId="{6D329028-20BE-4447-A01F-7000CE555C84}" type="presParOf" srcId="{5DC6E84D-EBD3-479D-8CFE-9481D3CC3968}" destId="{000F7B48-6AC4-4BDF-97F0-44BB764590A8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4F166-99EB-4620-9137-511243F916FA}">
      <dsp:nvSpPr>
        <dsp:cNvPr id="0" name=""/>
        <dsp:cNvSpPr/>
      </dsp:nvSpPr>
      <dsp:spPr>
        <a:xfrm>
          <a:off x="2262185" y="2103454"/>
          <a:ext cx="1645920" cy="1645920"/>
        </a:xfrm>
        <a:prstGeom prst="ellipse">
          <a:avLst/>
        </a:prstGeom>
        <a:solidFill>
          <a:schemeClr val="tx1">
            <a:lumMod val="85000"/>
            <a:lumOff val="1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Přívlastek-Pk</a:t>
          </a:r>
          <a:endParaRPr lang="cs-CZ" sz="2100" kern="1200" dirty="0"/>
        </a:p>
      </dsp:txBody>
      <dsp:txXfrm>
        <a:off x="2503224" y="2344493"/>
        <a:ext cx="1163842" cy="1163842"/>
      </dsp:txXfrm>
    </dsp:sp>
    <dsp:sp modelId="{A32B4AB8-B2CB-444A-B368-8715A7270494}">
      <dsp:nvSpPr>
        <dsp:cNvPr id="0" name=""/>
        <dsp:cNvSpPr/>
      </dsp:nvSpPr>
      <dsp:spPr>
        <a:xfrm rot="11588375">
          <a:off x="763770" y="2319976"/>
          <a:ext cx="1456478" cy="469087"/>
        </a:xfrm>
        <a:prstGeom prst="lef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7B82B-F2DC-4C41-B275-8C9A8EABCDFB}">
      <dsp:nvSpPr>
        <dsp:cNvPr id="0" name=""/>
        <dsp:cNvSpPr/>
      </dsp:nvSpPr>
      <dsp:spPr>
        <a:xfrm>
          <a:off x="1023" y="1763524"/>
          <a:ext cx="1563624" cy="1250899"/>
        </a:xfrm>
        <a:prstGeom prst="roundRect">
          <a:avLst>
            <a:gd name="adj" fmla="val 10000"/>
          </a:avLst>
        </a:prstGeom>
        <a:solidFill>
          <a:srgbClr val="FF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Závisí na jméně /podstatném jméně, přídavném jméně, zájmeně/</a:t>
          </a:r>
          <a:endParaRPr lang="cs-CZ" sz="1600" kern="1200" dirty="0"/>
        </a:p>
      </dsp:txBody>
      <dsp:txXfrm>
        <a:off x="37661" y="1800162"/>
        <a:ext cx="1490348" cy="1177623"/>
      </dsp:txXfrm>
    </dsp:sp>
    <dsp:sp modelId="{0FB202D0-D1F7-4D28-BB96-F3D1E6E59F3D}">
      <dsp:nvSpPr>
        <dsp:cNvPr id="0" name=""/>
        <dsp:cNvSpPr/>
      </dsp:nvSpPr>
      <dsp:spPr>
        <a:xfrm rot="14605707">
          <a:off x="1671566" y="1259634"/>
          <a:ext cx="1394515" cy="469087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28690-32D3-4879-BCAE-F1A0C890846D}">
      <dsp:nvSpPr>
        <dsp:cNvPr id="0" name=""/>
        <dsp:cNvSpPr/>
      </dsp:nvSpPr>
      <dsp:spPr>
        <a:xfrm>
          <a:off x="1275118" y="245117"/>
          <a:ext cx="1563624" cy="1250899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Vyjadřuje vlastnost osoby, zvířete, věci</a:t>
          </a:r>
          <a:endParaRPr lang="cs-CZ" sz="1600" kern="1200" dirty="0"/>
        </a:p>
      </dsp:txBody>
      <dsp:txXfrm>
        <a:off x="1311756" y="281755"/>
        <a:ext cx="1490348" cy="1177623"/>
      </dsp:txXfrm>
    </dsp:sp>
    <dsp:sp modelId="{165286F2-954F-4E56-96F3-89BF90986518}">
      <dsp:nvSpPr>
        <dsp:cNvPr id="0" name=""/>
        <dsp:cNvSpPr/>
      </dsp:nvSpPr>
      <dsp:spPr>
        <a:xfrm rot="17693492">
          <a:off x="3069991" y="1254684"/>
          <a:ext cx="1364032" cy="46908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B0626-5DE5-4A28-95E0-AAE6F3C7C02C}">
      <dsp:nvSpPr>
        <dsp:cNvPr id="0" name=""/>
        <dsp:cNvSpPr/>
      </dsp:nvSpPr>
      <dsp:spPr>
        <a:xfrm>
          <a:off x="3257257" y="245117"/>
          <a:ext cx="1563624" cy="1250899"/>
        </a:xfrm>
        <a:prstGeom prst="roundRect">
          <a:avLst>
            <a:gd name="adj" fmla="val 1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Je vyjádřen přídavným jménem, zájmenem, číslovkou</a:t>
          </a:r>
          <a:endParaRPr lang="cs-CZ" sz="1600" kern="1200" dirty="0"/>
        </a:p>
      </dsp:txBody>
      <dsp:txXfrm>
        <a:off x="3293895" y="281755"/>
        <a:ext cx="1490348" cy="1177623"/>
      </dsp:txXfrm>
    </dsp:sp>
    <dsp:sp modelId="{0E71D0AA-22AE-4FE1-A158-FAC6AAC7BBEC}">
      <dsp:nvSpPr>
        <dsp:cNvPr id="0" name=""/>
        <dsp:cNvSpPr/>
      </dsp:nvSpPr>
      <dsp:spPr>
        <a:xfrm rot="20786294">
          <a:off x="3944347" y="2317188"/>
          <a:ext cx="1388169" cy="469087"/>
        </a:xfrm>
        <a:prstGeom prst="leftArrow">
          <a:avLst>
            <a:gd name="adj1" fmla="val 60000"/>
            <a:gd name="adj2" fmla="val 50000"/>
          </a:avLst>
        </a:prstGeom>
        <a:solidFill>
          <a:schemeClr val="tx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97E73-7167-4D06-98A0-A7D9E9248C16}">
      <dsp:nvSpPr>
        <dsp:cNvPr id="0" name=""/>
        <dsp:cNvSpPr/>
      </dsp:nvSpPr>
      <dsp:spPr>
        <a:xfrm>
          <a:off x="4531352" y="1763524"/>
          <a:ext cx="1563624" cy="1250899"/>
        </a:xfrm>
        <a:prstGeom prst="roundRect">
          <a:avLst>
            <a:gd name="adj" fmla="val 10000"/>
          </a:avLst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Ptáme se otázkami: Jaký? Který? Čí?</a:t>
          </a:r>
          <a:endParaRPr lang="cs-CZ" sz="1600" kern="1200" dirty="0"/>
        </a:p>
      </dsp:txBody>
      <dsp:txXfrm>
        <a:off x="4567990" y="1800162"/>
        <a:ext cx="1490348" cy="11776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8FD05E-B56C-4D88-905E-D5CD40E9BA49}">
      <dsp:nvSpPr>
        <dsp:cNvPr id="0" name=""/>
        <dsp:cNvSpPr/>
      </dsp:nvSpPr>
      <dsp:spPr>
        <a:xfrm>
          <a:off x="2900342" y="542923"/>
          <a:ext cx="2571749" cy="1543050"/>
        </a:xfrm>
        <a:prstGeom prst="rect">
          <a:avLst/>
        </a:prstGeom>
        <a:gradFill rotWithShape="1">
          <a:gsLst>
            <a:gs pos="0">
              <a:schemeClr val="accent4">
                <a:shade val="51000"/>
                <a:satMod val="130000"/>
              </a:schemeClr>
            </a:gs>
            <a:gs pos="80000">
              <a:schemeClr val="accent4">
                <a:shade val="93000"/>
                <a:satMod val="130000"/>
              </a:schemeClr>
            </a:gs>
            <a:gs pos="100000">
              <a:schemeClr val="accent4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Závisí na jméně /podstatném, přídavném, zájmeně/</a:t>
          </a:r>
          <a:endParaRPr lang="cs-CZ" sz="2300" kern="1200" dirty="0"/>
        </a:p>
      </dsp:txBody>
      <dsp:txXfrm>
        <a:off x="2900342" y="542923"/>
        <a:ext cx="2571749" cy="1543050"/>
      </dsp:txXfrm>
    </dsp:sp>
    <dsp:sp modelId="{0E05A371-CF5E-4CF2-ACFF-91E428207A86}">
      <dsp:nvSpPr>
        <dsp:cNvPr id="0" name=""/>
        <dsp:cNvSpPr/>
      </dsp:nvSpPr>
      <dsp:spPr>
        <a:xfrm>
          <a:off x="4329103" y="2400307"/>
          <a:ext cx="2571749" cy="1543050"/>
        </a:xfrm>
        <a:prstGeom prst="rect">
          <a:avLst/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Vyjadřuje vlastnosti osoby, zvířete, věci</a:t>
          </a:r>
          <a:endParaRPr lang="cs-CZ" sz="2300" kern="1200" dirty="0"/>
        </a:p>
      </dsp:txBody>
      <dsp:txXfrm>
        <a:off x="4329103" y="2400307"/>
        <a:ext cx="2571749" cy="1543050"/>
      </dsp:txXfrm>
    </dsp:sp>
    <dsp:sp modelId="{9109C8D1-EFD4-46AD-9770-DC5A04E3217E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Ptáme se Jaký? Který? Čí?</a:t>
          </a:r>
          <a:endParaRPr lang="cs-CZ" sz="2300" kern="1200" dirty="0"/>
        </a:p>
      </dsp:txBody>
      <dsp:txXfrm>
        <a:off x="5657849" y="591343"/>
        <a:ext cx="2571749" cy="1543050"/>
      </dsp:txXfrm>
    </dsp:sp>
    <dsp:sp modelId="{FB5BC893-4E82-44CF-9DB4-5C36EFC9EF49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rgbClr val="CC00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Je vyjádřen přídavným jménem, zájmenem, číslovkou</a:t>
          </a:r>
          <a:endParaRPr lang="cs-CZ" sz="2300" kern="1200" dirty="0"/>
        </a:p>
      </dsp:txBody>
      <dsp:txXfrm>
        <a:off x="1414462" y="2391569"/>
        <a:ext cx="2571749" cy="1543050"/>
      </dsp:txXfrm>
    </dsp:sp>
    <dsp:sp modelId="{000F7B48-6AC4-4BDF-97F0-44BB764590A8}">
      <dsp:nvSpPr>
        <dsp:cNvPr id="0" name=""/>
        <dsp:cNvSpPr/>
      </dsp:nvSpPr>
      <dsp:spPr>
        <a:xfrm>
          <a:off x="114262" y="542917"/>
          <a:ext cx="2571749" cy="1543050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Je to rozvíjející větný člen</a:t>
          </a:r>
          <a:endParaRPr lang="cs-CZ" sz="2300" kern="1200" dirty="0"/>
        </a:p>
      </dsp:txBody>
      <dsp:txXfrm>
        <a:off x="114262" y="542917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D4CF4-B9DA-4C17-8FD1-9B0E7CC0A64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25DFD2-B306-417A-9054-123B9FCA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Mgr. Monika Jáglová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 </a:t>
            </a:r>
            <a:r>
              <a:rPr lang="cs-CZ" dirty="0" smtClean="0"/>
              <a:t>VY_32_INOVACE_2A_06_Přívlastek</a:t>
            </a:r>
            <a:r>
              <a:rPr lang="cs-CZ" dirty="0" smtClean="0"/>
              <a:t>	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Český jazyk na 2.stupni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smtClean="0">
                <a:gradFill flip="none" rotWithShape="1">
                  <a:gsLst>
                    <a:gs pos="0">
                      <a:srgbClr val="00B0F0">
                        <a:shade val="30000"/>
                        <a:satMod val="115000"/>
                      </a:srgbClr>
                    </a:gs>
                    <a:gs pos="50000">
                      <a:srgbClr val="00B0F0">
                        <a:shade val="67500"/>
                        <a:satMod val="115000"/>
                      </a:srgbClr>
                    </a:gs>
                    <a:gs pos="100000">
                      <a:srgbClr val="00B0F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Přívlastek</a:t>
            </a:r>
            <a:endParaRPr lang="cs-CZ" sz="8000" dirty="0">
              <a:gradFill flip="none" rotWithShape="1">
                <a:gsLst>
                  <a:gs pos="0">
                    <a:srgbClr val="00B0F0">
                      <a:shade val="30000"/>
                      <a:satMod val="115000"/>
                    </a:srgbClr>
                  </a:gs>
                  <a:gs pos="50000">
                    <a:srgbClr val="00B0F0">
                      <a:shade val="67500"/>
                      <a:satMod val="115000"/>
                    </a:srgbClr>
                  </a:gs>
                  <a:gs pos="100000">
                    <a:srgbClr val="00B0F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929066"/>
            <a:ext cx="6400800" cy="1752600"/>
          </a:xfrm>
        </p:spPr>
        <p:txBody>
          <a:bodyPr>
            <a:normAutofit fontScale="55000" lnSpcReduction="20000"/>
          </a:bodyPr>
          <a:lstStyle/>
          <a:p>
            <a:r>
              <a:rPr lang="cs-CZ" sz="3600" dirty="0" smtClean="0"/>
              <a:t>Anotace: Učební materiál obsahuje základní informace o přívlastku. Následují cvičení na  vyhledávání přívlastku, na jeho doplňování do vět a na jeho využití ve větách. Je vhodný k samostatné práci žáků i pro skupinovou práci, může také sloužit jako podkladový materiál pro výklad učitele.</a:t>
            </a:r>
            <a:endParaRPr lang="cs-CZ" sz="36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3885349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4E4F166-99EB-4620-9137-511243F916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4E4F166-99EB-4620-9137-511243F916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32B4AB8-B2CB-444A-B368-8715A7270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A32B4AB8-B2CB-444A-B368-8715A72704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C7B82B-F2DC-4C41-B275-8C9A8EABCD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80C7B82B-F2DC-4C41-B275-8C9A8EABCD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B202D0-D1F7-4D28-BB96-F3D1E6E59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0FB202D0-D1F7-4D28-BB96-F3D1E6E59F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428690-32D3-4879-BCAE-F1A0C89084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6F428690-32D3-4879-BCAE-F1A0C89084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65286F2-954F-4E56-96F3-89BF90986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165286F2-954F-4E56-96F3-89BF909865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DB0626-5DE5-4A28-95E0-AAE6F3C7C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14DB0626-5DE5-4A28-95E0-AAE6F3C7C0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71D0AA-22AE-4FE1-A158-FAC6AAC7BB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0E71D0AA-22AE-4FE1-A158-FAC6AAC7BB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7797E73-7167-4D06-98A0-A7D9E9248C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87797E73-7167-4D06-98A0-A7D9E9248C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071670" y="2000240"/>
            <a:ext cx="2071702" cy="92869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Vyjadřuje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929190" y="1785926"/>
            <a:ext cx="1928826" cy="121444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vyjádřen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857620" y="4214818"/>
            <a:ext cx="1571636" cy="100013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přívlastek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928662" y="3929066"/>
            <a:ext cx="2143140" cy="128588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Závisí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286512" y="3786190"/>
            <a:ext cx="2071702" cy="1071570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Ptáme se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143240" y="4500570"/>
            <a:ext cx="64294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H="1">
            <a:off x="3357554" y="3357562"/>
            <a:ext cx="114300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4786314" y="3357562"/>
            <a:ext cx="1071570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 flipV="1">
            <a:off x="5429256" y="4429132"/>
            <a:ext cx="78581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 build="p" animBg="1"/>
      <p:bldP spid="4" grpId="0" build="p" animBg="1"/>
      <p:bldP spid="5" grpId="0" build="p" animBg="1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gradFill flip="none" rotWithShape="1">
                  <a:gsLst>
                    <a:gs pos="0">
                      <a:srgbClr val="00B0F0">
                        <a:shade val="30000"/>
                        <a:satMod val="115000"/>
                      </a:srgbClr>
                    </a:gs>
                    <a:gs pos="50000">
                      <a:srgbClr val="00B0F0">
                        <a:shade val="67500"/>
                        <a:satMod val="115000"/>
                      </a:srgbClr>
                    </a:gs>
                    <a:gs pos="100000">
                      <a:srgbClr val="00B0F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Spojte  podstatná jména s vhodnými přívlastky:</a:t>
            </a:r>
            <a:endParaRPr lang="cs-CZ" dirty="0">
              <a:gradFill flip="none" rotWithShape="1">
                <a:gsLst>
                  <a:gs pos="0">
                    <a:srgbClr val="00B0F0">
                      <a:shade val="30000"/>
                      <a:satMod val="115000"/>
                    </a:srgbClr>
                  </a:gs>
                  <a:gs pos="50000">
                    <a:srgbClr val="00B0F0">
                      <a:shade val="67500"/>
                      <a:satMod val="115000"/>
                    </a:srgbClr>
                  </a:gs>
                  <a:gs pos="100000">
                    <a:srgbClr val="00B0F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Maminka</a:t>
            </a:r>
            <a:r>
              <a:rPr lang="cs-CZ" dirty="0" smtClean="0"/>
              <a:t>                              slunce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Dort </a:t>
            </a:r>
            <a:r>
              <a:rPr lang="cs-CZ" dirty="0" smtClean="0"/>
              <a:t>                                      těžká  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Práce</a:t>
            </a:r>
            <a:r>
              <a:rPr lang="cs-CZ" dirty="0" smtClean="0"/>
              <a:t>                                     lesem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Cesta</a:t>
            </a:r>
            <a:r>
              <a:rPr lang="cs-CZ" dirty="0" smtClean="0"/>
              <a:t>                                     čokoládový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Paprsky</a:t>
            </a:r>
            <a:r>
              <a:rPr lang="cs-CZ" dirty="0" smtClean="0"/>
              <a:t>                                 dobrodružná                        </a:t>
            </a:r>
          </a:p>
          <a:p>
            <a:r>
              <a:rPr lang="cs-CZ" dirty="0" smtClean="0">
                <a:solidFill>
                  <a:srgbClr val="CC0099"/>
                </a:solidFill>
              </a:rPr>
              <a:t>Kniha</a:t>
            </a:r>
            <a:r>
              <a:rPr lang="cs-CZ" dirty="0" smtClean="0"/>
              <a:t>                                     dobrý    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Kamarád</a:t>
            </a:r>
            <a:r>
              <a:rPr lang="cs-CZ" dirty="0" smtClean="0"/>
              <a:t>                               moje    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rot="16200000" flipV="1">
            <a:off x="2071670" y="2428868"/>
            <a:ext cx="3500462" cy="26432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>
            <a:off x="1785918" y="2500306"/>
            <a:ext cx="3429024" cy="1214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1857356" y="2500306"/>
            <a:ext cx="3286148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1857356" y="3071810"/>
            <a:ext cx="321471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 flipV="1">
            <a:off x="2285984" y="1928802"/>
            <a:ext cx="2857520" cy="2357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1857356" y="4286256"/>
            <a:ext cx="3286148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V="1">
            <a:off x="2428860" y="4786322"/>
            <a:ext cx="2786082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gradFill flip="none" rotWithShape="1">
                  <a:gsLst>
                    <a:gs pos="0">
                      <a:srgbClr val="00B0F0">
                        <a:shade val="30000"/>
                        <a:satMod val="115000"/>
                      </a:srgbClr>
                    </a:gs>
                    <a:gs pos="50000">
                      <a:srgbClr val="00B0F0">
                        <a:shade val="67500"/>
                        <a:satMod val="115000"/>
                      </a:srgbClr>
                    </a:gs>
                    <a:gs pos="100000">
                      <a:srgbClr val="00B0F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Vyhledej ve větě přívlastky:</a:t>
            </a:r>
            <a:endParaRPr lang="cs-CZ" dirty="0">
              <a:gradFill flip="none" rotWithShape="1">
                <a:gsLst>
                  <a:gs pos="0">
                    <a:srgbClr val="00B0F0">
                      <a:shade val="30000"/>
                      <a:satMod val="115000"/>
                    </a:srgbClr>
                  </a:gs>
                  <a:gs pos="50000">
                    <a:srgbClr val="00B0F0">
                      <a:shade val="67500"/>
                      <a:satMod val="115000"/>
                    </a:srgbClr>
                  </a:gs>
                  <a:gs pos="100000">
                    <a:srgbClr val="00B0F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Moje maminka včera upekla dobrý dort.</a:t>
            </a:r>
          </a:p>
          <a:p>
            <a:r>
              <a:rPr lang="cs-CZ" dirty="0" smtClean="0"/>
              <a:t>Roztomilá holčička sbírala zralé maliny.</a:t>
            </a:r>
          </a:p>
          <a:p>
            <a:r>
              <a:rPr lang="cs-CZ" dirty="0" smtClean="0"/>
              <a:t>Ranní paprsky slunce byly již teplé.</a:t>
            </a:r>
          </a:p>
          <a:p>
            <a:r>
              <a:rPr lang="cs-CZ" dirty="0" smtClean="0"/>
              <a:t>Vezmi si zimní teplý kabát, venku je zima.</a:t>
            </a:r>
          </a:p>
          <a:p>
            <a:r>
              <a:rPr lang="cs-CZ" dirty="0" smtClean="0"/>
              <a:t>Stůl ze dřeva je velmi pevný.</a:t>
            </a:r>
          </a:p>
          <a:p>
            <a:r>
              <a:rPr lang="cs-CZ" dirty="0" smtClean="0"/>
              <a:t>Skleněné poháry jsou vystaveny na polici nahoře.</a:t>
            </a:r>
          </a:p>
          <a:p>
            <a:r>
              <a:rPr lang="cs-CZ" dirty="0" smtClean="0"/>
              <a:t>Naše maminka si koupila kytičku z výstavy.</a:t>
            </a:r>
          </a:p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928662" y="2071678"/>
            <a:ext cx="7858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643570" y="2071678"/>
            <a:ext cx="9286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928662" y="2571744"/>
            <a:ext cx="15716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214942" y="2571744"/>
            <a:ext cx="7858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928662" y="3143248"/>
            <a:ext cx="9286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357554" y="3143248"/>
            <a:ext cx="10715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285984" y="3643314"/>
            <a:ext cx="100013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357554" y="3643314"/>
            <a:ext cx="7858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571604" y="4143380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928662" y="4714884"/>
            <a:ext cx="15001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928662" y="5143512"/>
            <a:ext cx="114300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857224" y="5715016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286512" y="5715016"/>
            <a:ext cx="15001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gradFill flip="none" rotWithShape="1">
                  <a:gsLst>
                    <a:gs pos="0">
                      <a:srgbClr val="00B0F0">
                        <a:shade val="30000"/>
                        <a:satMod val="115000"/>
                      </a:srgbClr>
                    </a:gs>
                    <a:gs pos="50000">
                      <a:srgbClr val="00B0F0">
                        <a:shade val="67500"/>
                        <a:satMod val="115000"/>
                      </a:srgbClr>
                    </a:gs>
                    <a:gs pos="100000">
                      <a:srgbClr val="00B0F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Použij slova ve větách, aby z nich byly přívlastky:</a:t>
            </a:r>
            <a:endParaRPr lang="cs-CZ" dirty="0">
              <a:gradFill flip="none" rotWithShape="1">
                <a:gsLst>
                  <a:gs pos="0">
                    <a:srgbClr val="00B0F0">
                      <a:shade val="30000"/>
                      <a:satMod val="115000"/>
                    </a:srgbClr>
                  </a:gs>
                  <a:gs pos="50000">
                    <a:srgbClr val="00B0F0">
                      <a:shade val="67500"/>
                      <a:satMod val="115000"/>
                    </a:srgbClr>
                  </a:gs>
                  <a:gs pos="100000">
                    <a:srgbClr val="00B0F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Pěkný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Barevný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Zpátky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Ze skla</a:t>
            </a:r>
          </a:p>
          <a:p>
            <a:r>
              <a:rPr lang="cs-CZ" dirty="0" smtClean="0">
                <a:solidFill>
                  <a:srgbClr val="CC0099"/>
                </a:solidFill>
              </a:rPr>
              <a:t>Na opalování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Náš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První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gradFill flip="none" rotWithShape="1">
                  <a:gsLst>
                    <a:gs pos="0">
                      <a:srgbClr val="00B0F0">
                        <a:shade val="30000"/>
                        <a:satMod val="115000"/>
                      </a:srgbClr>
                    </a:gs>
                    <a:gs pos="50000">
                      <a:srgbClr val="00B0F0">
                        <a:shade val="67500"/>
                        <a:satMod val="115000"/>
                      </a:srgbClr>
                    </a:gs>
                    <a:gs pos="100000">
                      <a:srgbClr val="00B0F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Zopakuj vše co jsi se dověděl o přívlastku- </a:t>
            </a:r>
            <a:r>
              <a:rPr lang="cs-CZ" noProof="1" smtClean="0">
                <a:gradFill flip="none" rotWithShape="1">
                  <a:gsLst>
                    <a:gs pos="0">
                      <a:srgbClr val="00B0F0">
                        <a:shade val="30000"/>
                        <a:satMod val="115000"/>
                      </a:srgbClr>
                    </a:gs>
                    <a:gs pos="50000">
                      <a:srgbClr val="00B0F0">
                        <a:shade val="67500"/>
                        <a:satMod val="115000"/>
                      </a:srgbClr>
                    </a:gs>
                    <a:gs pos="100000">
                      <a:srgbClr val="00B0F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Pk</a:t>
            </a:r>
            <a:endParaRPr lang="cs-CZ" noProof="1">
              <a:gradFill flip="none" rotWithShape="1">
                <a:gsLst>
                  <a:gs pos="0">
                    <a:srgbClr val="00B0F0">
                      <a:shade val="30000"/>
                      <a:satMod val="115000"/>
                    </a:srgbClr>
                  </a:gs>
                  <a:gs pos="50000">
                    <a:srgbClr val="00B0F0">
                      <a:shade val="67500"/>
                      <a:satMod val="115000"/>
                    </a:srgbClr>
                  </a:gs>
                  <a:gs pos="100000">
                    <a:srgbClr val="00B0F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8FD05E-B56C-4D88-905E-D5CD40E9B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graphicEl>
                                              <a:dgm id="{9F8FD05E-B56C-4D88-905E-D5CD40E9B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graphicEl>
                                              <a:dgm id="{9F8FD05E-B56C-4D88-905E-D5CD40E9B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05A371-CF5E-4CF2-ACFF-91E428207A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>
                                            <p:graphicEl>
                                              <a:dgm id="{0E05A371-CF5E-4CF2-ACFF-91E428207A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>
                                            <p:graphicEl>
                                              <a:dgm id="{0E05A371-CF5E-4CF2-ACFF-91E428207A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09C8D1-EFD4-46AD-9770-DC5A04E321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>
                                            <p:graphicEl>
                                              <a:dgm id="{9109C8D1-EFD4-46AD-9770-DC5A04E321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>
                                            <p:graphicEl>
                                              <a:dgm id="{9109C8D1-EFD4-46AD-9770-DC5A04E321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5BC893-4E82-44CF-9DB4-5C36EFC9E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>
                                            <p:graphicEl>
                                              <a:dgm id="{FB5BC893-4E82-44CF-9DB4-5C36EFC9E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>
                                            <p:graphicEl>
                                              <a:dgm id="{FB5BC893-4E82-44CF-9DB4-5C36EFC9E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0F7B48-6AC4-4BDF-97F0-44BB764590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4">
                                            <p:graphicEl>
                                              <a:dgm id="{000F7B48-6AC4-4BDF-97F0-44BB764590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">
                                            <p:graphicEl>
                                              <a:dgm id="{000F7B48-6AC4-4BDF-97F0-44BB764590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Text- vlastní tvorba autora</a:t>
            </a:r>
            <a:endParaRPr lang="cs-CZ" dirty="0"/>
          </a:p>
        </p:txBody>
      </p:sp>
    </p:spTree>
  </p:cSld>
  <p:clrMapOvr>
    <a:masterClrMapping/>
  </p:clrMapOvr>
  <p:transition>
    <p:newsflash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272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</vt:lpstr>
      <vt:lpstr>Přívlastek</vt:lpstr>
      <vt:lpstr>Prezentace aplikace PowerPoint</vt:lpstr>
      <vt:lpstr>Prezentace aplikace PowerPoint</vt:lpstr>
      <vt:lpstr>Spojte  podstatná jména s vhodnými přívlastky:</vt:lpstr>
      <vt:lpstr>Vyhledej ve větě přívlastky:</vt:lpstr>
      <vt:lpstr>Použij slova ve větách, aby z nich byly přívlastky:</vt:lpstr>
      <vt:lpstr>Zopakuj vše co jsi se dověděl o přívlastku- Pk</vt:lpstr>
      <vt:lpstr>Citace: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Přívlastek</dc:title>
  <dc:creator>Monika Jáglová</dc:creator>
  <cp:lastModifiedBy>ZS</cp:lastModifiedBy>
  <cp:revision>13</cp:revision>
  <dcterms:created xsi:type="dcterms:W3CDTF">2011-11-14T19:26:05Z</dcterms:created>
  <dcterms:modified xsi:type="dcterms:W3CDTF">2011-11-29T10:16:54Z</dcterms:modified>
</cp:coreProperties>
</file>