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0066"/>
    <a:srgbClr val="B21A91"/>
    <a:srgbClr val="9900FF"/>
    <a:srgbClr val="10983D"/>
    <a:srgbClr val="CC00CC"/>
    <a:srgbClr val="3F977A"/>
    <a:srgbClr val="FF3399"/>
    <a:srgbClr val="D60093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C427A-58D5-4A57-AA92-8B439C8B93B1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8BABAF-183B-43B8-A14E-749CC1D57292}">
      <dgm:prSet phldrT="[Text]"/>
      <dgm:spPr>
        <a:solidFill>
          <a:srgbClr val="92D050"/>
        </a:solidFill>
        <a:effectLst>
          <a:glow rad="101600">
            <a:srgbClr val="92D050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ln>
                <a:solidFill>
                  <a:schemeClr val="bg1"/>
                </a:solidFill>
              </a:ln>
              <a:solidFill>
                <a:schemeClr val="tx1"/>
              </a:solidFill>
            </a:rPr>
            <a:t>Závisí na slovese /přísudku/</a:t>
          </a:r>
          <a:endParaRPr lang="cs-CZ" dirty="0">
            <a:ln>
              <a:solidFill>
                <a:schemeClr val="bg1"/>
              </a:solidFill>
            </a:ln>
            <a:solidFill>
              <a:schemeClr val="tx1"/>
            </a:solidFill>
          </a:endParaRPr>
        </a:p>
      </dgm:t>
    </dgm:pt>
    <dgm:pt modelId="{64019FEE-BCEA-4418-BAFA-21E7DE452503}" type="parTrans" cxnId="{F440E1DB-4926-4446-8D2D-F90D9B8AF97C}">
      <dgm:prSet/>
      <dgm:spPr/>
      <dgm:t>
        <a:bodyPr/>
        <a:lstStyle/>
        <a:p>
          <a:endParaRPr lang="cs-CZ"/>
        </a:p>
      </dgm:t>
    </dgm:pt>
    <dgm:pt modelId="{A2144022-0F12-4786-B5BC-72383E6CD8EE}" type="sibTrans" cxnId="{F440E1DB-4926-4446-8D2D-F90D9B8AF97C}">
      <dgm:prSet/>
      <dgm:spPr/>
      <dgm:t>
        <a:bodyPr/>
        <a:lstStyle/>
        <a:p>
          <a:endParaRPr lang="cs-CZ"/>
        </a:p>
      </dgm:t>
    </dgm:pt>
    <dgm:pt modelId="{4E885259-4A57-4DC0-B640-8AA7D25E0D90}">
      <dgm:prSet phldrT="[Text]"/>
      <dgm:spPr>
        <a:solidFill>
          <a:srgbClr val="27A5A2"/>
        </a:solidFill>
        <a:effectLst>
          <a:glow rad="101600">
            <a:srgbClr val="27A5A2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Předmět</a:t>
          </a:r>
          <a:endParaRPr lang="cs-CZ" dirty="0">
            <a:solidFill>
              <a:schemeClr val="tx1"/>
            </a:solidFill>
          </a:endParaRPr>
        </a:p>
      </dgm:t>
    </dgm:pt>
    <dgm:pt modelId="{9DB6B01F-4C32-43BD-874B-023A8F208670}" type="parTrans" cxnId="{199C5DB0-B21C-4CD8-AF56-1B5B4DE54E33}">
      <dgm:prSet/>
      <dgm:spPr/>
      <dgm:t>
        <a:bodyPr/>
        <a:lstStyle/>
        <a:p>
          <a:endParaRPr lang="cs-CZ"/>
        </a:p>
      </dgm:t>
    </dgm:pt>
    <dgm:pt modelId="{5A32A97D-09C5-49BF-85B5-8C7BB5D15879}" type="sibTrans" cxnId="{199C5DB0-B21C-4CD8-AF56-1B5B4DE54E33}">
      <dgm:prSet/>
      <dgm:spPr/>
      <dgm:t>
        <a:bodyPr/>
        <a:lstStyle/>
        <a:p>
          <a:endParaRPr lang="cs-CZ"/>
        </a:p>
      </dgm:t>
    </dgm:pt>
    <dgm:pt modelId="{D3ECA0B3-4667-4516-8037-F4F94E6A2881}">
      <dgm:prSet phldrT="[Text]"/>
      <dgm:spPr>
        <a:solidFill>
          <a:srgbClr val="1FC412"/>
        </a:solidFill>
        <a:effectLst>
          <a:glow rad="101600">
            <a:srgbClr val="1FC412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ln>
                <a:solidFill>
                  <a:schemeClr val="bg1"/>
                </a:solidFill>
              </a:ln>
              <a:solidFill>
                <a:schemeClr val="tx1"/>
              </a:solidFill>
            </a:rPr>
            <a:t>Závisí na jméně</a:t>
          </a:r>
          <a:endParaRPr lang="cs-CZ" dirty="0">
            <a:ln>
              <a:solidFill>
                <a:schemeClr val="bg1"/>
              </a:solidFill>
            </a:ln>
            <a:solidFill>
              <a:schemeClr val="tx1"/>
            </a:solidFill>
          </a:endParaRPr>
        </a:p>
      </dgm:t>
    </dgm:pt>
    <dgm:pt modelId="{039A27CC-46A7-4D2D-BD3E-D4DF4DB4CF4A}" type="parTrans" cxnId="{61C3CA5C-6EE4-4FF1-8BD0-EA330DDAD15B}">
      <dgm:prSet/>
      <dgm:spPr/>
      <dgm:t>
        <a:bodyPr/>
        <a:lstStyle/>
        <a:p>
          <a:endParaRPr lang="cs-CZ"/>
        </a:p>
      </dgm:t>
    </dgm:pt>
    <dgm:pt modelId="{7CFD6BB7-25E8-4F72-BB1B-829D9601B187}" type="sibTrans" cxnId="{61C3CA5C-6EE4-4FF1-8BD0-EA330DDAD15B}">
      <dgm:prSet/>
      <dgm:spPr/>
      <dgm:t>
        <a:bodyPr/>
        <a:lstStyle/>
        <a:p>
          <a:endParaRPr lang="cs-CZ"/>
        </a:p>
      </dgm:t>
    </dgm:pt>
    <dgm:pt modelId="{BE3BA29E-1517-4746-B905-815CCE4AC914}">
      <dgm:prSet phldrT="[Text]"/>
      <dgm:spPr>
        <a:solidFill>
          <a:srgbClr val="10983D"/>
        </a:solidFill>
        <a:effectLst>
          <a:glow rad="101600">
            <a:srgbClr val="10983D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Příslovečné určení</a:t>
          </a:r>
          <a:endParaRPr lang="cs-CZ" dirty="0">
            <a:solidFill>
              <a:schemeClr val="tx1"/>
            </a:solidFill>
          </a:endParaRPr>
        </a:p>
      </dgm:t>
    </dgm:pt>
    <dgm:pt modelId="{87F6A664-B25D-4971-BC55-C61B4FBD9762}" type="parTrans" cxnId="{4B232A00-71A8-478B-BE52-B5910C5904CC}">
      <dgm:prSet/>
      <dgm:spPr/>
      <dgm:t>
        <a:bodyPr/>
        <a:lstStyle/>
        <a:p>
          <a:endParaRPr lang="cs-CZ"/>
        </a:p>
      </dgm:t>
    </dgm:pt>
    <dgm:pt modelId="{A321AE96-6A3B-4954-89AE-D19265C66A4D}" type="sibTrans" cxnId="{4B232A00-71A8-478B-BE52-B5910C5904CC}">
      <dgm:prSet/>
      <dgm:spPr/>
      <dgm:t>
        <a:bodyPr/>
        <a:lstStyle/>
        <a:p>
          <a:endParaRPr lang="cs-CZ"/>
        </a:p>
      </dgm:t>
    </dgm:pt>
    <dgm:pt modelId="{BE04A883-4784-4D55-AB74-6E040684BAFA}">
      <dgm:prSet phldrT="[Text]"/>
      <dgm:spPr>
        <a:solidFill>
          <a:srgbClr val="3F977A"/>
        </a:solidFill>
        <a:effectLst>
          <a:glow rad="101600">
            <a:srgbClr val="3F977A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přívlastek</a:t>
          </a:r>
          <a:endParaRPr lang="cs-CZ" dirty="0">
            <a:solidFill>
              <a:schemeClr val="tx1"/>
            </a:solidFill>
          </a:endParaRPr>
        </a:p>
      </dgm:t>
    </dgm:pt>
    <dgm:pt modelId="{95BBC5F8-7323-4804-BC43-8FAF28A37E4D}" type="parTrans" cxnId="{B611F53C-A1F9-4951-8275-8FE1BCC84E4F}">
      <dgm:prSet/>
      <dgm:spPr/>
      <dgm:t>
        <a:bodyPr/>
        <a:lstStyle/>
        <a:p>
          <a:endParaRPr lang="cs-CZ"/>
        </a:p>
      </dgm:t>
    </dgm:pt>
    <dgm:pt modelId="{E241D50C-62F4-4E57-802A-11A1B4A66A22}" type="sibTrans" cxnId="{B611F53C-A1F9-4951-8275-8FE1BCC84E4F}">
      <dgm:prSet/>
      <dgm:spPr/>
      <dgm:t>
        <a:bodyPr/>
        <a:lstStyle/>
        <a:p>
          <a:endParaRPr lang="cs-CZ"/>
        </a:p>
      </dgm:t>
    </dgm:pt>
    <dgm:pt modelId="{2D285FD5-ABE1-4F86-8FF7-F7B48FDE9A80}" type="pres">
      <dgm:prSet presAssocID="{DE6C427A-58D5-4A57-AA92-8B439C8B93B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D28713-9891-443B-B8AB-E7491C66B206}" type="pres">
      <dgm:prSet presAssocID="{678BABAF-183B-43B8-A14E-749CC1D57292}" presName="node" presStyleLbl="node1" presStyleIdx="0" presStyleCnt="5" custLinFactNeighborX="46110" custLinFactNeighborY="14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50C20-F4F9-4F71-AAE7-0524CE40DC91}" type="pres">
      <dgm:prSet presAssocID="{A2144022-0F12-4786-B5BC-72383E6CD8EE}" presName="sibTrans" presStyleCnt="0"/>
      <dgm:spPr/>
    </dgm:pt>
    <dgm:pt modelId="{C770042F-6022-4FF1-868B-9DF1ACD74AF9}" type="pres">
      <dgm:prSet presAssocID="{4E885259-4A57-4DC0-B640-8AA7D25E0D90}" presName="node" presStyleLbl="node1" presStyleIdx="1" presStyleCnt="5" custLinFactX="-8334" custLinFactY="17233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4373B3-A02C-4AC6-9866-EE9D5D0EECA0}" type="pres">
      <dgm:prSet presAssocID="{5A32A97D-09C5-49BF-85B5-8C7BB5D15879}" presName="sibTrans" presStyleCnt="0"/>
      <dgm:spPr/>
    </dgm:pt>
    <dgm:pt modelId="{C236080F-C360-46AE-9843-5A596B0D20FC}" type="pres">
      <dgm:prSet presAssocID="{D3ECA0B3-4667-4516-8037-F4F94E6A2881}" presName="node" presStyleLbl="node1" presStyleIdx="2" presStyleCnt="5" custLinFactNeighborX="-43333" custLinFactNeighborY="14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409692-DBEC-418D-90C9-7EBB286740DE}" type="pres">
      <dgm:prSet presAssocID="{7CFD6BB7-25E8-4F72-BB1B-829D9601B187}" presName="sibTrans" presStyleCnt="0"/>
      <dgm:spPr/>
    </dgm:pt>
    <dgm:pt modelId="{0A465D9C-D325-44A1-9047-0B25E4F8725A}" type="pres">
      <dgm:prSet presAssocID="{BE3BA29E-1517-4746-B905-815CCE4AC914}" presName="node" presStyleLbl="node1" presStyleIdx="3" presStyleCnt="5" custLinFactNeighborX="52222" custLinFactNeighborY="5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5FCA35-5324-43E1-B2A0-80ABF6681259}" type="pres">
      <dgm:prSet presAssocID="{A321AE96-6A3B-4954-89AE-D19265C66A4D}" presName="sibTrans" presStyleCnt="0"/>
      <dgm:spPr/>
    </dgm:pt>
    <dgm:pt modelId="{DB919BF0-3924-4BFB-AC3B-9C0E78461405}" type="pres">
      <dgm:prSet presAssocID="{BE04A883-4784-4D55-AB74-6E040684BAFA}" presName="node" presStyleLbl="node1" presStyleIdx="4" presStyleCnt="5" custLinFactNeighborX="53334" custLinFactNeighborY="5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344FF6-0676-4CE4-9BAD-D0333BFA35CA}" type="presOf" srcId="{D3ECA0B3-4667-4516-8037-F4F94E6A2881}" destId="{C236080F-C360-46AE-9843-5A596B0D20FC}" srcOrd="0" destOrd="0" presId="urn:microsoft.com/office/officeart/2005/8/layout/default#1"/>
    <dgm:cxn modelId="{F440E1DB-4926-4446-8D2D-F90D9B8AF97C}" srcId="{DE6C427A-58D5-4A57-AA92-8B439C8B93B1}" destId="{678BABAF-183B-43B8-A14E-749CC1D57292}" srcOrd="0" destOrd="0" parTransId="{64019FEE-BCEA-4418-BAFA-21E7DE452503}" sibTransId="{A2144022-0F12-4786-B5BC-72383E6CD8EE}"/>
    <dgm:cxn modelId="{C8021288-A6EA-43F7-8BBD-70043DF15350}" type="presOf" srcId="{DE6C427A-58D5-4A57-AA92-8B439C8B93B1}" destId="{2D285FD5-ABE1-4F86-8FF7-F7B48FDE9A80}" srcOrd="0" destOrd="0" presId="urn:microsoft.com/office/officeart/2005/8/layout/default#1"/>
    <dgm:cxn modelId="{4B232A00-71A8-478B-BE52-B5910C5904CC}" srcId="{DE6C427A-58D5-4A57-AA92-8B439C8B93B1}" destId="{BE3BA29E-1517-4746-B905-815CCE4AC914}" srcOrd="3" destOrd="0" parTransId="{87F6A664-B25D-4971-BC55-C61B4FBD9762}" sibTransId="{A321AE96-6A3B-4954-89AE-D19265C66A4D}"/>
    <dgm:cxn modelId="{D429B466-D0EF-46DC-ADDF-27D63B62A48D}" type="presOf" srcId="{BE3BA29E-1517-4746-B905-815CCE4AC914}" destId="{0A465D9C-D325-44A1-9047-0B25E4F8725A}" srcOrd="0" destOrd="0" presId="urn:microsoft.com/office/officeart/2005/8/layout/default#1"/>
    <dgm:cxn modelId="{F907B399-FDD4-4DC0-A2BB-A9D5FB6D93BE}" type="presOf" srcId="{4E885259-4A57-4DC0-B640-8AA7D25E0D90}" destId="{C770042F-6022-4FF1-868B-9DF1ACD74AF9}" srcOrd="0" destOrd="0" presId="urn:microsoft.com/office/officeart/2005/8/layout/default#1"/>
    <dgm:cxn modelId="{199C5DB0-B21C-4CD8-AF56-1B5B4DE54E33}" srcId="{DE6C427A-58D5-4A57-AA92-8B439C8B93B1}" destId="{4E885259-4A57-4DC0-B640-8AA7D25E0D90}" srcOrd="1" destOrd="0" parTransId="{9DB6B01F-4C32-43BD-874B-023A8F208670}" sibTransId="{5A32A97D-09C5-49BF-85B5-8C7BB5D15879}"/>
    <dgm:cxn modelId="{E329A5CC-B1EB-485B-ACCC-82B31D5A9789}" type="presOf" srcId="{678BABAF-183B-43B8-A14E-749CC1D57292}" destId="{6ED28713-9891-443B-B8AB-E7491C66B206}" srcOrd="0" destOrd="0" presId="urn:microsoft.com/office/officeart/2005/8/layout/default#1"/>
    <dgm:cxn modelId="{B611F53C-A1F9-4951-8275-8FE1BCC84E4F}" srcId="{DE6C427A-58D5-4A57-AA92-8B439C8B93B1}" destId="{BE04A883-4784-4D55-AB74-6E040684BAFA}" srcOrd="4" destOrd="0" parTransId="{95BBC5F8-7323-4804-BC43-8FAF28A37E4D}" sibTransId="{E241D50C-62F4-4E57-802A-11A1B4A66A22}"/>
    <dgm:cxn modelId="{61C3CA5C-6EE4-4FF1-8BD0-EA330DDAD15B}" srcId="{DE6C427A-58D5-4A57-AA92-8B439C8B93B1}" destId="{D3ECA0B3-4667-4516-8037-F4F94E6A2881}" srcOrd="2" destOrd="0" parTransId="{039A27CC-46A7-4D2D-BD3E-D4DF4DB4CF4A}" sibTransId="{7CFD6BB7-25E8-4F72-BB1B-829D9601B187}"/>
    <dgm:cxn modelId="{9DCC7BD4-3D94-44BA-AEE0-19148384FA01}" type="presOf" srcId="{BE04A883-4784-4D55-AB74-6E040684BAFA}" destId="{DB919BF0-3924-4BFB-AC3B-9C0E78461405}" srcOrd="0" destOrd="0" presId="urn:microsoft.com/office/officeart/2005/8/layout/default#1"/>
    <dgm:cxn modelId="{582D9BC8-9DF9-46B9-B13C-37646D192473}" type="presParOf" srcId="{2D285FD5-ABE1-4F86-8FF7-F7B48FDE9A80}" destId="{6ED28713-9891-443B-B8AB-E7491C66B206}" srcOrd="0" destOrd="0" presId="urn:microsoft.com/office/officeart/2005/8/layout/default#1"/>
    <dgm:cxn modelId="{D2A1CDBD-BE2B-421E-BBBF-F08D796B6AE9}" type="presParOf" srcId="{2D285FD5-ABE1-4F86-8FF7-F7B48FDE9A80}" destId="{7AE50C20-F4F9-4F71-AAE7-0524CE40DC91}" srcOrd="1" destOrd="0" presId="urn:microsoft.com/office/officeart/2005/8/layout/default#1"/>
    <dgm:cxn modelId="{5136349F-4519-4F71-A90D-CF43771C0E8D}" type="presParOf" srcId="{2D285FD5-ABE1-4F86-8FF7-F7B48FDE9A80}" destId="{C770042F-6022-4FF1-868B-9DF1ACD74AF9}" srcOrd="2" destOrd="0" presId="urn:microsoft.com/office/officeart/2005/8/layout/default#1"/>
    <dgm:cxn modelId="{C27CFA03-26BC-4DEC-8874-5E9014D45A1E}" type="presParOf" srcId="{2D285FD5-ABE1-4F86-8FF7-F7B48FDE9A80}" destId="{434373B3-A02C-4AC6-9866-EE9D5D0EECA0}" srcOrd="3" destOrd="0" presId="urn:microsoft.com/office/officeart/2005/8/layout/default#1"/>
    <dgm:cxn modelId="{BBF607A8-BA3C-40AD-8109-E404BE6F1B83}" type="presParOf" srcId="{2D285FD5-ABE1-4F86-8FF7-F7B48FDE9A80}" destId="{C236080F-C360-46AE-9843-5A596B0D20FC}" srcOrd="4" destOrd="0" presId="urn:microsoft.com/office/officeart/2005/8/layout/default#1"/>
    <dgm:cxn modelId="{F4361D7E-FC81-4CCB-A4CB-FCC299952183}" type="presParOf" srcId="{2D285FD5-ABE1-4F86-8FF7-F7B48FDE9A80}" destId="{E7409692-DBEC-418D-90C9-7EBB286740DE}" srcOrd="5" destOrd="0" presId="urn:microsoft.com/office/officeart/2005/8/layout/default#1"/>
    <dgm:cxn modelId="{0C06356D-52FD-44EC-B40F-BCA7E810E829}" type="presParOf" srcId="{2D285FD5-ABE1-4F86-8FF7-F7B48FDE9A80}" destId="{0A465D9C-D325-44A1-9047-0B25E4F8725A}" srcOrd="6" destOrd="0" presId="urn:microsoft.com/office/officeart/2005/8/layout/default#1"/>
    <dgm:cxn modelId="{B673D159-EC66-424A-867D-128329B8F972}" type="presParOf" srcId="{2D285FD5-ABE1-4F86-8FF7-F7B48FDE9A80}" destId="{A65FCA35-5324-43E1-B2A0-80ABF6681259}" srcOrd="7" destOrd="0" presId="urn:microsoft.com/office/officeart/2005/8/layout/default#1"/>
    <dgm:cxn modelId="{E4E48676-6F9F-46E5-B1AB-E4AB463A48C5}" type="presParOf" srcId="{2D285FD5-ABE1-4F86-8FF7-F7B48FDE9A80}" destId="{DB919BF0-3924-4BFB-AC3B-9C0E78461405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13C343-109E-49E7-820B-9B77B864224C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AF7EE98-E815-4A34-9478-EE709B015190}">
      <dgm:prSet phldrT="[Text]"/>
      <dgm:spPr>
        <a:solidFill>
          <a:srgbClr val="FF66CC"/>
        </a:solidFill>
        <a:ln>
          <a:solidFill>
            <a:schemeClr val="tx1"/>
          </a:solidFill>
        </a:ln>
        <a:effectLst>
          <a:glow rad="101600">
            <a:srgbClr val="FF66CC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ln>
                <a:solidFill>
                  <a:schemeClr val="tx1"/>
                </a:solidFill>
              </a:ln>
              <a:solidFill>
                <a:schemeClr val="tx1"/>
              </a:solidFill>
            </a:rPr>
            <a:t>Předmět-</a:t>
          </a:r>
          <a:r>
            <a:rPr lang="cs-CZ" dirty="0" err="1" smtClean="0">
              <a:ln>
                <a:solidFill>
                  <a:schemeClr val="tx1"/>
                </a:solidFill>
              </a:ln>
              <a:solidFill>
                <a:schemeClr val="tx1"/>
              </a:solidFill>
            </a:rPr>
            <a:t>Pt</a:t>
          </a:r>
          <a:endParaRPr lang="cs-CZ" dirty="0">
            <a:ln>
              <a:solidFill>
                <a:schemeClr val="tx1"/>
              </a:solidFill>
            </a:ln>
            <a:solidFill>
              <a:schemeClr val="tx1"/>
            </a:solidFill>
          </a:endParaRPr>
        </a:p>
      </dgm:t>
    </dgm:pt>
    <dgm:pt modelId="{37CFD347-8ECD-4D91-83B0-16E553D98D8D}" type="parTrans" cxnId="{FD560193-6A9C-40D4-9924-97C6B258E7AC}">
      <dgm:prSet/>
      <dgm:spPr/>
      <dgm:t>
        <a:bodyPr/>
        <a:lstStyle/>
        <a:p>
          <a:endParaRPr lang="cs-CZ"/>
        </a:p>
      </dgm:t>
    </dgm:pt>
    <dgm:pt modelId="{94561BAD-9C51-41FC-88C9-A5C3173E658E}" type="sibTrans" cxnId="{FD560193-6A9C-40D4-9924-97C6B258E7AC}">
      <dgm:prSet/>
      <dgm:spPr/>
      <dgm:t>
        <a:bodyPr/>
        <a:lstStyle/>
        <a:p>
          <a:endParaRPr lang="cs-CZ"/>
        </a:p>
      </dgm:t>
    </dgm:pt>
    <dgm:pt modelId="{FE2E1618-F706-44EE-92EB-7E7829B79F7C}">
      <dgm:prSet phldrT="[Text]"/>
      <dgm:spPr>
        <a:solidFill>
          <a:srgbClr val="FF33CC"/>
        </a:solidFill>
        <a:ln>
          <a:solidFill>
            <a:schemeClr val="tx1"/>
          </a:solidFill>
        </a:ln>
        <a:effectLst>
          <a:glow rad="101600">
            <a:srgbClr val="FF33CC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Závisí na slovese </a:t>
          </a:r>
          <a:r>
            <a:rPr lang="cs-CZ" dirty="0" smtClean="0">
              <a:ln>
                <a:noFill/>
              </a:ln>
              <a:solidFill>
                <a:schemeClr val="tx1"/>
              </a:solidFill>
            </a:rPr>
            <a:t>/přísudku</a:t>
          </a:r>
          <a:r>
            <a:rPr lang="cs-CZ" dirty="0" smtClean="0">
              <a:solidFill>
                <a:schemeClr val="tx1"/>
              </a:solidFill>
            </a:rPr>
            <a:t>/</a:t>
          </a:r>
          <a:endParaRPr lang="cs-CZ" dirty="0">
            <a:solidFill>
              <a:schemeClr val="tx1"/>
            </a:solidFill>
          </a:endParaRPr>
        </a:p>
      </dgm:t>
    </dgm:pt>
    <dgm:pt modelId="{58E876C3-AA06-4DA9-9ABE-3374EA8863FC}" type="parTrans" cxnId="{F7D00F62-6450-46F0-B894-D8E367C391CF}">
      <dgm:prSet/>
      <dgm:spPr>
        <a:solidFill>
          <a:srgbClr val="B21A91"/>
        </a:solidFill>
        <a:effectLst>
          <a:glow rad="101600">
            <a:srgbClr val="B21A91">
              <a:alpha val="60000"/>
            </a:srgbClr>
          </a:glow>
        </a:effectLst>
      </dgm:spPr>
      <dgm:t>
        <a:bodyPr/>
        <a:lstStyle/>
        <a:p>
          <a:endParaRPr lang="cs-CZ"/>
        </a:p>
      </dgm:t>
    </dgm:pt>
    <dgm:pt modelId="{337D2CB6-0752-4FF1-B3D7-3EEDCD6C39ED}" type="sibTrans" cxnId="{F7D00F62-6450-46F0-B894-D8E367C391CF}">
      <dgm:prSet/>
      <dgm:spPr/>
      <dgm:t>
        <a:bodyPr/>
        <a:lstStyle/>
        <a:p>
          <a:endParaRPr lang="cs-CZ"/>
        </a:p>
      </dgm:t>
    </dgm:pt>
    <dgm:pt modelId="{E70D3B77-8845-44B6-BB0F-C3274D62EA3B}">
      <dgm:prSet phldrT="[Text]"/>
      <dgm:spPr>
        <a:solidFill>
          <a:srgbClr val="FF0066"/>
        </a:solidFill>
        <a:ln>
          <a:solidFill>
            <a:schemeClr val="tx1"/>
          </a:solidFill>
        </a:ln>
        <a:effectLst>
          <a:glow rad="101600">
            <a:srgbClr val="FF0066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Vyjadřuje osobu, zvíře, věc, kterých se děj týká</a:t>
          </a:r>
          <a:endParaRPr lang="cs-CZ" dirty="0">
            <a:solidFill>
              <a:schemeClr val="tx1"/>
            </a:solidFill>
          </a:endParaRPr>
        </a:p>
      </dgm:t>
    </dgm:pt>
    <dgm:pt modelId="{D0CC10D1-6D85-41B3-BF85-77D1BA49C31B}" type="parTrans" cxnId="{955E8020-895C-4D8A-8493-53278EFCAFC4}">
      <dgm:prSet/>
      <dgm:spPr>
        <a:solidFill>
          <a:srgbClr val="B21A91"/>
        </a:solidFill>
        <a:effectLst>
          <a:glow rad="101600">
            <a:srgbClr val="B21A91">
              <a:alpha val="60000"/>
            </a:srgbClr>
          </a:glow>
        </a:effectLst>
      </dgm:spPr>
      <dgm:t>
        <a:bodyPr/>
        <a:lstStyle/>
        <a:p>
          <a:endParaRPr lang="cs-CZ"/>
        </a:p>
      </dgm:t>
    </dgm:pt>
    <dgm:pt modelId="{6B3EF528-EFD1-4FDF-A8A4-A85FAAA9EC1E}" type="sibTrans" cxnId="{955E8020-895C-4D8A-8493-53278EFCAFC4}">
      <dgm:prSet/>
      <dgm:spPr/>
      <dgm:t>
        <a:bodyPr/>
        <a:lstStyle/>
        <a:p>
          <a:endParaRPr lang="cs-CZ"/>
        </a:p>
      </dgm:t>
    </dgm:pt>
    <dgm:pt modelId="{6E8AE05B-2AF3-465C-B994-9E2E679A82B1}">
      <dgm:prSet phldrT="[Text]"/>
      <dgm:spPr>
        <a:solidFill>
          <a:srgbClr val="D60093"/>
        </a:solidFill>
        <a:ln>
          <a:solidFill>
            <a:schemeClr val="tx1"/>
          </a:solidFill>
        </a:ln>
        <a:effectLst>
          <a:glow rad="101600">
            <a:srgbClr val="D60093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vyjádřen podstatným jménem, zájmenem, číslovkou, infinitivem</a:t>
          </a:r>
          <a:endParaRPr lang="cs-CZ" dirty="0">
            <a:solidFill>
              <a:schemeClr val="tx1"/>
            </a:solidFill>
          </a:endParaRPr>
        </a:p>
      </dgm:t>
    </dgm:pt>
    <dgm:pt modelId="{CD8FED8F-4531-4F88-9172-B7437FA86ACC}" type="parTrans" cxnId="{816F5613-F559-423E-B75E-E7F64EA2DDED}">
      <dgm:prSet/>
      <dgm:spPr>
        <a:solidFill>
          <a:srgbClr val="B21A91"/>
        </a:solidFill>
        <a:effectLst>
          <a:glow rad="101600">
            <a:srgbClr val="B21A91">
              <a:alpha val="60000"/>
            </a:srgbClr>
          </a:glow>
        </a:effectLst>
      </dgm:spPr>
      <dgm:t>
        <a:bodyPr/>
        <a:lstStyle/>
        <a:p>
          <a:endParaRPr lang="cs-CZ"/>
        </a:p>
      </dgm:t>
    </dgm:pt>
    <dgm:pt modelId="{42CA3F1E-4DC5-45CC-841F-3AE41EE9E42E}" type="sibTrans" cxnId="{816F5613-F559-423E-B75E-E7F64EA2DDED}">
      <dgm:prSet/>
      <dgm:spPr/>
      <dgm:t>
        <a:bodyPr/>
        <a:lstStyle/>
        <a:p>
          <a:endParaRPr lang="cs-CZ"/>
        </a:p>
      </dgm:t>
    </dgm:pt>
    <dgm:pt modelId="{97AF90DF-49A8-41D6-BD65-37D397E90A9E}">
      <dgm:prSet/>
      <dgm:spPr>
        <a:solidFill>
          <a:srgbClr val="CC00CC"/>
        </a:solidFill>
        <a:ln>
          <a:solidFill>
            <a:schemeClr val="tx1"/>
          </a:solidFill>
        </a:ln>
        <a:effectLst>
          <a:glow rad="101600">
            <a:srgbClr val="CC00CC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Ptáme se pádovými otázkami kromě 1.a 5.p.</a:t>
          </a:r>
          <a:endParaRPr lang="cs-CZ" dirty="0">
            <a:solidFill>
              <a:schemeClr val="tx1"/>
            </a:solidFill>
          </a:endParaRPr>
        </a:p>
      </dgm:t>
    </dgm:pt>
    <dgm:pt modelId="{10A1EC53-7407-4571-8515-0B71B5FA23F9}" type="parTrans" cxnId="{5ABCFDD3-0964-4E91-A877-86809610B287}">
      <dgm:prSet/>
      <dgm:spPr>
        <a:solidFill>
          <a:srgbClr val="B21A91"/>
        </a:solidFill>
        <a:effectLst>
          <a:glow rad="101600">
            <a:srgbClr val="B21A91">
              <a:alpha val="60000"/>
            </a:srgbClr>
          </a:glow>
        </a:effectLst>
      </dgm:spPr>
      <dgm:t>
        <a:bodyPr/>
        <a:lstStyle/>
        <a:p>
          <a:endParaRPr lang="cs-CZ"/>
        </a:p>
      </dgm:t>
    </dgm:pt>
    <dgm:pt modelId="{CD4F1A30-89F5-4135-895B-9D9F2D9FCD7C}" type="sibTrans" cxnId="{5ABCFDD3-0964-4E91-A877-86809610B287}">
      <dgm:prSet/>
      <dgm:spPr/>
      <dgm:t>
        <a:bodyPr/>
        <a:lstStyle/>
        <a:p>
          <a:endParaRPr lang="cs-CZ"/>
        </a:p>
      </dgm:t>
    </dgm:pt>
    <dgm:pt modelId="{F4675336-158E-4F23-B0A3-B6A68AD34671}" type="pres">
      <dgm:prSet presAssocID="{F813C343-109E-49E7-820B-9B77B864224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3FF84B-867C-45CC-974E-7DDC76CEA564}" type="pres">
      <dgm:prSet presAssocID="{7AF7EE98-E815-4A34-9478-EE709B015190}" presName="centerShape" presStyleLbl="node0" presStyleIdx="0" presStyleCnt="1" custScaleX="148618" custScaleY="82180" custLinFactNeighborX="-549" custLinFactNeighborY="4151"/>
      <dgm:spPr/>
      <dgm:t>
        <a:bodyPr/>
        <a:lstStyle/>
        <a:p>
          <a:endParaRPr lang="cs-CZ"/>
        </a:p>
      </dgm:t>
    </dgm:pt>
    <dgm:pt modelId="{A36E29EC-A489-46E2-A1A3-F423A4926BB0}" type="pres">
      <dgm:prSet presAssocID="{58E876C3-AA06-4DA9-9ABE-3374EA8863FC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B2DA538A-190B-4E53-B2CE-FED1A6AFE42A}" type="pres">
      <dgm:prSet presAssocID="{FE2E1618-F706-44EE-92EB-7E7829B79F7C}" presName="node" presStyleLbl="node1" presStyleIdx="0" presStyleCnt="4" custRadScaleRad="102605" custRadScaleInc="103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D68F3-CA4B-4D56-A4FA-964D002BBBF0}" type="pres">
      <dgm:prSet presAssocID="{10A1EC53-7407-4571-8515-0B71B5FA23F9}" presName="parTrans" presStyleLbl="bgSibTrans2D1" presStyleIdx="1" presStyleCnt="4" custLinFactNeighborX="245" custLinFactNeighborY="-7258"/>
      <dgm:spPr/>
      <dgm:t>
        <a:bodyPr/>
        <a:lstStyle/>
        <a:p>
          <a:endParaRPr lang="cs-CZ"/>
        </a:p>
      </dgm:t>
    </dgm:pt>
    <dgm:pt modelId="{9C82AFD4-33BF-453F-9C66-0DC36C5E6A59}" type="pres">
      <dgm:prSet presAssocID="{97AF90DF-49A8-41D6-BD65-37D397E90A9E}" presName="node" presStyleLbl="node1" presStyleIdx="1" presStyleCnt="4" custRadScaleRad="109880" custRadScaleInc="-156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908DB6-65EB-4964-BFDE-2DDCB0608FD6}" type="pres">
      <dgm:prSet presAssocID="{D0CC10D1-6D85-41B3-BF85-77D1BA49C31B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E7AC167F-36BB-45A7-8CCB-F208B41A44A3}" type="pres">
      <dgm:prSet presAssocID="{E70D3B77-8845-44B6-BB0F-C3274D62EA3B}" presName="node" presStyleLbl="node1" presStyleIdx="2" presStyleCnt="4" custRadScaleRad="101782" custRadScaleInc="-2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ADAE0-02D2-4DEA-A11A-D1E4F66BAB30}" type="pres">
      <dgm:prSet presAssocID="{CD8FED8F-4531-4F88-9172-B7437FA86ACC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442C8CCB-1E03-46CB-98CD-6172D0256F1C}" type="pres">
      <dgm:prSet presAssocID="{6E8AE05B-2AF3-465C-B994-9E2E679A82B1}" presName="node" presStyleLbl="node1" presStyleIdx="3" presStyleCnt="4" custRadScaleRad="110387" custRadScaleInc="-75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A24341-CE09-4FA0-8519-19F12A21A4B1}" type="presOf" srcId="{97AF90DF-49A8-41D6-BD65-37D397E90A9E}" destId="{9C82AFD4-33BF-453F-9C66-0DC36C5E6A59}" srcOrd="0" destOrd="0" presId="urn:microsoft.com/office/officeart/2005/8/layout/radial4"/>
    <dgm:cxn modelId="{37049DE5-33E4-4B36-A70F-BA3E9A2ED6C5}" type="presOf" srcId="{CD8FED8F-4531-4F88-9172-B7437FA86ACC}" destId="{C76ADAE0-02D2-4DEA-A11A-D1E4F66BAB30}" srcOrd="0" destOrd="0" presId="urn:microsoft.com/office/officeart/2005/8/layout/radial4"/>
    <dgm:cxn modelId="{FB35A3F2-D973-464A-BEF3-F37A12731EC6}" type="presOf" srcId="{6E8AE05B-2AF3-465C-B994-9E2E679A82B1}" destId="{442C8CCB-1E03-46CB-98CD-6172D0256F1C}" srcOrd="0" destOrd="0" presId="urn:microsoft.com/office/officeart/2005/8/layout/radial4"/>
    <dgm:cxn modelId="{FD560193-6A9C-40D4-9924-97C6B258E7AC}" srcId="{F813C343-109E-49E7-820B-9B77B864224C}" destId="{7AF7EE98-E815-4A34-9478-EE709B015190}" srcOrd="0" destOrd="0" parTransId="{37CFD347-8ECD-4D91-83B0-16E553D98D8D}" sibTransId="{94561BAD-9C51-41FC-88C9-A5C3173E658E}"/>
    <dgm:cxn modelId="{991CF74B-D4C4-48DE-A920-E0988D4203FC}" type="presOf" srcId="{E70D3B77-8845-44B6-BB0F-C3274D62EA3B}" destId="{E7AC167F-36BB-45A7-8CCB-F208B41A44A3}" srcOrd="0" destOrd="0" presId="urn:microsoft.com/office/officeart/2005/8/layout/radial4"/>
    <dgm:cxn modelId="{F9208808-1CA4-4BE2-A9B4-8250FA10047D}" type="presOf" srcId="{7AF7EE98-E815-4A34-9478-EE709B015190}" destId="{7E3FF84B-867C-45CC-974E-7DDC76CEA564}" srcOrd="0" destOrd="0" presId="urn:microsoft.com/office/officeart/2005/8/layout/radial4"/>
    <dgm:cxn modelId="{1CACF026-D128-46CD-BD01-455E455DEAE5}" type="presOf" srcId="{F813C343-109E-49E7-820B-9B77B864224C}" destId="{F4675336-158E-4F23-B0A3-B6A68AD34671}" srcOrd="0" destOrd="0" presId="urn:microsoft.com/office/officeart/2005/8/layout/radial4"/>
    <dgm:cxn modelId="{2B488B90-491B-45AD-82AA-26D8CE3F0B8C}" type="presOf" srcId="{58E876C3-AA06-4DA9-9ABE-3374EA8863FC}" destId="{A36E29EC-A489-46E2-A1A3-F423A4926BB0}" srcOrd="0" destOrd="0" presId="urn:microsoft.com/office/officeart/2005/8/layout/radial4"/>
    <dgm:cxn modelId="{C02947D0-E517-40E1-8485-6F573344FE49}" type="presOf" srcId="{10A1EC53-7407-4571-8515-0B71B5FA23F9}" destId="{4D3D68F3-CA4B-4D56-A4FA-964D002BBBF0}" srcOrd="0" destOrd="0" presId="urn:microsoft.com/office/officeart/2005/8/layout/radial4"/>
    <dgm:cxn modelId="{816F5613-F559-423E-B75E-E7F64EA2DDED}" srcId="{7AF7EE98-E815-4A34-9478-EE709B015190}" destId="{6E8AE05B-2AF3-465C-B994-9E2E679A82B1}" srcOrd="3" destOrd="0" parTransId="{CD8FED8F-4531-4F88-9172-B7437FA86ACC}" sibTransId="{42CA3F1E-4DC5-45CC-841F-3AE41EE9E42E}"/>
    <dgm:cxn modelId="{AD8A1DED-9C0F-4CAF-B7EE-7602FAB2B2BD}" type="presOf" srcId="{FE2E1618-F706-44EE-92EB-7E7829B79F7C}" destId="{B2DA538A-190B-4E53-B2CE-FED1A6AFE42A}" srcOrd="0" destOrd="0" presId="urn:microsoft.com/office/officeart/2005/8/layout/radial4"/>
    <dgm:cxn modelId="{955E8020-895C-4D8A-8493-53278EFCAFC4}" srcId="{7AF7EE98-E815-4A34-9478-EE709B015190}" destId="{E70D3B77-8845-44B6-BB0F-C3274D62EA3B}" srcOrd="2" destOrd="0" parTransId="{D0CC10D1-6D85-41B3-BF85-77D1BA49C31B}" sibTransId="{6B3EF528-EFD1-4FDF-A8A4-A85FAAA9EC1E}"/>
    <dgm:cxn modelId="{5ABCFDD3-0964-4E91-A877-86809610B287}" srcId="{7AF7EE98-E815-4A34-9478-EE709B015190}" destId="{97AF90DF-49A8-41D6-BD65-37D397E90A9E}" srcOrd="1" destOrd="0" parTransId="{10A1EC53-7407-4571-8515-0B71B5FA23F9}" sibTransId="{CD4F1A30-89F5-4135-895B-9D9F2D9FCD7C}"/>
    <dgm:cxn modelId="{929D304A-481B-4907-8AAD-A713A7DE8DA9}" type="presOf" srcId="{D0CC10D1-6D85-41B3-BF85-77D1BA49C31B}" destId="{9E908DB6-65EB-4964-BFDE-2DDCB0608FD6}" srcOrd="0" destOrd="0" presId="urn:microsoft.com/office/officeart/2005/8/layout/radial4"/>
    <dgm:cxn modelId="{F7D00F62-6450-46F0-B894-D8E367C391CF}" srcId="{7AF7EE98-E815-4A34-9478-EE709B015190}" destId="{FE2E1618-F706-44EE-92EB-7E7829B79F7C}" srcOrd="0" destOrd="0" parTransId="{58E876C3-AA06-4DA9-9ABE-3374EA8863FC}" sibTransId="{337D2CB6-0752-4FF1-B3D7-3EEDCD6C39ED}"/>
    <dgm:cxn modelId="{7E0FA45A-C7D4-4155-BA86-44C930CDD324}" type="presParOf" srcId="{F4675336-158E-4F23-B0A3-B6A68AD34671}" destId="{7E3FF84B-867C-45CC-974E-7DDC76CEA564}" srcOrd="0" destOrd="0" presId="urn:microsoft.com/office/officeart/2005/8/layout/radial4"/>
    <dgm:cxn modelId="{C28D6057-4F8D-407A-A815-C94224A11B45}" type="presParOf" srcId="{F4675336-158E-4F23-B0A3-B6A68AD34671}" destId="{A36E29EC-A489-46E2-A1A3-F423A4926BB0}" srcOrd="1" destOrd="0" presId="urn:microsoft.com/office/officeart/2005/8/layout/radial4"/>
    <dgm:cxn modelId="{05FF2D96-F5B8-4AB0-BAAF-8B49AB748093}" type="presParOf" srcId="{F4675336-158E-4F23-B0A3-B6A68AD34671}" destId="{B2DA538A-190B-4E53-B2CE-FED1A6AFE42A}" srcOrd="2" destOrd="0" presId="urn:microsoft.com/office/officeart/2005/8/layout/radial4"/>
    <dgm:cxn modelId="{0A31066B-BEA9-4113-A521-2862E7B98C5A}" type="presParOf" srcId="{F4675336-158E-4F23-B0A3-B6A68AD34671}" destId="{4D3D68F3-CA4B-4D56-A4FA-964D002BBBF0}" srcOrd="3" destOrd="0" presId="urn:microsoft.com/office/officeart/2005/8/layout/radial4"/>
    <dgm:cxn modelId="{44016648-19B0-4C47-8201-EE4AECA5C5D9}" type="presParOf" srcId="{F4675336-158E-4F23-B0A3-B6A68AD34671}" destId="{9C82AFD4-33BF-453F-9C66-0DC36C5E6A59}" srcOrd="4" destOrd="0" presId="urn:microsoft.com/office/officeart/2005/8/layout/radial4"/>
    <dgm:cxn modelId="{4035B7D5-BDC6-4E37-93AB-89B345F0B0DC}" type="presParOf" srcId="{F4675336-158E-4F23-B0A3-B6A68AD34671}" destId="{9E908DB6-65EB-4964-BFDE-2DDCB0608FD6}" srcOrd="5" destOrd="0" presId="urn:microsoft.com/office/officeart/2005/8/layout/radial4"/>
    <dgm:cxn modelId="{72B3D1BA-FF19-40FE-A464-F58A4B6AE4E4}" type="presParOf" srcId="{F4675336-158E-4F23-B0A3-B6A68AD34671}" destId="{E7AC167F-36BB-45A7-8CCB-F208B41A44A3}" srcOrd="6" destOrd="0" presId="urn:microsoft.com/office/officeart/2005/8/layout/radial4"/>
    <dgm:cxn modelId="{A3BD5970-C7A3-4539-8008-74EBFC92AA38}" type="presParOf" srcId="{F4675336-158E-4F23-B0A3-B6A68AD34671}" destId="{C76ADAE0-02D2-4DEA-A11A-D1E4F66BAB30}" srcOrd="7" destOrd="0" presId="urn:microsoft.com/office/officeart/2005/8/layout/radial4"/>
    <dgm:cxn modelId="{B2E5F8B8-442C-4A21-A9DE-C7507C708A6F}" type="presParOf" srcId="{F4675336-158E-4F23-B0A3-B6A68AD34671}" destId="{442C8CCB-1E03-46CB-98CD-6172D0256F1C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D2AA87-8EAA-4227-8BF0-DBE27AE2DB07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B1BC0F-422D-43D4-9F0B-718354C0F622}">
      <dgm:prSet phldrT="[Text]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>
        <a:solidFill>
          <a:srgbClr val="9900FF"/>
        </a:solidFill>
        <a:ln w="57150">
          <a:solidFill>
            <a:srgbClr val="FF3399"/>
          </a:solidFill>
        </a:ln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Předmět</a:t>
          </a:r>
          <a:endParaRPr lang="cs-CZ" dirty="0">
            <a:solidFill>
              <a:schemeClr val="tx1"/>
            </a:solidFill>
          </a:endParaRPr>
        </a:p>
      </dgm:t>
    </dgm:pt>
    <dgm:pt modelId="{3F071F6A-9515-44F3-981D-12A10A522AF7}" type="parTrans" cxnId="{77B94364-460C-4C23-B3A5-8BDE6DD4CCAE}">
      <dgm:prSet/>
      <dgm:spPr/>
      <dgm:t>
        <a:bodyPr/>
        <a:lstStyle/>
        <a:p>
          <a:endParaRPr lang="cs-CZ"/>
        </a:p>
      </dgm:t>
    </dgm:pt>
    <dgm:pt modelId="{71EDC5EA-59BC-4732-B92C-D3DFE39C0401}" type="sibTrans" cxnId="{77B94364-460C-4C23-B3A5-8BDE6DD4CCAE}">
      <dgm:prSet/>
      <dgm:spPr/>
      <dgm:t>
        <a:bodyPr/>
        <a:lstStyle/>
        <a:p>
          <a:endParaRPr lang="cs-CZ"/>
        </a:p>
      </dgm:t>
    </dgm:pt>
    <dgm:pt modelId="{7D244189-09C2-4414-B249-6AF60B4539F0}">
      <dgm:prSet phldrT="[Text]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>
        <a:gradFill flip="none" rotWithShape="0">
          <a:gsLst>
            <a:gs pos="0">
              <a:srgbClr val="9900FF">
                <a:tint val="66000"/>
                <a:satMod val="160000"/>
              </a:srgbClr>
            </a:gs>
            <a:gs pos="50000">
              <a:srgbClr val="9900FF">
                <a:tint val="44500"/>
                <a:satMod val="160000"/>
              </a:srgbClr>
            </a:gs>
            <a:gs pos="100000">
              <a:srgbClr val="9900FF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ln>
                <a:noFill/>
              </a:ln>
              <a:solidFill>
                <a:schemeClr val="tx1"/>
              </a:solidFill>
            </a:rPr>
            <a:t>Závisí</a:t>
          </a:r>
          <a:endParaRPr lang="cs-CZ" dirty="0">
            <a:ln>
              <a:noFill/>
            </a:ln>
            <a:solidFill>
              <a:schemeClr val="tx1"/>
            </a:solidFill>
          </a:endParaRPr>
        </a:p>
      </dgm:t>
    </dgm:pt>
    <dgm:pt modelId="{B27C36DB-7705-4D02-9C47-6FB3D9C0FBF8}" type="parTrans" cxnId="{80D143E0-7FE0-4BA1-B46C-FEB2FBD8D762}">
      <dgm:prSet/>
      <dgm:spPr>
        <a:solidFill>
          <a:srgbClr val="B21A91"/>
        </a:solidFill>
      </dgm:spPr>
      <dgm:t>
        <a:bodyPr/>
        <a:lstStyle/>
        <a:p>
          <a:endParaRPr lang="cs-CZ"/>
        </a:p>
      </dgm:t>
    </dgm:pt>
    <dgm:pt modelId="{D9ED2295-3A93-4318-9C34-2D6251391F24}" type="sibTrans" cxnId="{80D143E0-7FE0-4BA1-B46C-FEB2FBD8D762}">
      <dgm:prSet/>
      <dgm:spPr/>
      <dgm:t>
        <a:bodyPr/>
        <a:lstStyle/>
        <a:p>
          <a:endParaRPr lang="cs-CZ"/>
        </a:p>
      </dgm:t>
    </dgm:pt>
    <dgm:pt modelId="{54A243E1-642B-400F-990E-F0B04AC04D7B}">
      <dgm:prSet phldrT="[Text]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>
        <a:gradFill flip="none" rotWithShape="0">
          <a:gsLst>
            <a:gs pos="0">
              <a:srgbClr val="9900FF">
                <a:tint val="66000"/>
                <a:satMod val="160000"/>
              </a:srgbClr>
            </a:gs>
            <a:gs pos="50000">
              <a:srgbClr val="9900FF">
                <a:tint val="44500"/>
                <a:satMod val="160000"/>
              </a:srgbClr>
            </a:gs>
            <a:gs pos="100000">
              <a:srgbClr val="9900FF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Vyjadřuje</a:t>
          </a:r>
          <a:endParaRPr lang="cs-CZ" dirty="0">
            <a:solidFill>
              <a:schemeClr val="tx1"/>
            </a:solidFill>
          </a:endParaRPr>
        </a:p>
      </dgm:t>
    </dgm:pt>
    <dgm:pt modelId="{A041C2CD-23A3-44D7-B14E-FE7F1826AD89}" type="parTrans" cxnId="{3236F23F-3705-4FD0-B719-9D332BBCA431}">
      <dgm:prSet/>
      <dgm:spPr>
        <a:solidFill>
          <a:srgbClr val="B21A91"/>
        </a:solidFill>
      </dgm:spPr>
      <dgm:t>
        <a:bodyPr/>
        <a:lstStyle/>
        <a:p>
          <a:endParaRPr lang="cs-CZ"/>
        </a:p>
      </dgm:t>
    </dgm:pt>
    <dgm:pt modelId="{44802D35-6AD3-495B-9A76-54FC51EF0E5B}" type="sibTrans" cxnId="{3236F23F-3705-4FD0-B719-9D332BBCA431}">
      <dgm:prSet/>
      <dgm:spPr/>
      <dgm:t>
        <a:bodyPr/>
        <a:lstStyle/>
        <a:p>
          <a:endParaRPr lang="cs-CZ"/>
        </a:p>
      </dgm:t>
    </dgm:pt>
    <dgm:pt modelId="{2487380B-CBB0-4664-9771-6B2C6ED2B296}">
      <dgm:prSet phldrT="[Text]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>
        <a:gradFill flip="none" rotWithShape="0">
          <a:gsLst>
            <a:gs pos="0">
              <a:srgbClr val="9900FF">
                <a:shade val="30000"/>
                <a:satMod val="115000"/>
              </a:srgbClr>
            </a:gs>
            <a:gs pos="50000">
              <a:srgbClr val="9900FF">
                <a:shade val="67500"/>
                <a:satMod val="115000"/>
              </a:srgbClr>
            </a:gs>
            <a:gs pos="100000">
              <a:srgbClr val="9900FF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vyjádřen</a:t>
          </a:r>
          <a:endParaRPr lang="cs-CZ" dirty="0">
            <a:solidFill>
              <a:schemeClr val="tx1"/>
            </a:solidFill>
          </a:endParaRPr>
        </a:p>
      </dgm:t>
    </dgm:pt>
    <dgm:pt modelId="{33D1DB26-5389-4B1C-8183-CD3CD7F89DEE}" type="parTrans" cxnId="{5799973B-58D1-4F57-BF29-F6E561E9DD7D}">
      <dgm:prSet/>
      <dgm:spPr>
        <a:solidFill>
          <a:srgbClr val="B21A91"/>
        </a:solidFill>
      </dgm:spPr>
      <dgm:t>
        <a:bodyPr/>
        <a:lstStyle/>
        <a:p>
          <a:endParaRPr lang="cs-CZ"/>
        </a:p>
      </dgm:t>
    </dgm:pt>
    <dgm:pt modelId="{8252F262-3360-4C65-8149-10E2F1286E07}" type="sibTrans" cxnId="{5799973B-58D1-4F57-BF29-F6E561E9DD7D}">
      <dgm:prSet/>
      <dgm:spPr/>
      <dgm:t>
        <a:bodyPr/>
        <a:lstStyle/>
        <a:p>
          <a:endParaRPr lang="cs-CZ"/>
        </a:p>
      </dgm:t>
    </dgm:pt>
    <dgm:pt modelId="{A4AFF89B-B244-45A0-B2C1-EEB4768C8408}">
      <dgm:prSet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>
        <a:gradFill flip="none" rotWithShape="0">
          <a:gsLst>
            <a:gs pos="0">
              <a:srgbClr val="9900FF">
                <a:shade val="30000"/>
                <a:satMod val="115000"/>
              </a:srgbClr>
            </a:gs>
            <a:gs pos="50000">
              <a:srgbClr val="9900FF">
                <a:shade val="67500"/>
                <a:satMod val="115000"/>
              </a:srgbClr>
            </a:gs>
            <a:gs pos="100000">
              <a:srgbClr val="9900FF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Ptáme se</a:t>
          </a:r>
          <a:endParaRPr lang="cs-CZ" dirty="0">
            <a:solidFill>
              <a:schemeClr val="tx1"/>
            </a:solidFill>
          </a:endParaRPr>
        </a:p>
      </dgm:t>
    </dgm:pt>
    <dgm:pt modelId="{CDE86F8A-9269-4F16-9F6E-CAAD1C1AFD33}" type="parTrans" cxnId="{839908DB-E465-432B-9CEB-0C7F3F730A51}">
      <dgm:prSet/>
      <dgm:spPr>
        <a:solidFill>
          <a:srgbClr val="B21A91"/>
        </a:solidFill>
      </dgm:spPr>
      <dgm:t>
        <a:bodyPr/>
        <a:lstStyle/>
        <a:p>
          <a:endParaRPr lang="cs-CZ"/>
        </a:p>
      </dgm:t>
    </dgm:pt>
    <dgm:pt modelId="{5265B585-FF5D-4005-871A-95EFE2352C22}" type="sibTrans" cxnId="{839908DB-E465-432B-9CEB-0C7F3F730A51}">
      <dgm:prSet/>
      <dgm:spPr/>
      <dgm:t>
        <a:bodyPr/>
        <a:lstStyle/>
        <a:p>
          <a:endParaRPr lang="cs-CZ"/>
        </a:p>
      </dgm:t>
    </dgm:pt>
    <dgm:pt modelId="{62EDED57-8ED8-445D-AF87-320D0865F3C7}" type="pres">
      <dgm:prSet presAssocID="{42D2AA87-8EAA-4227-8BF0-DBE27AE2DB0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C02CD08-A39B-4FB0-96A9-D269F21A6661}" type="pres">
      <dgm:prSet presAssocID="{06B1BC0F-422D-43D4-9F0B-718354C0F622}" presName="centerShape" presStyleLbl="node0" presStyleIdx="0" presStyleCnt="1"/>
      <dgm:spPr/>
      <dgm:t>
        <a:bodyPr/>
        <a:lstStyle/>
        <a:p>
          <a:endParaRPr lang="cs-CZ"/>
        </a:p>
      </dgm:t>
    </dgm:pt>
    <dgm:pt modelId="{68D1CEBA-0612-4C5D-AC14-3AB524500231}" type="pres">
      <dgm:prSet presAssocID="{B27C36DB-7705-4D02-9C47-6FB3D9C0FBF8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A3DF7C7C-5BD5-4CA5-97DB-E3427BA84ADA}" type="pres">
      <dgm:prSet presAssocID="{7D244189-09C2-4414-B249-6AF60B4539F0}" presName="node" presStyleLbl="node1" presStyleIdx="0" presStyleCnt="4" custRadScaleRad="99738" custRadScaleInc="7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043610-4927-4397-B7E9-57D2DB68F2E9}" type="pres">
      <dgm:prSet presAssocID="{CDE86F8A-9269-4F16-9F6E-CAAD1C1AFD33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CD55F330-1D17-4F85-B27C-E80FE95429F3}" type="pres">
      <dgm:prSet presAssocID="{A4AFF89B-B244-45A0-B2C1-EEB4768C840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AD21CC-4552-456F-852A-B7654BFF79A7}" type="pres">
      <dgm:prSet presAssocID="{A041C2CD-23A3-44D7-B14E-FE7F1826AD89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882B20BE-0DB3-4894-99C6-BA14F1EE6CF1}" type="pres">
      <dgm:prSet presAssocID="{54A243E1-642B-400F-990E-F0B04AC04D7B}" presName="node" presStyleLbl="node1" presStyleIdx="2" presStyleCnt="4" custRadScaleRad="103009" custRadScaleInc="47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A3182-AA88-40BA-BC8D-48E7E6899A81}" type="pres">
      <dgm:prSet presAssocID="{33D1DB26-5389-4B1C-8183-CD3CD7F89DEE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4052C9ED-2381-423B-8961-E5DD5731BBE2}" type="pres">
      <dgm:prSet presAssocID="{2487380B-CBB0-4664-9771-6B2C6ED2B296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70D6AB-0ADA-4686-B569-F582ADD3CA6E}" type="presOf" srcId="{54A243E1-642B-400F-990E-F0B04AC04D7B}" destId="{882B20BE-0DB3-4894-99C6-BA14F1EE6CF1}" srcOrd="0" destOrd="0" presId="urn:microsoft.com/office/officeart/2005/8/layout/radial4"/>
    <dgm:cxn modelId="{46BF5D29-21CE-442F-B566-5CA8431624AE}" type="presOf" srcId="{A4AFF89B-B244-45A0-B2C1-EEB4768C8408}" destId="{CD55F330-1D17-4F85-B27C-E80FE95429F3}" srcOrd="0" destOrd="0" presId="urn:microsoft.com/office/officeart/2005/8/layout/radial4"/>
    <dgm:cxn modelId="{4EC22DDE-4F64-42B4-A186-1405D11AADC5}" type="presOf" srcId="{7D244189-09C2-4414-B249-6AF60B4539F0}" destId="{A3DF7C7C-5BD5-4CA5-97DB-E3427BA84ADA}" srcOrd="0" destOrd="0" presId="urn:microsoft.com/office/officeart/2005/8/layout/radial4"/>
    <dgm:cxn modelId="{77B94364-460C-4C23-B3A5-8BDE6DD4CCAE}" srcId="{42D2AA87-8EAA-4227-8BF0-DBE27AE2DB07}" destId="{06B1BC0F-422D-43D4-9F0B-718354C0F622}" srcOrd="0" destOrd="0" parTransId="{3F071F6A-9515-44F3-981D-12A10A522AF7}" sibTransId="{71EDC5EA-59BC-4732-B92C-D3DFE39C0401}"/>
    <dgm:cxn modelId="{2C1116EA-14DD-4D8C-8D7C-C82603777293}" type="presOf" srcId="{A041C2CD-23A3-44D7-B14E-FE7F1826AD89}" destId="{33AD21CC-4552-456F-852A-B7654BFF79A7}" srcOrd="0" destOrd="0" presId="urn:microsoft.com/office/officeart/2005/8/layout/radial4"/>
    <dgm:cxn modelId="{F61CB782-6FD8-4019-8139-10CC682C6994}" type="presOf" srcId="{2487380B-CBB0-4664-9771-6B2C6ED2B296}" destId="{4052C9ED-2381-423B-8961-E5DD5731BBE2}" srcOrd="0" destOrd="0" presId="urn:microsoft.com/office/officeart/2005/8/layout/radial4"/>
    <dgm:cxn modelId="{184F402A-DF51-4161-BBB9-7A555AC70079}" type="presOf" srcId="{42D2AA87-8EAA-4227-8BF0-DBE27AE2DB07}" destId="{62EDED57-8ED8-445D-AF87-320D0865F3C7}" srcOrd="0" destOrd="0" presId="urn:microsoft.com/office/officeart/2005/8/layout/radial4"/>
    <dgm:cxn modelId="{78731FC0-5DDB-4AA4-80C2-B7836FDE720B}" type="presOf" srcId="{33D1DB26-5389-4B1C-8183-CD3CD7F89DEE}" destId="{938A3182-AA88-40BA-BC8D-48E7E6899A81}" srcOrd="0" destOrd="0" presId="urn:microsoft.com/office/officeart/2005/8/layout/radial4"/>
    <dgm:cxn modelId="{74E8AF12-C613-467F-A94F-0E05926E39C3}" type="presOf" srcId="{CDE86F8A-9269-4F16-9F6E-CAAD1C1AFD33}" destId="{75043610-4927-4397-B7E9-57D2DB68F2E9}" srcOrd="0" destOrd="0" presId="urn:microsoft.com/office/officeart/2005/8/layout/radial4"/>
    <dgm:cxn modelId="{5799973B-58D1-4F57-BF29-F6E561E9DD7D}" srcId="{06B1BC0F-422D-43D4-9F0B-718354C0F622}" destId="{2487380B-CBB0-4664-9771-6B2C6ED2B296}" srcOrd="3" destOrd="0" parTransId="{33D1DB26-5389-4B1C-8183-CD3CD7F89DEE}" sibTransId="{8252F262-3360-4C65-8149-10E2F1286E07}"/>
    <dgm:cxn modelId="{80D143E0-7FE0-4BA1-B46C-FEB2FBD8D762}" srcId="{06B1BC0F-422D-43D4-9F0B-718354C0F622}" destId="{7D244189-09C2-4414-B249-6AF60B4539F0}" srcOrd="0" destOrd="0" parTransId="{B27C36DB-7705-4D02-9C47-6FB3D9C0FBF8}" sibTransId="{D9ED2295-3A93-4318-9C34-2D6251391F24}"/>
    <dgm:cxn modelId="{839908DB-E465-432B-9CEB-0C7F3F730A51}" srcId="{06B1BC0F-422D-43D4-9F0B-718354C0F622}" destId="{A4AFF89B-B244-45A0-B2C1-EEB4768C8408}" srcOrd="1" destOrd="0" parTransId="{CDE86F8A-9269-4F16-9F6E-CAAD1C1AFD33}" sibTransId="{5265B585-FF5D-4005-871A-95EFE2352C22}"/>
    <dgm:cxn modelId="{54D4ABDF-C66F-4EB8-9354-F146318F52C7}" type="presOf" srcId="{06B1BC0F-422D-43D4-9F0B-718354C0F622}" destId="{CC02CD08-A39B-4FB0-96A9-D269F21A6661}" srcOrd="0" destOrd="0" presId="urn:microsoft.com/office/officeart/2005/8/layout/radial4"/>
    <dgm:cxn modelId="{179672E6-5570-4455-9834-10AA56F00B07}" type="presOf" srcId="{B27C36DB-7705-4D02-9C47-6FB3D9C0FBF8}" destId="{68D1CEBA-0612-4C5D-AC14-3AB524500231}" srcOrd="0" destOrd="0" presId="urn:microsoft.com/office/officeart/2005/8/layout/radial4"/>
    <dgm:cxn modelId="{3236F23F-3705-4FD0-B719-9D332BBCA431}" srcId="{06B1BC0F-422D-43D4-9F0B-718354C0F622}" destId="{54A243E1-642B-400F-990E-F0B04AC04D7B}" srcOrd="2" destOrd="0" parTransId="{A041C2CD-23A3-44D7-B14E-FE7F1826AD89}" sibTransId="{44802D35-6AD3-495B-9A76-54FC51EF0E5B}"/>
    <dgm:cxn modelId="{FF632023-F5BE-4F04-A67D-8961EA10A441}" type="presParOf" srcId="{62EDED57-8ED8-445D-AF87-320D0865F3C7}" destId="{CC02CD08-A39B-4FB0-96A9-D269F21A6661}" srcOrd="0" destOrd="0" presId="urn:microsoft.com/office/officeart/2005/8/layout/radial4"/>
    <dgm:cxn modelId="{E6593A90-1702-4DF5-930B-2EBC2DAFCD90}" type="presParOf" srcId="{62EDED57-8ED8-445D-AF87-320D0865F3C7}" destId="{68D1CEBA-0612-4C5D-AC14-3AB524500231}" srcOrd="1" destOrd="0" presId="urn:microsoft.com/office/officeart/2005/8/layout/radial4"/>
    <dgm:cxn modelId="{33FD6D0F-EEBD-462D-9E8F-89E1539A9669}" type="presParOf" srcId="{62EDED57-8ED8-445D-AF87-320D0865F3C7}" destId="{A3DF7C7C-5BD5-4CA5-97DB-E3427BA84ADA}" srcOrd="2" destOrd="0" presId="urn:microsoft.com/office/officeart/2005/8/layout/radial4"/>
    <dgm:cxn modelId="{20ADEEDC-296D-4009-94C6-DF2460768BE4}" type="presParOf" srcId="{62EDED57-8ED8-445D-AF87-320D0865F3C7}" destId="{75043610-4927-4397-B7E9-57D2DB68F2E9}" srcOrd="3" destOrd="0" presId="urn:microsoft.com/office/officeart/2005/8/layout/radial4"/>
    <dgm:cxn modelId="{307BAD35-ABC4-4CD0-B535-AFE5F6D934D7}" type="presParOf" srcId="{62EDED57-8ED8-445D-AF87-320D0865F3C7}" destId="{CD55F330-1D17-4F85-B27C-E80FE95429F3}" srcOrd="4" destOrd="0" presId="urn:microsoft.com/office/officeart/2005/8/layout/radial4"/>
    <dgm:cxn modelId="{BA969DF0-4722-4477-9E2E-B2A9303FB012}" type="presParOf" srcId="{62EDED57-8ED8-445D-AF87-320D0865F3C7}" destId="{33AD21CC-4552-456F-852A-B7654BFF79A7}" srcOrd="5" destOrd="0" presId="urn:microsoft.com/office/officeart/2005/8/layout/radial4"/>
    <dgm:cxn modelId="{B0B5725D-42A8-4C8F-85AD-D2EAF11AE5E0}" type="presParOf" srcId="{62EDED57-8ED8-445D-AF87-320D0865F3C7}" destId="{882B20BE-0DB3-4894-99C6-BA14F1EE6CF1}" srcOrd="6" destOrd="0" presId="urn:microsoft.com/office/officeart/2005/8/layout/radial4"/>
    <dgm:cxn modelId="{4052D020-6DAA-4F17-8848-B983D6884E8E}" type="presParOf" srcId="{62EDED57-8ED8-445D-AF87-320D0865F3C7}" destId="{938A3182-AA88-40BA-BC8D-48E7E6899A81}" srcOrd="7" destOrd="0" presId="urn:microsoft.com/office/officeart/2005/8/layout/radial4"/>
    <dgm:cxn modelId="{132EBFC5-7E54-48AB-AF29-C47BCEC7A47B}" type="presParOf" srcId="{62EDED57-8ED8-445D-AF87-320D0865F3C7}" destId="{4052C9ED-2381-423B-8961-E5DD5731BBE2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7D8E24-285E-49EF-9E76-616260EC0FD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681ED62-C434-4937-9531-EAE5288DA455}">
      <dgm:prSet phldrT="[Text]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Příslovečné určení</a:t>
          </a:r>
          <a:endParaRPr lang="cs-CZ" dirty="0">
            <a:solidFill>
              <a:schemeClr val="tx1"/>
            </a:solidFill>
          </a:endParaRPr>
        </a:p>
      </dgm:t>
    </dgm:pt>
    <dgm:pt modelId="{AA5AEF56-C0FA-49E7-ABAC-86F19896E8C2}" type="parTrans" cxnId="{7927E238-C56F-4A13-8AB9-3FE1D0A425CD}">
      <dgm:prSet/>
      <dgm:spPr/>
      <dgm:t>
        <a:bodyPr/>
        <a:lstStyle/>
        <a:p>
          <a:endParaRPr lang="cs-CZ"/>
        </a:p>
      </dgm:t>
    </dgm:pt>
    <dgm:pt modelId="{5F9D3435-65EA-44FC-ACD9-3EBF4E80B278}" type="sibTrans" cxnId="{7927E238-C56F-4A13-8AB9-3FE1D0A425CD}">
      <dgm:prSet/>
      <dgm:spPr/>
      <dgm:t>
        <a:bodyPr/>
        <a:lstStyle/>
        <a:p>
          <a:endParaRPr lang="cs-CZ"/>
        </a:p>
      </dgm:t>
    </dgm:pt>
    <dgm:pt modelId="{22B2B7D4-A152-4490-B7F2-7C255C8852C9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Závisí na slovese a přídavném jméně</a:t>
          </a:r>
          <a:endParaRPr lang="cs-CZ" dirty="0"/>
        </a:p>
      </dgm:t>
    </dgm:pt>
    <dgm:pt modelId="{0219F200-6E73-4D54-A547-D0BF502247BA}" type="parTrans" cxnId="{E14E8679-1932-4CC9-A480-1F8B0D1F7057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1ED7E37D-4B8F-4570-9609-1DD850E84698}" type="sibTrans" cxnId="{E14E8679-1932-4CC9-A480-1F8B0D1F7057}">
      <dgm:prSet/>
      <dgm:spPr/>
      <dgm:t>
        <a:bodyPr/>
        <a:lstStyle/>
        <a:p>
          <a:endParaRPr lang="cs-CZ"/>
        </a:p>
      </dgm:t>
    </dgm:pt>
    <dgm:pt modelId="{420DD19B-8B39-469E-A4DA-B33C79D23A67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Vyjadřuje bližší okolnosti děje</a:t>
          </a:r>
          <a:endParaRPr lang="cs-CZ" dirty="0"/>
        </a:p>
      </dgm:t>
    </dgm:pt>
    <dgm:pt modelId="{6776E37D-9BB7-42DD-A151-B68EE9CB0C41}" type="parTrans" cxnId="{03A2F710-DFFA-4B21-89BE-29BAB61489BA}">
      <dgm:prSet/>
      <dgm:spPr>
        <a:solidFill>
          <a:srgbClr val="FFC000"/>
        </a:solidFill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503BE226-6589-412A-AE2A-0D46B26529AD}" type="sibTrans" cxnId="{03A2F710-DFFA-4B21-89BE-29BAB61489BA}">
      <dgm:prSet/>
      <dgm:spPr/>
      <dgm:t>
        <a:bodyPr/>
        <a:lstStyle/>
        <a:p>
          <a:endParaRPr lang="cs-CZ"/>
        </a:p>
      </dgm:t>
    </dgm:pt>
    <dgm:pt modelId="{D9362B11-D0A8-4FC1-B5B6-9B1E4D4D9B08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Je vyjádřen podstatným jménem nebo příslovcem</a:t>
          </a:r>
          <a:endParaRPr lang="cs-CZ" dirty="0"/>
        </a:p>
      </dgm:t>
    </dgm:pt>
    <dgm:pt modelId="{1390ED80-8D01-4168-8FFD-D0C50B187032}" type="parTrans" cxnId="{AADC5D49-45FD-48AD-A251-93089EBC7467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41B0722C-F1C6-4FB8-8C52-E39D3137BD1A}" type="sibTrans" cxnId="{AADC5D49-45FD-48AD-A251-93089EBC7467}">
      <dgm:prSet/>
      <dgm:spPr/>
      <dgm:t>
        <a:bodyPr/>
        <a:lstStyle/>
        <a:p>
          <a:endParaRPr lang="cs-CZ"/>
        </a:p>
      </dgm:t>
    </dgm:pt>
    <dgm:pt modelId="{4FC7FBCC-69F4-4AB8-A2FD-E13579EAC7F3}">
      <dgm:prSet/>
      <dgm:spPr>
        <a:solidFill>
          <a:srgbClr val="FFC000"/>
        </a:solidFill>
      </dgm:spPr>
      <dgm:t>
        <a:bodyPr/>
        <a:lstStyle/>
        <a:p>
          <a:r>
            <a:rPr lang="cs-CZ" dirty="0" smtClean="0"/>
            <a:t>Ptáme se jinými než pádovými otázkami</a:t>
          </a:r>
          <a:endParaRPr lang="cs-CZ" dirty="0"/>
        </a:p>
      </dgm:t>
    </dgm:pt>
    <dgm:pt modelId="{A7273FD7-C6DC-4D97-93CD-B603B7611866}" type="parTrans" cxnId="{4F74D760-0B8E-4595-87BF-E2F7154A32F5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0ACDD27E-D992-4BDA-849C-2CAEDA75BC21}" type="sibTrans" cxnId="{4F74D760-0B8E-4595-87BF-E2F7154A32F5}">
      <dgm:prSet/>
      <dgm:spPr/>
      <dgm:t>
        <a:bodyPr/>
        <a:lstStyle/>
        <a:p>
          <a:endParaRPr lang="cs-CZ"/>
        </a:p>
      </dgm:t>
    </dgm:pt>
    <dgm:pt modelId="{7720489E-E74A-4D3F-942B-431F0EBE9E50}" type="pres">
      <dgm:prSet presAssocID="{357D8E24-285E-49EF-9E76-616260EC0FD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74518C-0C1E-4193-B3FE-634C52914E3C}" type="pres">
      <dgm:prSet presAssocID="{4681ED62-C434-4937-9531-EAE5288DA455}" presName="centerShape" presStyleLbl="node0" presStyleIdx="0" presStyleCnt="1"/>
      <dgm:spPr/>
      <dgm:t>
        <a:bodyPr/>
        <a:lstStyle/>
        <a:p>
          <a:endParaRPr lang="cs-CZ"/>
        </a:p>
      </dgm:t>
    </dgm:pt>
    <dgm:pt modelId="{EA31D70D-5C3D-46D1-8624-28EFBA1D1E44}" type="pres">
      <dgm:prSet presAssocID="{0219F200-6E73-4D54-A547-D0BF502247BA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078C246D-9A98-4AB6-82D6-8988FD4039C7}" type="pres">
      <dgm:prSet presAssocID="{22B2B7D4-A152-4490-B7F2-7C255C8852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EC71B1-6B66-4609-A326-3D49FD5885DB}" type="pres">
      <dgm:prSet presAssocID="{6776E37D-9BB7-42DD-A151-B68EE9CB0C41}" presName="parTrans" presStyleLbl="bgSibTrans2D1" presStyleIdx="1" presStyleCnt="4" custLinFactNeighborX="-764" custLinFactNeighborY="-3558"/>
      <dgm:spPr/>
      <dgm:t>
        <a:bodyPr/>
        <a:lstStyle/>
        <a:p>
          <a:endParaRPr lang="cs-CZ"/>
        </a:p>
      </dgm:t>
    </dgm:pt>
    <dgm:pt modelId="{213E1A62-D009-4061-A16F-876A0AFA354F}" type="pres">
      <dgm:prSet presAssocID="{420DD19B-8B39-469E-A4DA-B33C79D23A6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66ED-7504-44E1-8265-83A578C0F4A5}" type="pres">
      <dgm:prSet presAssocID="{1390ED80-8D01-4168-8FFD-D0C50B187032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0C029401-0349-4A03-9C5C-8AC0A2D675F1}" type="pres">
      <dgm:prSet presAssocID="{D9362B11-D0A8-4FC1-B5B6-9B1E4D4D9B0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6CD8F3-CB81-48DD-9C36-D7F09FF6DF65}" type="pres">
      <dgm:prSet presAssocID="{A7273FD7-C6DC-4D97-93CD-B603B7611866}" presName="parTrans" presStyleLbl="bgSibTrans2D1" presStyleIdx="3" presStyleCnt="4" custLinFactNeighborX="-435" custLinFactNeighborY="-19247"/>
      <dgm:spPr/>
      <dgm:t>
        <a:bodyPr/>
        <a:lstStyle/>
        <a:p>
          <a:endParaRPr lang="cs-CZ"/>
        </a:p>
      </dgm:t>
    </dgm:pt>
    <dgm:pt modelId="{E4A22423-EA06-4E57-B2BC-5D67DD41B72E}" type="pres">
      <dgm:prSet presAssocID="{4FC7FBCC-69F4-4AB8-A2FD-E13579EAC7F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27E238-C56F-4A13-8AB9-3FE1D0A425CD}" srcId="{357D8E24-285E-49EF-9E76-616260EC0FD0}" destId="{4681ED62-C434-4937-9531-EAE5288DA455}" srcOrd="0" destOrd="0" parTransId="{AA5AEF56-C0FA-49E7-ABAC-86F19896E8C2}" sibTransId="{5F9D3435-65EA-44FC-ACD9-3EBF4E80B278}"/>
    <dgm:cxn modelId="{A9483E08-327F-4167-B03D-2132AFFD340E}" type="presOf" srcId="{420DD19B-8B39-469E-A4DA-B33C79D23A67}" destId="{213E1A62-D009-4061-A16F-876A0AFA354F}" srcOrd="0" destOrd="0" presId="urn:microsoft.com/office/officeart/2005/8/layout/radial4"/>
    <dgm:cxn modelId="{C2A87C3D-59D3-46AA-8970-779A66BE67C8}" type="presOf" srcId="{22B2B7D4-A152-4490-B7F2-7C255C8852C9}" destId="{078C246D-9A98-4AB6-82D6-8988FD4039C7}" srcOrd="0" destOrd="0" presId="urn:microsoft.com/office/officeart/2005/8/layout/radial4"/>
    <dgm:cxn modelId="{2B32CBDC-FD56-437B-A6F8-26F8EC43141A}" type="presOf" srcId="{0219F200-6E73-4D54-A547-D0BF502247BA}" destId="{EA31D70D-5C3D-46D1-8624-28EFBA1D1E44}" srcOrd="0" destOrd="0" presId="urn:microsoft.com/office/officeart/2005/8/layout/radial4"/>
    <dgm:cxn modelId="{AADC5D49-45FD-48AD-A251-93089EBC7467}" srcId="{4681ED62-C434-4937-9531-EAE5288DA455}" destId="{D9362B11-D0A8-4FC1-B5B6-9B1E4D4D9B08}" srcOrd="2" destOrd="0" parTransId="{1390ED80-8D01-4168-8FFD-D0C50B187032}" sibTransId="{41B0722C-F1C6-4FB8-8C52-E39D3137BD1A}"/>
    <dgm:cxn modelId="{E14E8679-1932-4CC9-A480-1F8B0D1F7057}" srcId="{4681ED62-C434-4937-9531-EAE5288DA455}" destId="{22B2B7D4-A152-4490-B7F2-7C255C8852C9}" srcOrd="0" destOrd="0" parTransId="{0219F200-6E73-4D54-A547-D0BF502247BA}" sibTransId="{1ED7E37D-4B8F-4570-9609-1DD850E84698}"/>
    <dgm:cxn modelId="{A4993F80-9B56-41AF-AED6-F20CFDE4FBB0}" type="presOf" srcId="{1390ED80-8D01-4168-8FFD-D0C50B187032}" destId="{99C966ED-7504-44E1-8265-83A578C0F4A5}" srcOrd="0" destOrd="0" presId="urn:microsoft.com/office/officeart/2005/8/layout/radial4"/>
    <dgm:cxn modelId="{ECB53198-562B-40C5-8356-F3E91FEB901F}" type="presOf" srcId="{4FC7FBCC-69F4-4AB8-A2FD-E13579EAC7F3}" destId="{E4A22423-EA06-4E57-B2BC-5D67DD41B72E}" srcOrd="0" destOrd="0" presId="urn:microsoft.com/office/officeart/2005/8/layout/radial4"/>
    <dgm:cxn modelId="{03A2F710-DFFA-4B21-89BE-29BAB61489BA}" srcId="{4681ED62-C434-4937-9531-EAE5288DA455}" destId="{420DD19B-8B39-469E-A4DA-B33C79D23A67}" srcOrd="1" destOrd="0" parTransId="{6776E37D-9BB7-42DD-A151-B68EE9CB0C41}" sibTransId="{503BE226-6589-412A-AE2A-0D46B26529AD}"/>
    <dgm:cxn modelId="{E81A66AA-4EA8-421C-AA9D-6743A302A69A}" type="presOf" srcId="{D9362B11-D0A8-4FC1-B5B6-9B1E4D4D9B08}" destId="{0C029401-0349-4A03-9C5C-8AC0A2D675F1}" srcOrd="0" destOrd="0" presId="urn:microsoft.com/office/officeart/2005/8/layout/radial4"/>
    <dgm:cxn modelId="{4F74D760-0B8E-4595-87BF-E2F7154A32F5}" srcId="{4681ED62-C434-4937-9531-EAE5288DA455}" destId="{4FC7FBCC-69F4-4AB8-A2FD-E13579EAC7F3}" srcOrd="3" destOrd="0" parTransId="{A7273FD7-C6DC-4D97-93CD-B603B7611866}" sibTransId="{0ACDD27E-D992-4BDA-849C-2CAEDA75BC21}"/>
    <dgm:cxn modelId="{FF206ADB-8F30-49DB-86C8-5A3DA78652B5}" type="presOf" srcId="{4681ED62-C434-4937-9531-EAE5288DA455}" destId="{8F74518C-0C1E-4193-B3FE-634C52914E3C}" srcOrd="0" destOrd="0" presId="urn:microsoft.com/office/officeart/2005/8/layout/radial4"/>
    <dgm:cxn modelId="{A7AEBB8D-C09B-4D6B-96DC-8583D93C6FED}" type="presOf" srcId="{357D8E24-285E-49EF-9E76-616260EC0FD0}" destId="{7720489E-E74A-4D3F-942B-431F0EBE9E50}" srcOrd="0" destOrd="0" presId="urn:microsoft.com/office/officeart/2005/8/layout/radial4"/>
    <dgm:cxn modelId="{2107CE69-55E1-4F8C-9B8B-F76707820437}" type="presOf" srcId="{6776E37D-9BB7-42DD-A151-B68EE9CB0C41}" destId="{07EC71B1-6B66-4609-A326-3D49FD5885DB}" srcOrd="0" destOrd="0" presId="urn:microsoft.com/office/officeart/2005/8/layout/radial4"/>
    <dgm:cxn modelId="{56091687-9F26-4BA4-B945-B03255995916}" type="presOf" srcId="{A7273FD7-C6DC-4D97-93CD-B603B7611866}" destId="{456CD8F3-CB81-48DD-9C36-D7F09FF6DF65}" srcOrd="0" destOrd="0" presId="urn:microsoft.com/office/officeart/2005/8/layout/radial4"/>
    <dgm:cxn modelId="{CC27F7D0-F3A2-4AF5-819A-4119E802876F}" type="presParOf" srcId="{7720489E-E74A-4D3F-942B-431F0EBE9E50}" destId="{8F74518C-0C1E-4193-B3FE-634C52914E3C}" srcOrd="0" destOrd="0" presId="urn:microsoft.com/office/officeart/2005/8/layout/radial4"/>
    <dgm:cxn modelId="{C8426BB8-D317-4960-B22C-7139D0A9DDEB}" type="presParOf" srcId="{7720489E-E74A-4D3F-942B-431F0EBE9E50}" destId="{EA31D70D-5C3D-46D1-8624-28EFBA1D1E44}" srcOrd="1" destOrd="0" presId="urn:microsoft.com/office/officeart/2005/8/layout/radial4"/>
    <dgm:cxn modelId="{C2FB0982-6F5F-4A7C-8E5E-CA1314A04413}" type="presParOf" srcId="{7720489E-E74A-4D3F-942B-431F0EBE9E50}" destId="{078C246D-9A98-4AB6-82D6-8988FD4039C7}" srcOrd="2" destOrd="0" presId="urn:microsoft.com/office/officeart/2005/8/layout/radial4"/>
    <dgm:cxn modelId="{556A861C-90E3-4A3D-9320-BAB7B01C0B73}" type="presParOf" srcId="{7720489E-E74A-4D3F-942B-431F0EBE9E50}" destId="{07EC71B1-6B66-4609-A326-3D49FD5885DB}" srcOrd="3" destOrd="0" presId="urn:microsoft.com/office/officeart/2005/8/layout/radial4"/>
    <dgm:cxn modelId="{0DD83B54-42DB-497C-817A-650209AE58C1}" type="presParOf" srcId="{7720489E-E74A-4D3F-942B-431F0EBE9E50}" destId="{213E1A62-D009-4061-A16F-876A0AFA354F}" srcOrd="4" destOrd="0" presId="urn:microsoft.com/office/officeart/2005/8/layout/radial4"/>
    <dgm:cxn modelId="{F28C50FA-9E3D-4380-A170-B1106CC7D50D}" type="presParOf" srcId="{7720489E-E74A-4D3F-942B-431F0EBE9E50}" destId="{99C966ED-7504-44E1-8265-83A578C0F4A5}" srcOrd="5" destOrd="0" presId="urn:microsoft.com/office/officeart/2005/8/layout/radial4"/>
    <dgm:cxn modelId="{2D6B9317-EB79-40A7-BB94-9A6E13D0A996}" type="presParOf" srcId="{7720489E-E74A-4D3F-942B-431F0EBE9E50}" destId="{0C029401-0349-4A03-9C5C-8AC0A2D675F1}" srcOrd="6" destOrd="0" presId="urn:microsoft.com/office/officeart/2005/8/layout/radial4"/>
    <dgm:cxn modelId="{4F300020-2753-401C-BEB5-2C14C8426D24}" type="presParOf" srcId="{7720489E-E74A-4D3F-942B-431F0EBE9E50}" destId="{456CD8F3-CB81-48DD-9C36-D7F09FF6DF65}" srcOrd="7" destOrd="0" presId="urn:microsoft.com/office/officeart/2005/8/layout/radial4"/>
    <dgm:cxn modelId="{ECC51F1D-6A5A-4987-B420-457A148E25B1}" type="presParOf" srcId="{7720489E-E74A-4D3F-942B-431F0EBE9E50}" destId="{E4A22423-EA06-4E57-B2BC-5D67DD41B72E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7D8E24-285E-49EF-9E76-616260EC0FD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681ED62-C434-4937-9531-EAE5288DA455}">
      <dgm:prSet phldrT="[Text]"/>
      <dgm:spPr>
        <a:gradFill flip="none" rotWithShape="0">
          <a:gsLst>
            <a:gs pos="0">
              <a:srgbClr val="3F977A">
                <a:shade val="30000"/>
                <a:satMod val="115000"/>
              </a:srgbClr>
            </a:gs>
            <a:gs pos="50000">
              <a:srgbClr val="3F977A">
                <a:shade val="67500"/>
                <a:satMod val="115000"/>
              </a:srgbClr>
            </a:gs>
            <a:gs pos="100000">
              <a:srgbClr val="3F977A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Příslovečné určení</a:t>
          </a:r>
          <a:endParaRPr lang="cs-CZ" dirty="0">
            <a:solidFill>
              <a:schemeClr val="tx1"/>
            </a:solidFill>
          </a:endParaRPr>
        </a:p>
      </dgm:t>
    </dgm:pt>
    <dgm:pt modelId="{AA5AEF56-C0FA-49E7-ABAC-86F19896E8C2}" type="parTrans" cxnId="{7927E238-C56F-4A13-8AB9-3FE1D0A425CD}">
      <dgm:prSet/>
      <dgm:spPr/>
      <dgm:t>
        <a:bodyPr/>
        <a:lstStyle/>
        <a:p>
          <a:endParaRPr lang="cs-CZ"/>
        </a:p>
      </dgm:t>
    </dgm:pt>
    <dgm:pt modelId="{5F9D3435-65EA-44FC-ACD9-3EBF4E80B278}" type="sibTrans" cxnId="{7927E238-C56F-4A13-8AB9-3FE1D0A425CD}">
      <dgm:prSet/>
      <dgm:spPr/>
      <dgm:t>
        <a:bodyPr/>
        <a:lstStyle/>
        <a:p>
          <a:endParaRPr lang="cs-CZ"/>
        </a:p>
      </dgm:t>
    </dgm:pt>
    <dgm:pt modelId="{22B2B7D4-A152-4490-B7F2-7C255C8852C9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Závisí </a:t>
          </a:r>
          <a:endParaRPr lang="cs-CZ" dirty="0"/>
        </a:p>
      </dgm:t>
    </dgm:pt>
    <dgm:pt modelId="{0219F200-6E73-4D54-A547-D0BF502247BA}" type="parTrans" cxnId="{E14E8679-1932-4CC9-A480-1F8B0D1F7057}">
      <dgm:prSet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1ED7E37D-4B8F-4570-9609-1DD850E84698}" type="sibTrans" cxnId="{E14E8679-1932-4CC9-A480-1F8B0D1F7057}">
      <dgm:prSet/>
      <dgm:spPr/>
      <dgm:t>
        <a:bodyPr/>
        <a:lstStyle/>
        <a:p>
          <a:endParaRPr lang="cs-CZ"/>
        </a:p>
      </dgm:t>
    </dgm:pt>
    <dgm:pt modelId="{420DD19B-8B39-469E-A4DA-B33C79D23A67}">
      <dgm:prSet phldrT="[Text]"/>
      <dgm:spPr/>
      <dgm:t>
        <a:bodyPr/>
        <a:lstStyle/>
        <a:p>
          <a:r>
            <a:rPr lang="cs-CZ" dirty="0" smtClean="0"/>
            <a:t>Vyjadřuje </a:t>
          </a:r>
          <a:endParaRPr lang="cs-CZ" dirty="0"/>
        </a:p>
      </dgm:t>
    </dgm:pt>
    <dgm:pt modelId="{6776E37D-9BB7-42DD-A151-B68EE9CB0C41}" type="parTrans" cxnId="{03A2F710-DFFA-4B21-89BE-29BAB61489BA}">
      <dgm:prSet/>
      <dgm:spPr/>
      <dgm:t>
        <a:bodyPr/>
        <a:lstStyle/>
        <a:p>
          <a:endParaRPr lang="cs-CZ"/>
        </a:p>
      </dgm:t>
    </dgm:pt>
    <dgm:pt modelId="{503BE226-6589-412A-AE2A-0D46B26529AD}" type="sibTrans" cxnId="{03A2F710-DFFA-4B21-89BE-29BAB61489BA}">
      <dgm:prSet/>
      <dgm:spPr/>
      <dgm:t>
        <a:bodyPr/>
        <a:lstStyle/>
        <a:p>
          <a:endParaRPr lang="cs-CZ"/>
        </a:p>
      </dgm:t>
    </dgm:pt>
    <dgm:pt modelId="{D9362B11-D0A8-4FC1-B5B6-9B1E4D4D9B08}">
      <dgm:prSet phldrT="[Text]"/>
      <dgm:spPr/>
      <dgm:t>
        <a:bodyPr/>
        <a:lstStyle/>
        <a:p>
          <a:r>
            <a:rPr lang="cs-CZ" dirty="0" smtClean="0"/>
            <a:t>Je vyjádřen </a:t>
          </a:r>
          <a:endParaRPr lang="cs-CZ" dirty="0"/>
        </a:p>
      </dgm:t>
    </dgm:pt>
    <dgm:pt modelId="{1390ED80-8D01-4168-8FFD-D0C50B187032}" type="parTrans" cxnId="{AADC5D49-45FD-48AD-A251-93089EBC7467}">
      <dgm:prSet/>
      <dgm:spPr/>
      <dgm:t>
        <a:bodyPr/>
        <a:lstStyle/>
        <a:p>
          <a:endParaRPr lang="cs-CZ"/>
        </a:p>
      </dgm:t>
    </dgm:pt>
    <dgm:pt modelId="{41B0722C-F1C6-4FB8-8C52-E39D3137BD1A}" type="sibTrans" cxnId="{AADC5D49-45FD-48AD-A251-93089EBC7467}">
      <dgm:prSet/>
      <dgm:spPr/>
      <dgm:t>
        <a:bodyPr/>
        <a:lstStyle/>
        <a:p>
          <a:endParaRPr lang="cs-CZ"/>
        </a:p>
      </dgm:t>
    </dgm:pt>
    <dgm:pt modelId="{4FC7FBCC-69F4-4AB8-A2FD-E13579EAC7F3}">
      <dgm:prSet/>
      <dgm:spPr>
        <a:solidFill>
          <a:srgbClr val="10983D"/>
        </a:solidFill>
      </dgm:spPr>
      <dgm:t>
        <a:bodyPr/>
        <a:lstStyle/>
        <a:p>
          <a:r>
            <a:rPr lang="cs-CZ" dirty="0" smtClean="0"/>
            <a:t>Ptáme se </a:t>
          </a:r>
          <a:endParaRPr lang="cs-CZ" dirty="0"/>
        </a:p>
      </dgm:t>
    </dgm:pt>
    <dgm:pt modelId="{A7273FD7-C6DC-4D97-93CD-B603B7611866}" type="parTrans" cxnId="{4F74D760-0B8E-4595-87BF-E2F7154A32F5}">
      <dgm:prSet/>
      <dgm:spPr>
        <a:solidFill>
          <a:srgbClr val="10983D"/>
        </a:solidFill>
      </dgm:spPr>
      <dgm:t>
        <a:bodyPr/>
        <a:lstStyle/>
        <a:p>
          <a:endParaRPr lang="cs-CZ"/>
        </a:p>
      </dgm:t>
    </dgm:pt>
    <dgm:pt modelId="{0ACDD27E-D992-4BDA-849C-2CAEDA75BC21}" type="sibTrans" cxnId="{4F74D760-0B8E-4595-87BF-E2F7154A32F5}">
      <dgm:prSet/>
      <dgm:spPr/>
      <dgm:t>
        <a:bodyPr/>
        <a:lstStyle/>
        <a:p>
          <a:endParaRPr lang="cs-CZ"/>
        </a:p>
      </dgm:t>
    </dgm:pt>
    <dgm:pt modelId="{7720489E-E74A-4D3F-942B-431F0EBE9E50}" type="pres">
      <dgm:prSet presAssocID="{357D8E24-285E-49EF-9E76-616260EC0FD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74518C-0C1E-4193-B3FE-634C52914E3C}" type="pres">
      <dgm:prSet presAssocID="{4681ED62-C434-4937-9531-EAE5288DA455}" presName="centerShape" presStyleLbl="node0" presStyleIdx="0" presStyleCnt="1"/>
      <dgm:spPr/>
      <dgm:t>
        <a:bodyPr/>
        <a:lstStyle/>
        <a:p>
          <a:endParaRPr lang="cs-CZ"/>
        </a:p>
      </dgm:t>
    </dgm:pt>
    <dgm:pt modelId="{EA31D70D-5C3D-46D1-8624-28EFBA1D1E44}" type="pres">
      <dgm:prSet presAssocID="{0219F200-6E73-4D54-A547-D0BF502247BA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078C246D-9A98-4AB6-82D6-8988FD4039C7}" type="pres">
      <dgm:prSet presAssocID="{22B2B7D4-A152-4490-B7F2-7C255C8852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EC71B1-6B66-4609-A326-3D49FD5885DB}" type="pres">
      <dgm:prSet presAssocID="{6776E37D-9BB7-42DD-A151-B68EE9CB0C41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213E1A62-D009-4061-A16F-876A0AFA354F}" type="pres">
      <dgm:prSet presAssocID="{420DD19B-8B39-469E-A4DA-B33C79D23A6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66ED-7504-44E1-8265-83A578C0F4A5}" type="pres">
      <dgm:prSet presAssocID="{1390ED80-8D01-4168-8FFD-D0C50B187032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0C029401-0349-4A03-9C5C-8AC0A2D675F1}" type="pres">
      <dgm:prSet presAssocID="{D9362B11-D0A8-4FC1-B5B6-9B1E4D4D9B0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6CD8F3-CB81-48DD-9C36-D7F09FF6DF65}" type="pres">
      <dgm:prSet presAssocID="{A7273FD7-C6DC-4D97-93CD-B603B7611866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E4A22423-EA06-4E57-B2BC-5D67DD41B72E}" type="pres">
      <dgm:prSet presAssocID="{4FC7FBCC-69F4-4AB8-A2FD-E13579EAC7F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DC5D49-45FD-48AD-A251-93089EBC7467}" srcId="{4681ED62-C434-4937-9531-EAE5288DA455}" destId="{D9362B11-D0A8-4FC1-B5B6-9B1E4D4D9B08}" srcOrd="2" destOrd="0" parTransId="{1390ED80-8D01-4168-8FFD-D0C50B187032}" sibTransId="{41B0722C-F1C6-4FB8-8C52-E39D3137BD1A}"/>
    <dgm:cxn modelId="{7DEAAF7D-5762-4B50-A099-4B6769B4C094}" type="presOf" srcId="{357D8E24-285E-49EF-9E76-616260EC0FD0}" destId="{7720489E-E74A-4D3F-942B-431F0EBE9E50}" srcOrd="0" destOrd="0" presId="urn:microsoft.com/office/officeart/2005/8/layout/radial4"/>
    <dgm:cxn modelId="{4F74D760-0B8E-4595-87BF-E2F7154A32F5}" srcId="{4681ED62-C434-4937-9531-EAE5288DA455}" destId="{4FC7FBCC-69F4-4AB8-A2FD-E13579EAC7F3}" srcOrd="3" destOrd="0" parTransId="{A7273FD7-C6DC-4D97-93CD-B603B7611866}" sibTransId="{0ACDD27E-D992-4BDA-849C-2CAEDA75BC21}"/>
    <dgm:cxn modelId="{8B47E02C-2292-486B-8810-0F108D12650E}" type="presOf" srcId="{4681ED62-C434-4937-9531-EAE5288DA455}" destId="{8F74518C-0C1E-4193-B3FE-634C52914E3C}" srcOrd="0" destOrd="0" presId="urn:microsoft.com/office/officeart/2005/8/layout/radial4"/>
    <dgm:cxn modelId="{52E845E3-BAAC-4DC7-8CFD-21E0AD75F601}" type="presOf" srcId="{A7273FD7-C6DC-4D97-93CD-B603B7611866}" destId="{456CD8F3-CB81-48DD-9C36-D7F09FF6DF65}" srcOrd="0" destOrd="0" presId="urn:microsoft.com/office/officeart/2005/8/layout/radial4"/>
    <dgm:cxn modelId="{03A2F710-DFFA-4B21-89BE-29BAB61489BA}" srcId="{4681ED62-C434-4937-9531-EAE5288DA455}" destId="{420DD19B-8B39-469E-A4DA-B33C79D23A67}" srcOrd="1" destOrd="0" parTransId="{6776E37D-9BB7-42DD-A151-B68EE9CB0C41}" sibTransId="{503BE226-6589-412A-AE2A-0D46B26529AD}"/>
    <dgm:cxn modelId="{6F118957-50BD-42E8-B96B-7DE85C9384A2}" type="presOf" srcId="{D9362B11-D0A8-4FC1-B5B6-9B1E4D4D9B08}" destId="{0C029401-0349-4A03-9C5C-8AC0A2D675F1}" srcOrd="0" destOrd="0" presId="urn:microsoft.com/office/officeart/2005/8/layout/radial4"/>
    <dgm:cxn modelId="{5727996E-9475-4FFD-BBE1-CE8DA43D49A1}" type="presOf" srcId="{0219F200-6E73-4D54-A547-D0BF502247BA}" destId="{EA31D70D-5C3D-46D1-8624-28EFBA1D1E44}" srcOrd="0" destOrd="0" presId="urn:microsoft.com/office/officeart/2005/8/layout/radial4"/>
    <dgm:cxn modelId="{705581A4-3D35-4DA1-9521-27F11C024680}" type="presOf" srcId="{1390ED80-8D01-4168-8FFD-D0C50B187032}" destId="{99C966ED-7504-44E1-8265-83A578C0F4A5}" srcOrd="0" destOrd="0" presId="urn:microsoft.com/office/officeart/2005/8/layout/radial4"/>
    <dgm:cxn modelId="{B082BFE9-84AC-400E-A609-4E18B3A0A3E1}" type="presOf" srcId="{22B2B7D4-A152-4490-B7F2-7C255C8852C9}" destId="{078C246D-9A98-4AB6-82D6-8988FD4039C7}" srcOrd="0" destOrd="0" presId="urn:microsoft.com/office/officeart/2005/8/layout/radial4"/>
    <dgm:cxn modelId="{7927E238-C56F-4A13-8AB9-3FE1D0A425CD}" srcId="{357D8E24-285E-49EF-9E76-616260EC0FD0}" destId="{4681ED62-C434-4937-9531-EAE5288DA455}" srcOrd="0" destOrd="0" parTransId="{AA5AEF56-C0FA-49E7-ABAC-86F19896E8C2}" sibTransId="{5F9D3435-65EA-44FC-ACD9-3EBF4E80B278}"/>
    <dgm:cxn modelId="{1729604F-A56F-4DCF-B43F-858B41A59E66}" type="presOf" srcId="{6776E37D-9BB7-42DD-A151-B68EE9CB0C41}" destId="{07EC71B1-6B66-4609-A326-3D49FD5885DB}" srcOrd="0" destOrd="0" presId="urn:microsoft.com/office/officeart/2005/8/layout/radial4"/>
    <dgm:cxn modelId="{8230AA99-2ABD-4554-B969-997619049E23}" type="presOf" srcId="{4FC7FBCC-69F4-4AB8-A2FD-E13579EAC7F3}" destId="{E4A22423-EA06-4E57-B2BC-5D67DD41B72E}" srcOrd="0" destOrd="0" presId="urn:microsoft.com/office/officeart/2005/8/layout/radial4"/>
    <dgm:cxn modelId="{9D6E8484-284E-4EF7-ADF0-FCC119D4D023}" type="presOf" srcId="{420DD19B-8B39-469E-A4DA-B33C79D23A67}" destId="{213E1A62-D009-4061-A16F-876A0AFA354F}" srcOrd="0" destOrd="0" presId="urn:microsoft.com/office/officeart/2005/8/layout/radial4"/>
    <dgm:cxn modelId="{E14E8679-1932-4CC9-A480-1F8B0D1F7057}" srcId="{4681ED62-C434-4937-9531-EAE5288DA455}" destId="{22B2B7D4-A152-4490-B7F2-7C255C8852C9}" srcOrd="0" destOrd="0" parTransId="{0219F200-6E73-4D54-A547-D0BF502247BA}" sibTransId="{1ED7E37D-4B8F-4570-9609-1DD850E84698}"/>
    <dgm:cxn modelId="{A1C89FFE-14E8-443C-9858-B3DE8453FACA}" type="presParOf" srcId="{7720489E-E74A-4D3F-942B-431F0EBE9E50}" destId="{8F74518C-0C1E-4193-B3FE-634C52914E3C}" srcOrd="0" destOrd="0" presId="urn:microsoft.com/office/officeart/2005/8/layout/radial4"/>
    <dgm:cxn modelId="{11C69CEE-5008-4B51-845D-CB2D3A63D6C8}" type="presParOf" srcId="{7720489E-E74A-4D3F-942B-431F0EBE9E50}" destId="{EA31D70D-5C3D-46D1-8624-28EFBA1D1E44}" srcOrd="1" destOrd="0" presId="urn:microsoft.com/office/officeart/2005/8/layout/radial4"/>
    <dgm:cxn modelId="{C1C5F6F4-183B-45F1-90A3-FADCE0CF9512}" type="presParOf" srcId="{7720489E-E74A-4D3F-942B-431F0EBE9E50}" destId="{078C246D-9A98-4AB6-82D6-8988FD4039C7}" srcOrd="2" destOrd="0" presId="urn:microsoft.com/office/officeart/2005/8/layout/radial4"/>
    <dgm:cxn modelId="{89FBD256-7D0C-49E3-9CB2-13E90989E375}" type="presParOf" srcId="{7720489E-E74A-4D3F-942B-431F0EBE9E50}" destId="{07EC71B1-6B66-4609-A326-3D49FD5885DB}" srcOrd="3" destOrd="0" presId="urn:microsoft.com/office/officeart/2005/8/layout/radial4"/>
    <dgm:cxn modelId="{87A9AB55-4B60-46B5-B965-0DC6FCA5CADD}" type="presParOf" srcId="{7720489E-E74A-4D3F-942B-431F0EBE9E50}" destId="{213E1A62-D009-4061-A16F-876A0AFA354F}" srcOrd="4" destOrd="0" presId="urn:microsoft.com/office/officeart/2005/8/layout/radial4"/>
    <dgm:cxn modelId="{4F4FE8CC-B869-48D4-9CC9-7F3FB4CE3990}" type="presParOf" srcId="{7720489E-E74A-4D3F-942B-431F0EBE9E50}" destId="{99C966ED-7504-44E1-8265-83A578C0F4A5}" srcOrd="5" destOrd="0" presId="urn:microsoft.com/office/officeart/2005/8/layout/radial4"/>
    <dgm:cxn modelId="{03BBE7DD-012E-4AFE-9822-1922A3D283E2}" type="presParOf" srcId="{7720489E-E74A-4D3F-942B-431F0EBE9E50}" destId="{0C029401-0349-4A03-9C5C-8AC0A2D675F1}" srcOrd="6" destOrd="0" presId="urn:microsoft.com/office/officeart/2005/8/layout/radial4"/>
    <dgm:cxn modelId="{AA876EB9-44E9-4156-8B64-2C67E15622B9}" type="presParOf" srcId="{7720489E-E74A-4D3F-942B-431F0EBE9E50}" destId="{456CD8F3-CB81-48DD-9C36-D7F09FF6DF65}" srcOrd="7" destOrd="0" presId="urn:microsoft.com/office/officeart/2005/8/layout/radial4"/>
    <dgm:cxn modelId="{3E24715C-6400-4049-8F88-37FA8CDE1653}" type="presParOf" srcId="{7720489E-E74A-4D3F-942B-431F0EBE9E50}" destId="{E4A22423-EA06-4E57-B2BC-5D67DD41B72E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D98057-2BEE-4311-99F6-141430C49BB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DA0FF2-5902-4419-97C5-627CDDD1060B}">
      <dgm:prSet phldrT="[Text]"/>
      <dgm:spPr>
        <a:solidFill>
          <a:srgbClr val="FF66CC"/>
        </a:solidFill>
      </dgm:spPr>
      <dgm:t>
        <a:bodyPr/>
        <a:lstStyle/>
        <a:p>
          <a:r>
            <a:rPr lang="cs-CZ" dirty="0" smtClean="0"/>
            <a:t>místa</a:t>
          </a:r>
          <a:endParaRPr lang="cs-CZ" dirty="0"/>
        </a:p>
      </dgm:t>
    </dgm:pt>
    <dgm:pt modelId="{68D9DE81-B7DA-4FE9-A56A-688DA17D9273}" type="parTrans" cxnId="{5FF63230-2F71-4731-AB93-ABC56438811C}">
      <dgm:prSet/>
      <dgm:spPr/>
      <dgm:t>
        <a:bodyPr/>
        <a:lstStyle/>
        <a:p>
          <a:endParaRPr lang="cs-CZ"/>
        </a:p>
      </dgm:t>
    </dgm:pt>
    <dgm:pt modelId="{34F8BC87-9D01-4C28-9D5E-4FE9722AB71D}" type="sibTrans" cxnId="{5FF63230-2F71-4731-AB93-ABC56438811C}">
      <dgm:prSet/>
      <dgm:spPr/>
      <dgm:t>
        <a:bodyPr/>
        <a:lstStyle/>
        <a:p>
          <a:endParaRPr lang="cs-CZ"/>
        </a:p>
      </dgm:t>
    </dgm:pt>
    <dgm:pt modelId="{0395FF01-4C5A-4239-B9E0-D306DD66F36C}">
      <dgm:prSet phldrT="[Text]"/>
      <dgm:spPr>
        <a:solidFill>
          <a:srgbClr val="B21A91"/>
        </a:solidFill>
      </dgm:spPr>
      <dgm:t>
        <a:bodyPr/>
        <a:lstStyle/>
        <a:p>
          <a:r>
            <a:rPr lang="cs-CZ" dirty="0" smtClean="0"/>
            <a:t>míry</a:t>
          </a:r>
          <a:endParaRPr lang="cs-CZ" dirty="0"/>
        </a:p>
      </dgm:t>
    </dgm:pt>
    <dgm:pt modelId="{0EFDD02C-06F3-4E1A-8624-684720CD891E}" type="parTrans" cxnId="{DFE90599-BD1C-4053-BCFA-D812DEB2BDEB}">
      <dgm:prSet/>
      <dgm:spPr/>
      <dgm:t>
        <a:bodyPr/>
        <a:lstStyle/>
        <a:p>
          <a:endParaRPr lang="cs-CZ"/>
        </a:p>
      </dgm:t>
    </dgm:pt>
    <dgm:pt modelId="{44F7D6CE-2413-4657-AFCF-9A3ADAE0CB91}" type="sibTrans" cxnId="{DFE90599-BD1C-4053-BCFA-D812DEB2BDEB}">
      <dgm:prSet/>
      <dgm:spPr/>
      <dgm:t>
        <a:bodyPr/>
        <a:lstStyle/>
        <a:p>
          <a:endParaRPr lang="cs-CZ"/>
        </a:p>
      </dgm:t>
    </dgm:pt>
    <dgm:pt modelId="{62A831BF-4DCC-4A46-96CE-264A8F7C22EA}">
      <dgm:prSet phldrT="[Text]"/>
      <dgm:spPr>
        <a:solidFill>
          <a:srgbClr val="FF66CC"/>
        </a:solidFill>
      </dgm:spPr>
      <dgm:t>
        <a:bodyPr/>
        <a:lstStyle/>
        <a:p>
          <a:r>
            <a:rPr lang="cs-CZ" dirty="0" smtClean="0"/>
            <a:t>příčiny</a:t>
          </a:r>
          <a:endParaRPr lang="cs-CZ" dirty="0"/>
        </a:p>
      </dgm:t>
    </dgm:pt>
    <dgm:pt modelId="{9A5F45E5-4410-490A-8691-B696E2DB9E58}" type="parTrans" cxnId="{6D0427C6-99D4-4297-AD5A-D3D8EE8D3CCB}">
      <dgm:prSet/>
      <dgm:spPr/>
      <dgm:t>
        <a:bodyPr/>
        <a:lstStyle/>
        <a:p>
          <a:endParaRPr lang="cs-CZ"/>
        </a:p>
      </dgm:t>
    </dgm:pt>
    <dgm:pt modelId="{C08A443D-266F-4130-8728-E2645F07D85A}" type="sibTrans" cxnId="{6D0427C6-99D4-4297-AD5A-D3D8EE8D3CCB}">
      <dgm:prSet/>
      <dgm:spPr/>
      <dgm:t>
        <a:bodyPr/>
        <a:lstStyle/>
        <a:p>
          <a:endParaRPr lang="cs-CZ"/>
        </a:p>
      </dgm:t>
    </dgm:pt>
    <dgm:pt modelId="{E6F40885-BEC9-46A4-B6A2-E2E44EB24EB6}">
      <dgm:prSet/>
      <dgm:spPr>
        <a:solidFill>
          <a:srgbClr val="CC00CC"/>
        </a:solidFill>
      </dgm:spPr>
      <dgm:t>
        <a:bodyPr/>
        <a:lstStyle/>
        <a:p>
          <a:r>
            <a:rPr lang="cs-CZ" dirty="0" smtClean="0"/>
            <a:t>času</a:t>
          </a:r>
          <a:endParaRPr lang="cs-CZ" dirty="0"/>
        </a:p>
      </dgm:t>
    </dgm:pt>
    <dgm:pt modelId="{78F98BB2-3D16-415A-99BB-78794807D039}" type="parTrans" cxnId="{B271D2BB-A0D7-4A5E-83C5-A37845E4347C}">
      <dgm:prSet/>
      <dgm:spPr/>
      <dgm:t>
        <a:bodyPr/>
        <a:lstStyle/>
        <a:p>
          <a:endParaRPr lang="cs-CZ"/>
        </a:p>
      </dgm:t>
    </dgm:pt>
    <dgm:pt modelId="{1BAC3C29-4C38-4321-BAC4-1D0A501632E9}" type="sibTrans" cxnId="{B271D2BB-A0D7-4A5E-83C5-A37845E4347C}">
      <dgm:prSet/>
      <dgm:spPr/>
      <dgm:t>
        <a:bodyPr/>
        <a:lstStyle/>
        <a:p>
          <a:endParaRPr lang="cs-CZ"/>
        </a:p>
      </dgm:t>
    </dgm:pt>
    <dgm:pt modelId="{41149AE7-79A9-4A57-BA2A-4F9DB162D976}">
      <dgm:prSet/>
      <dgm:spPr>
        <a:solidFill>
          <a:srgbClr val="FF0066"/>
        </a:solidFill>
      </dgm:spPr>
      <dgm:t>
        <a:bodyPr/>
        <a:lstStyle/>
        <a:p>
          <a:r>
            <a:rPr lang="cs-CZ" dirty="0" smtClean="0"/>
            <a:t>způsobu</a:t>
          </a:r>
          <a:endParaRPr lang="cs-CZ" dirty="0"/>
        </a:p>
      </dgm:t>
    </dgm:pt>
    <dgm:pt modelId="{8E58B52C-B6E1-4B95-89A4-35498CEDABC2}" type="parTrans" cxnId="{A51E1254-7F27-42BC-AB82-9E7E6B9B89C9}">
      <dgm:prSet/>
      <dgm:spPr/>
      <dgm:t>
        <a:bodyPr/>
        <a:lstStyle/>
        <a:p>
          <a:endParaRPr lang="cs-CZ"/>
        </a:p>
      </dgm:t>
    </dgm:pt>
    <dgm:pt modelId="{1E9AE52F-17C7-40B9-8066-B55BF0612D8C}" type="sibTrans" cxnId="{A51E1254-7F27-42BC-AB82-9E7E6B9B89C9}">
      <dgm:prSet/>
      <dgm:spPr/>
      <dgm:t>
        <a:bodyPr/>
        <a:lstStyle/>
        <a:p>
          <a:endParaRPr lang="cs-CZ"/>
        </a:p>
      </dgm:t>
    </dgm:pt>
    <dgm:pt modelId="{96D1CCF6-6083-4535-B0BE-769EDD2A18AE}" type="pres">
      <dgm:prSet presAssocID="{67D98057-2BEE-4311-99F6-141430C49BB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A4E3A9-B934-4FAD-BEC8-71AFE4F8DDA7}" type="pres">
      <dgm:prSet presAssocID="{C2DA0FF2-5902-4419-97C5-627CDDD1060B}" presName="parentLin" presStyleCnt="0"/>
      <dgm:spPr/>
    </dgm:pt>
    <dgm:pt modelId="{9EF490E0-75BE-42CD-AA57-7B8FE2AA4E79}" type="pres">
      <dgm:prSet presAssocID="{C2DA0FF2-5902-4419-97C5-627CDDD1060B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C1B0C5E7-4D2B-43CB-8E22-D87EDCAB0956}" type="pres">
      <dgm:prSet presAssocID="{C2DA0FF2-5902-4419-97C5-627CDDD1060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D9156D-86F8-42BD-B1CC-4106C212F168}" type="pres">
      <dgm:prSet presAssocID="{C2DA0FF2-5902-4419-97C5-627CDDD1060B}" presName="negativeSpace" presStyleCnt="0"/>
      <dgm:spPr/>
    </dgm:pt>
    <dgm:pt modelId="{7ACE54CF-CAA9-4485-B775-4752956115A7}" type="pres">
      <dgm:prSet presAssocID="{C2DA0FF2-5902-4419-97C5-627CDDD1060B}" presName="childText" presStyleLbl="conFgAcc1" presStyleIdx="0" presStyleCnt="5">
        <dgm:presLayoutVars>
          <dgm:bulletEnabled val="1"/>
        </dgm:presLayoutVars>
      </dgm:prSet>
      <dgm:spPr>
        <a:solidFill>
          <a:schemeClr val="bg1">
            <a:alpha val="90000"/>
          </a:schemeClr>
        </a:solidFill>
        <a:ln>
          <a:solidFill>
            <a:srgbClr val="FF66CC"/>
          </a:solidFill>
        </a:ln>
      </dgm:spPr>
      <dgm:t>
        <a:bodyPr/>
        <a:lstStyle/>
        <a:p>
          <a:endParaRPr lang="cs-CZ"/>
        </a:p>
      </dgm:t>
    </dgm:pt>
    <dgm:pt modelId="{8783B0DF-E8AE-4C60-BA9A-AEF97967E85A}" type="pres">
      <dgm:prSet presAssocID="{34F8BC87-9D01-4C28-9D5E-4FE9722AB71D}" presName="spaceBetweenRectangles" presStyleCnt="0"/>
      <dgm:spPr/>
    </dgm:pt>
    <dgm:pt modelId="{D3B658B2-26D6-45DD-8471-48E5D4F470A1}" type="pres">
      <dgm:prSet presAssocID="{E6F40885-BEC9-46A4-B6A2-E2E44EB24EB6}" presName="parentLin" presStyleCnt="0"/>
      <dgm:spPr/>
    </dgm:pt>
    <dgm:pt modelId="{1FF01732-9FAD-409B-85B6-30A985AEF50D}" type="pres">
      <dgm:prSet presAssocID="{E6F40885-BEC9-46A4-B6A2-E2E44EB24EB6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64D22B0C-823F-4084-9D6C-59B3DE94DDCC}" type="pres">
      <dgm:prSet presAssocID="{E6F40885-BEC9-46A4-B6A2-E2E44EB24EB6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AD7D28-1239-437C-9361-F1ED32505D41}" type="pres">
      <dgm:prSet presAssocID="{E6F40885-BEC9-46A4-B6A2-E2E44EB24EB6}" presName="negativeSpace" presStyleCnt="0"/>
      <dgm:spPr/>
    </dgm:pt>
    <dgm:pt modelId="{2FED584F-CE3C-4A6E-88CB-D69D184F4DDF}" type="pres">
      <dgm:prSet presAssocID="{E6F40885-BEC9-46A4-B6A2-E2E44EB24EB6}" presName="childText" presStyleLbl="conFgAcc1" presStyleIdx="1" presStyleCnt="5">
        <dgm:presLayoutVars>
          <dgm:bulletEnabled val="1"/>
        </dgm:presLayoutVars>
      </dgm:prSet>
      <dgm:spPr>
        <a:ln>
          <a:solidFill>
            <a:srgbClr val="FF66CC"/>
          </a:solidFill>
        </a:ln>
      </dgm:spPr>
      <dgm:t>
        <a:bodyPr/>
        <a:lstStyle/>
        <a:p>
          <a:endParaRPr lang="cs-CZ"/>
        </a:p>
      </dgm:t>
    </dgm:pt>
    <dgm:pt modelId="{D947FEB3-915F-4F39-91EE-DACAD1FCD484}" type="pres">
      <dgm:prSet presAssocID="{1BAC3C29-4C38-4321-BAC4-1D0A501632E9}" presName="spaceBetweenRectangles" presStyleCnt="0"/>
      <dgm:spPr/>
    </dgm:pt>
    <dgm:pt modelId="{8B7D174D-5B1C-42C9-959F-036F57DED2C5}" type="pres">
      <dgm:prSet presAssocID="{41149AE7-79A9-4A57-BA2A-4F9DB162D976}" presName="parentLin" presStyleCnt="0"/>
      <dgm:spPr/>
    </dgm:pt>
    <dgm:pt modelId="{A137D5E3-FBFD-4D39-8CB5-1EAC0EFCD5E6}" type="pres">
      <dgm:prSet presAssocID="{41149AE7-79A9-4A57-BA2A-4F9DB162D976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93D3E80B-DFCF-4356-9F58-EC7F9FCD4565}" type="pres">
      <dgm:prSet presAssocID="{41149AE7-79A9-4A57-BA2A-4F9DB162D976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0AA687-CAD0-4D73-90CD-99562962AC43}" type="pres">
      <dgm:prSet presAssocID="{41149AE7-79A9-4A57-BA2A-4F9DB162D976}" presName="negativeSpace" presStyleCnt="0"/>
      <dgm:spPr/>
    </dgm:pt>
    <dgm:pt modelId="{F72EACFE-2FD0-4C26-BABA-DA5CC7360D80}" type="pres">
      <dgm:prSet presAssocID="{41149AE7-79A9-4A57-BA2A-4F9DB162D976}" presName="childText" presStyleLbl="conFgAcc1" presStyleIdx="2" presStyleCnt="5">
        <dgm:presLayoutVars>
          <dgm:bulletEnabled val="1"/>
        </dgm:presLayoutVars>
      </dgm:prSet>
      <dgm:spPr>
        <a:ln>
          <a:solidFill>
            <a:srgbClr val="FF66CC"/>
          </a:solidFill>
        </a:ln>
      </dgm:spPr>
      <dgm:t>
        <a:bodyPr/>
        <a:lstStyle/>
        <a:p>
          <a:endParaRPr lang="cs-CZ"/>
        </a:p>
      </dgm:t>
    </dgm:pt>
    <dgm:pt modelId="{7F9CF8C5-7656-4C74-BAA4-43C48AD2BB30}" type="pres">
      <dgm:prSet presAssocID="{1E9AE52F-17C7-40B9-8066-B55BF0612D8C}" presName="spaceBetweenRectangles" presStyleCnt="0"/>
      <dgm:spPr/>
    </dgm:pt>
    <dgm:pt modelId="{E7CD0904-EBDA-4CB2-92CC-7B1023D0AACE}" type="pres">
      <dgm:prSet presAssocID="{0395FF01-4C5A-4239-B9E0-D306DD66F36C}" presName="parentLin" presStyleCnt="0"/>
      <dgm:spPr/>
    </dgm:pt>
    <dgm:pt modelId="{EF44CCC3-25F8-4606-9629-E880F98DFD3E}" type="pres">
      <dgm:prSet presAssocID="{0395FF01-4C5A-4239-B9E0-D306DD66F36C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08575D1D-12D1-455B-B2CD-2F960E240D59}" type="pres">
      <dgm:prSet presAssocID="{0395FF01-4C5A-4239-B9E0-D306DD66F36C}" presName="parentText" presStyleLbl="node1" presStyleIdx="3" presStyleCnt="5" custLinFactNeighborX="-2784" custLinFactNeighborY="-221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A24E24-D295-436A-BC41-B67EFA9959C5}" type="pres">
      <dgm:prSet presAssocID="{0395FF01-4C5A-4239-B9E0-D306DD66F36C}" presName="negativeSpace" presStyleCnt="0"/>
      <dgm:spPr/>
    </dgm:pt>
    <dgm:pt modelId="{0DEC515B-8A46-4F29-95BA-04177B2BF8F7}" type="pres">
      <dgm:prSet presAssocID="{0395FF01-4C5A-4239-B9E0-D306DD66F36C}" presName="childText" presStyleLbl="conFgAcc1" presStyleIdx="3" presStyleCnt="5">
        <dgm:presLayoutVars>
          <dgm:bulletEnabled val="1"/>
        </dgm:presLayoutVars>
      </dgm:prSet>
      <dgm:spPr>
        <a:ln>
          <a:solidFill>
            <a:srgbClr val="FF66CC"/>
          </a:solidFill>
        </a:ln>
      </dgm:spPr>
      <dgm:t>
        <a:bodyPr/>
        <a:lstStyle/>
        <a:p>
          <a:endParaRPr lang="cs-CZ"/>
        </a:p>
      </dgm:t>
    </dgm:pt>
    <dgm:pt modelId="{E3E5BCEF-7368-4E12-B794-6FB572B0B93B}" type="pres">
      <dgm:prSet presAssocID="{44F7D6CE-2413-4657-AFCF-9A3ADAE0CB91}" presName="spaceBetweenRectangles" presStyleCnt="0"/>
      <dgm:spPr/>
    </dgm:pt>
    <dgm:pt modelId="{EA9E34C6-7EDA-4B1E-9AC5-017F130D4F3C}" type="pres">
      <dgm:prSet presAssocID="{62A831BF-4DCC-4A46-96CE-264A8F7C22EA}" presName="parentLin" presStyleCnt="0"/>
      <dgm:spPr/>
    </dgm:pt>
    <dgm:pt modelId="{3F8EF178-6CFD-42DE-9A43-1CC9CA92DD4D}" type="pres">
      <dgm:prSet presAssocID="{62A831BF-4DCC-4A46-96CE-264A8F7C22EA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A3D203B6-C692-4BE4-A6D5-170F80BD8D16}" type="pres">
      <dgm:prSet presAssocID="{62A831BF-4DCC-4A46-96CE-264A8F7C22EA}" presName="parentText" presStyleLbl="node1" presStyleIdx="4" presStyleCnt="5" custLinFactNeighborX="-2784" custLinFactNeighborY="-1067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7FBE1C-3811-424A-B7A9-2F36616C1637}" type="pres">
      <dgm:prSet presAssocID="{62A831BF-4DCC-4A46-96CE-264A8F7C22EA}" presName="negativeSpace" presStyleCnt="0"/>
      <dgm:spPr/>
    </dgm:pt>
    <dgm:pt modelId="{C3EA03F6-17A0-4C78-B171-69B1BD34C91C}" type="pres">
      <dgm:prSet presAssocID="{62A831BF-4DCC-4A46-96CE-264A8F7C22EA}" presName="childText" presStyleLbl="conFgAcc1" presStyleIdx="4" presStyleCnt="5">
        <dgm:presLayoutVars>
          <dgm:bulletEnabled val="1"/>
        </dgm:presLayoutVars>
      </dgm:prSet>
      <dgm:spPr>
        <a:ln>
          <a:solidFill>
            <a:srgbClr val="FF66CC"/>
          </a:solidFill>
        </a:ln>
      </dgm:spPr>
      <dgm:t>
        <a:bodyPr/>
        <a:lstStyle/>
        <a:p>
          <a:endParaRPr lang="cs-CZ"/>
        </a:p>
      </dgm:t>
    </dgm:pt>
  </dgm:ptLst>
  <dgm:cxnLst>
    <dgm:cxn modelId="{B271D2BB-A0D7-4A5E-83C5-A37845E4347C}" srcId="{67D98057-2BEE-4311-99F6-141430C49BB0}" destId="{E6F40885-BEC9-46A4-B6A2-E2E44EB24EB6}" srcOrd="1" destOrd="0" parTransId="{78F98BB2-3D16-415A-99BB-78794807D039}" sibTransId="{1BAC3C29-4C38-4321-BAC4-1D0A501632E9}"/>
    <dgm:cxn modelId="{70C76AD2-25D3-4879-80EA-9882329BC908}" type="presOf" srcId="{0395FF01-4C5A-4239-B9E0-D306DD66F36C}" destId="{08575D1D-12D1-455B-B2CD-2F960E240D59}" srcOrd="1" destOrd="0" presId="urn:microsoft.com/office/officeart/2005/8/layout/list1"/>
    <dgm:cxn modelId="{DB157901-47D2-401E-9E15-AADB8FD86854}" type="presOf" srcId="{C2DA0FF2-5902-4419-97C5-627CDDD1060B}" destId="{C1B0C5E7-4D2B-43CB-8E22-D87EDCAB0956}" srcOrd="1" destOrd="0" presId="urn:microsoft.com/office/officeart/2005/8/layout/list1"/>
    <dgm:cxn modelId="{69096462-6AEF-4FB9-AFA1-E17ECB114284}" type="presOf" srcId="{62A831BF-4DCC-4A46-96CE-264A8F7C22EA}" destId="{3F8EF178-6CFD-42DE-9A43-1CC9CA92DD4D}" srcOrd="0" destOrd="0" presId="urn:microsoft.com/office/officeart/2005/8/layout/list1"/>
    <dgm:cxn modelId="{D60F9A1C-E469-49CF-A668-59E30D857CA8}" type="presOf" srcId="{41149AE7-79A9-4A57-BA2A-4F9DB162D976}" destId="{93D3E80B-DFCF-4356-9F58-EC7F9FCD4565}" srcOrd="1" destOrd="0" presId="urn:microsoft.com/office/officeart/2005/8/layout/list1"/>
    <dgm:cxn modelId="{A51E1254-7F27-42BC-AB82-9E7E6B9B89C9}" srcId="{67D98057-2BEE-4311-99F6-141430C49BB0}" destId="{41149AE7-79A9-4A57-BA2A-4F9DB162D976}" srcOrd="2" destOrd="0" parTransId="{8E58B52C-B6E1-4B95-89A4-35498CEDABC2}" sibTransId="{1E9AE52F-17C7-40B9-8066-B55BF0612D8C}"/>
    <dgm:cxn modelId="{DFE90599-BD1C-4053-BCFA-D812DEB2BDEB}" srcId="{67D98057-2BEE-4311-99F6-141430C49BB0}" destId="{0395FF01-4C5A-4239-B9E0-D306DD66F36C}" srcOrd="3" destOrd="0" parTransId="{0EFDD02C-06F3-4E1A-8624-684720CD891E}" sibTransId="{44F7D6CE-2413-4657-AFCF-9A3ADAE0CB91}"/>
    <dgm:cxn modelId="{66F08017-0E36-4141-A83A-4DDECA78F29D}" type="presOf" srcId="{E6F40885-BEC9-46A4-B6A2-E2E44EB24EB6}" destId="{1FF01732-9FAD-409B-85B6-30A985AEF50D}" srcOrd="0" destOrd="0" presId="urn:microsoft.com/office/officeart/2005/8/layout/list1"/>
    <dgm:cxn modelId="{D7D3E6FC-7433-48FE-A7E7-9E9EBA71E00B}" type="presOf" srcId="{67D98057-2BEE-4311-99F6-141430C49BB0}" destId="{96D1CCF6-6083-4535-B0BE-769EDD2A18AE}" srcOrd="0" destOrd="0" presId="urn:microsoft.com/office/officeart/2005/8/layout/list1"/>
    <dgm:cxn modelId="{2FC5A0C7-91C0-4FA6-8773-FAAB3C4FEB4A}" type="presOf" srcId="{0395FF01-4C5A-4239-B9E0-D306DD66F36C}" destId="{EF44CCC3-25F8-4606-9629-E880F98DFD3E}" srcOrd="0" destOrd="0" presId="urn:microsoft.com/office/officeart/2005/8/layout/list1"/>
    <dgm:cxn modelId="{BD9E5BEC-0B78-4C2B-AB85-584ACCEE0348}" type="presOf" srcId="{C2DA0FF2-5902-4419-97C5-627CDDD1060B}" destId="{9EF490E0-75BE-42CD-AA57-7B8FE2AA4E79}" srcOrd="0" destOrd="0" presId="urn:microsoft.com/office/officeart/2005/8/layout/list1"/>
    <dgm:cxn modelId="{D9C54C47-A369-4A9B-B655-C57377C1735C}" type="presOf" srcId="{62A831BF-4DCC-4A46-96CE-264A8F7C22EA}" destId="{A3D203B6-C692-4BE4-A6D5-170F80BD8D16}" srcOrd="1" destOrd="0" presId="urn:microsoft.com/office/officeart/2005/8/layout/list1"/>
    <dgm:cxn modelId="{6D0427C6-99D4-4297-AD5A-D3D8EE8D3CCB}" srcId="{67D98057-2BEE-4311-99F6-141430C49BB0}" destId="{62A831BF-4DCC-4A46-96CE-264A8F7C22EA}" srcOrd="4" destOrd="0" parTransId="{9A5F45E5-4410-490A-8691-B696E2DB9E58}" sibTransId="{C08A443D-266F-4130-8728-E2645F07D85A}"/>
    <dgm:cxn modelId="{577176A6-F779-4127-86FC-861FB57343A4}" type="presOf" srcId="{41149AE7-79A9-4A57-BA2A-4F9DB162D976}" destId="{A137D5E3-FBFD-4D39-8CB5-1EAC0EFCD5E6}" srcOrd="0" destOrd="0" presId="urn:microsoft.com/office/officeart/2005/8/layout/list1"/>
    <dgm:cxn modelId="{9C6852EF-6691-4D38-90DE-DE579405A351}" type="presOf" srcId="{E6F40885-BEC9-46A4-B6A2-E2E44EB24EB6}" destId="{64D22B0C-823F-4084-9D6C-59B3DE94DDCC}" srcOrd="1" destOrd="0" presId="urn:microsoft.com/office/officeart/2005/8/layout/list1"/>
    <dgm:cxn modelId="{5FF63230-2F71-4731-AB93-ABC56438811C}" srcId="{67D98057-2BEE-4311-99F6-141430C49BB0}" destId="{C2DA0FF2-5902-4419-97C5-627CDDD1060B}" srcOrd="0" destOrd="0" parTransId="{68D9DE81-B7DA-4FE9-A56A-688DA17D9273}" sibTransId="{34F8BC87-9D01-4C28-9D5E-4FE9722AB71D}"/>
    <dgm:cxn modelId="{78520343-315E-47B0-84FC-1D4A36051837}" type="presParOf" srcId="{96D1CCF6-6083-4535-B0BE-769EDD2A18AE}" destId="{D8A4E3A9-B934-4FAD-BEC8-71AFE4F8DDA7}" srcOrd="0" destOrd="0" presId="urn:microsoft.com/office/officeart/2005/8/layout/list1"/>
    <dgm:cxn modelId="{10EB52F1-3623-43E9-8EBC-E04DFEE2C64F}" type="presParOf" srcId="{D8A4E3A9-B934-4FAD-BEC8-71AFE4F8DDA7}" destId="{9EF490E0-75BE-42CD-AA57-7B8FE2AA4E79}" srcOrd="0" destOrd="0" presId="urn:microsoft.com/office/officeart/2005/8/layout/list1"/>
    <dgm:cxn modelId="{B2D80A50-C860-41D2-AB99-AA7276975B13}" type="presParOf" srcId="{D8A4E3A9-B934-4FAD-BEC8-71AFE4F8DDA7}" destId="{C1B0C5E7-4D2B-43CB-8E22-D87EDCAB0956}" srcOrd="1" destOrd="0" presId="urn:microsoft.com/office/officeart/2005/8/layout/list1"/>
    <dgm:cxn modelId="{B137A671-ABC2-47D0-8753-8B10B581E307}" type="presParOf" srcId="{96D1CCF6-6083-4535-B0BE-769EDD2A18AE}" destId="{43D9156D-86F8-42BD-B1CC-4106C212F168}" srcOrd="1" destOrd="0" presId="urn:microsoft.com/office/officeart/2005/8/layout/list1"/>
    <dgm:cxn modelId="{412B0A98-F9C4-4EA5-9587-64082AB76DD8}" type="presParOf" srcId="{96D1CCF6-6083-4535-B0BE-769EDD2A18AE}" destId="{7ACE54CF-CAA9-4485-B775-4752956115A7}" srcOrd="2" destOrd="0" presId="urn:microsoft.com/office/officeart/2005/8/layout/list1"/>
    <dgm:cxn modelId="{8A1F431A-2C84-4298-9056-E4E58CE5A11A}" type="presParOf" srcId="{96D1CCF6-6083-4535-B0BE-769EDD2A18AE}" destId="{8783B0DF-E8AE-4C60-BA9A-AEF97967E85A}" srcOrd="3" destOrd="0" presId="urn:microsoft.com/office/officeart/2005/8/layout/list1"/>
    <dgm:cxn modelId="{9757B475-C89C-43E6-B476-A3016827B74B}" type="presParOf" srcId="{96D1CCF6-6083-4535-B0BE-769EDD2A18AE}" destId="{D3B658B2-26D6-45DD-8471-48E5D4F470A1}" srcOrd="4" destOrd="0" presId="urn:microsoft.com/office/officeart/2005/8/layout/list1"/>
    <dgm:cxn modelId="{03047B64-C429-4E91-9D5B-AE6147E6D41A}" type="presParOf" srcId="{D3B658B2-26D6-45DD-8471-48E5D4F470A1}" destId="{1FF01732-9FAD-409B-85B6-30A985AEF50D}" srcOrd="0" destOrd="0" presId="urn:microsoft.com/office/officeart/2005/8/layout/list1"/>
    <dgm:cxn modelId="{7CA608F5-EFF1-4DAE-A40C-0D9F1D18393B}" type="presParOf" srcId="{D3B658B2-26D6-45DD-8471-48E5D4F470A1}" destId="{64D22B0C-823F-4084-9D6C-59B3DE94DDCC}" srcOrd="1" destOrd="0" presId="urn:microsoft.com/office/officeart/2005/8/layout/list1"/>
    <dgm:cxn modelId="{1E03A36C-6E69-40F0-91D1-0F3B71F8E31C}" type="presParOf" srcId="{96D1CCF6-6083-4535-B0BE-769EDD2A18AE}" destId="{54AD7D28-1239-437C-9361-F1ED32505D41}" srcOrd="5" destOrd="0" presId="urn:microsoft.com/office/officeart/2005/8/layout/list1"/>
    <dgm:cxn modelId="{0587B6B0-AB13-4D06-89A7-B3D58F88AEF0}" type="presParOf" srcId="{96D1CCF6-6083-4535-B0BE-769EDD2A18AE}" destId="{2FED584F-CE3C-4A6E-88CB-D69D184F4DDF}" srcOrd="6" destOrd="0" presId="urn:microsoft.com/office/officeart/2005/8/layout/list1"/>
    <dgm:cxn modelId="{DCB87118-38E9-46EF-8322-5340ADA8E66D}" type="presParOf" srcId="{96D1CCF6-6083-4535-B0BE-769EDD2A18AE}" destId="{D947FEB3-915F-4F39-91EE-DACAD1FCD484}" srcOrd="7" destOrd="0" presId="urn:microsoft.com/office/officeart/2005/8/layout/list1"/>
    <dgm:cxn modelId="{91BDBA17-A6ED-4B1D-867C-48544ED5493A}" type="presParOf" srcId="{96D1CCF6-6083-4535-B0BE-769EDD2A18AE}" destId="{8B7D174D-5B1C-42C9-959F-036F57DED2C5}" srcOrd="8" destOrd="0" presId="urn:microsoft.com/office/officeart/2005/8/layout/list1"/>
    <dgm:cxn modelId="{A394BFA0-6B52-4497-B009-F78BC6BF77CB}" type="presParOf" srcId="{8B7D174D-5B1C-42C9-959F-036F57DED2C5}" destId="{A137D5E3-FBFD-4D39-8CB5-1EAC0EFCD5E6}" srcOrd="0" destOrd="0" presId="urn:microsoft.com/office/officeart/2005/8/layout/list1"/>
    <dgm:cxn modelId="{31EE80FC-22FB-42CC-8783-8F28591768C9}" type="presParOf" srcId="{8B7D174D-5B1C-42C9-959F-036F57DED2C5}" destId="{93D3E80B-DFCF-4356-9F58-EC7F9FCD4565}" srcOrd="1" destOrd="0" presId="urn:microsoft.com/office/officeart/2005/8/layout/list1"/>
    <dgm:cxn modelId="{61921B91-0683-4F8D-83EB-81F336594638}" type="presParOf" srcId="{96D1CCF6-6083-4535-B0BE-769EDD2A18AE}" destId="{D20AA687-CAD0-4D73-90CD-99562962AC43}" srcOrd="9" destOrd="0" presId="urn:microsoft.com/office/officeart/2005/8/layout/list1"/>
    <dgm:cxn modelId="{8EC0220E-9C51-4839-944E-C17834973C41}" type="presParOf" srcId="{96D1CCF6-6083-4535-B0BE-769EDD2A18AE}" destId="{F72EACFE-2FD0-4C26-BABA-DA5CC7360D80}" srcOrd="10" destOrd="0" presId="urn:microsoft.com/office/officeart/2005/8/layout/list1"/>
    <dgm:cxn modelId="{2C8B505E-A05E-401B-B15C-B23C4C7FC2AB}" type="presParOf" srcId="{96D1CCF6-6083-4535-B0BE-769EDD2A18AE}" destId="{7F9CF8C5-7656-4C74-BAA4-43C48AD2BB30}" srcOrd="11" destOrd="0" presId="urn:microsoft.com/office/officeart/2005/8/layout/list1"/>
    <dgm:cxn modelId="{42E46005-6343-4F77-A3BE-05A2DFEFCB0B}" type="presParOf" srcId="{96D1CCF6-6083-4535-B0BE-769EDD2A18AE}" destId="{E7CD0904-EBDA-4CB2-92CC-7B1023D0AACE}" srcOrd="12" destOrd="0" presId="urn:microsoft.com/office/officeart/2005/8/layout/list1"/>
    <dgm:cxn modelId="{FD3ADE49-5EAB-44BA-91B4-1EEA2EF2A20F}" type="presParOf" srcId="{E7CD0904-EBDA-4CB2-92CC-7B1023D0AACE}" destId="{EF44CCC3-25F8-4606-9629-E880F98DFD3E}" srcOrd="0" destOrd="0" presId="urn:microsoft.com/office/officeart/2005/8/layout/list1"/>
    <dgm:cxn modelId="{819ED1EA-6546-4549-82AD-E12F611B626C}" type="presParOf" srcId="{E7CD0904-EBDA-4CB2-92CC-7B1023D0AACE}" destId="{08575D1D-12D1-455B-B2CD-2F960E240D59}" srcOrd="1" destOrd="0" presId="urn:microsoft.com/office/officeart/2005/8/layout/list1"/>
    <dgm:cxn modelId="{9E858ADF-605E-41A2-A49B-3D33A062042D}" type="presParOf" srcId="{96D1CCF6-6083-4535-B0BE-769EDD2A18AE}" destId="{5CA24E24-D295-436A-BC41-B67EFA9959C5}" srcOrd="13" destOrd="0" presId="urn:microsoft.com/office/officeart/2005/8/layout/list1"/>
    <dgm:cxn modelId="{DCB7610D-EC26-47D0-A8B8-A9A34B8B76E4}" type="presParOf" srcId="{96D1CCF6-6083-4535-B0BE-769EDD2A18AE}" destId="{0DEC515B-8A46-4F29-95BA-04177B2BF8F7}" srcOrd="14" destOrd="0" presId="urn:microsoft.com/office/officeart/2005/8/layout/list1"/>
    <dgm:cxn modelId="{AA5E1854-065A-485B-9E47-1543D3DABE7C}" type="presParOf" srcId="{96D1CCF6-6083-4535-B0BE-769EDD2A18AE}" destId="{E3E5BCEF-7368-4E12-B794-6FB572B0B93B}" srcOrd="15" destOrd="0" presId="urn:microsoft.com/office/officeart/2005/8/layout/list1"/>
    <dgm:cxn modelId="{FAA241B2-86A1-496E-92F5-9E363A22BDD5}" type="presParOf" srcId="{96D1CCF6-6083-4535-B0BE-769EDD2A18AE}" destId="{EA9E34C6-7EDA-4B1E-9AC5-017F130D4F3C}" srcOrd="16" destOrd="0" presId="urn:microsoft.com/office/officeart/2005/8/layout/list1"/>
    <dgm:cxn modelId="{3864ED5C-7576-46E8-891B-0F199285AE1B}" type="presParOf" srcId="{EA9E34C6-7EDA-4B1E-9AC5-017F130D4F3C}" destId="{3F8EF178-6CFD-42DE-9A43-1CC9CA92DD4D}" srcOrd="0" destOrd="0" presId="urn:microsoft.com/office/officeart/2005/8/layout/list1"/>
    <dgm:cxn modelId="{E09952A4-FAE0-447B-88A0-0D1F6AB34BCF}" type="presParOf" srcId="{EA9E34C6-7EDA-4B1E-9AC5-017F130D4F3C}" destId="{A3D203B6-C692-4BE4-A6D5-170F80BD8D16}" srcOrd="1" destOrd="0" presId="urn:microsoft.com/office/officeart/2005/8/layout/list1"/>
    <dgm:cxn modelId="{905C6FDB-3682-4CF4-B887-E6215974AD40}" type="presParOf" srcId="{96D1CCF6-6083-4535-B0BE-769EDD2A18AE}" destId="{887FBE1C-3811-424A-B7A9-2F36616C1637}" srcOrd="17" destOrd="0" presId="urn:microsoft.com/office/officeart/2005/8/layout/list1"/>
    <dgm:cxn modelId="{2AFA575D-314D-4BB4-A081-32134E1F8322}" type="presParOf" srcId="{96D1CCF6-6083-4535-B0BE-769EDD2A18AE}" destId="{C3EA03F6-17A0-4C78-B171-69B1BD34C91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FB52C0-A2C5-4C8A-AE23-BD927DE3ED7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A1C0DCE-6EC1-413D-B2FF-4129024A859E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s-CZ" noProof="1" smtClean="0"/>
            <a:t>Přívlastek-Pk</a:t>
          </a:r>
          <a:endParaRPr lang="cs-CZ" noProof="1"/>
        </a:p>
      </dgm:t>
    </dgm:pt>
    <dgm:pt modelId="{647D70F5-F09C-4570-931E-CF323FA4CA83}" type="parTrans" cxnId="{B4BB73B3-D4A2-4CBF-9C57-634FD8DBE19C}">
      <dgm:prSet/>
      <dgm:spPr/>
      <dgm:t>
        <a:bodyPr/>
        <a:lstStyle/>
        <a:p>
          <a:endParaRPr lang="cs-CZ"/>
        </a:p>
      </dgm:t>
    </dgm:pt>
    <dgm:pt modelId="{20F80A0F-6B30-42C1-9C0B-12511482BB74}" type="sibTrans" cxnId="{B4BB73B3-D4A2-4CBF-9C57-634FD8DBE19C}">
      <dgm:prSet/>
      <dgm:spPr/>
      <dgm:t>
        <a:bodyPr/>
        <a:lstStyle/>
        <a:p>
          <a:endParaRPr lang="cs-CZ"/>
        </a:p>
      </dgm:t>
    </dgm:pt>
    <dgm:pt modelId="{5A5F3888-4F3B-44C2-B065-70E4FCE38243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rgbClr val="FF66CC"/>
        </a:solidFill>
      </dgm:spPr>
      <dgm:t>
        <a:bodyPr/>
        <a:lstStyle/>
        <a:p>
          <a:r>
            <a:rPr lang="cs-CZ" dirty="0" smtClean="0"/>
            <a:t>Závisí na jméně /podstatném jméně, přídavném jméně, zájmeně/</a:t>
          </a:r>
          <a:endParaRPr lang="cs-CZ" dirty="0"/>
        </a:p>
      </dgm:t>
    </dgm:pt>
    <dgm:pt modelId="{32BC33D5-A3BB-4117-9B34-91A8600256D9}" type="parTrans" cxnId="{3D25B97B-C883-4A40-AD53-FEFCA85D9454}">
      <dgm:prSet/>
      <dgm:spPr>
        <a:solidFill>
          <a:srgbClr val="FF66CC"/>
        </a:solidFill>
      </dgm:spPr>
      <dgm:t>
        <a:bodyPr/>
        <a:lstStyle/>
        <a:p>
          <a:endParaRPr lang="cs-CZ"/>
        </a:p>
      </dgm:t>
    </dgm:pt>
    <dgm:pt modelId="{30D10FE9-1FD5-4AF1-8C54-E25DF9E74E2A}" type="sibTrans" cxnId="{3D25B97B-C883-4A40-AD53-FEFCA85D9454}">
      <dgm:prSet/>
      <dgm:spPr/>
      <dgm:t>
        <a:bodyPr/>
        <a:lstStyle/>
        <a:p>
          <a:endParaRPr lang="cs-CZ"/>
        </a:p>
      </dgm:t>
    </dgm:pt>
    <dgm:pt modelId="{6068F8BC-D447-4113-A9AD-D04926A63E37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Vyjadřuje vlastnost osoby, zvířete, věci</a:t>
          </a:r>
          <a:endParaRPr lang="cs-CZ" dirty="0"/>
        </a:p>
      </dgm:t>
    </dgm:pt>
    <dgm:pt modelId="{05673416-4794-4CE8-A103-974F8FA78A60}" type="parTrans" cxnId="{F0FAB83F-BD4A-4B6A-98C4-29933FC3CB15}">
      <dgm:prSet/>
      <dgm:spPr>
        <a:solidFill>
          <a:srgbClr val="FFC000"/>
        </a:solidFill>
      </dgm:spPr>
      <dgm:t>
        <a:bodyPr/>
        <a:lstStyle/>
        <a:p>
          <a:endParaRPr lang="cs-CZ">
            <a:solidFill>
              <a:srgbClr val="00B0F0"/>
            </a:solidFill>
          </a:endParaRPr>
        </a:p>
      </dgm:t>
    </dgm:pt>
    <dgm:pt modelId="{CBAA39AF-9291-43DE-8B66-C3F442BECFCD}" type="sibTrans" cxnId="{F0FAB83F-BD4A-4B6A-98C4-29933FC3CB15}">
      <dgm:prSet/>
      <dgm:spPr/>
      <dgm:t>
        <a:bodyPr/>
        <a:lstStyle/>
        <a:p>
          <a:endParaRPr lang="cs-CZ"/>
        </a:p>
      </dgm:t>
    </dgm:pt>
    <dgm:pt modelId="{EDFE8979-AE92-4D7D-9B25-A5FB1EC2D5A9}">
      <dgm:prSet phldrT="[Text]"/>
      <dgm:spPr>
        <a:solidFill>
          <a:srgbClr val="FF0066"/>
        </a:solidFill>
      </dgm:spPr>
      <dgm:t>
        <a:bodyPr/>
        <a:lstStyle/>
        <a:p>
          <a:r>
            <a:rPr lang="cs-CZ" dirty="0" smtClean="0"/>
            <a:t>Ptáme se otázkami: Jaký? Který? Čí?</a:t>
          </a:r>
          <a:endParaRPr lang="cs-CZ" dirty="0"/>
        </a:p>
      </dgm:t>
    </dgm:pt>
    <dgm:pt modelId="{2F86D7F9-C2EE-4E62-8D32-CAD895F6E731}" type="parTrans" cxnId="{035B4062-6A74-4699-ACF8-A8D59AA6850E}">
      <dgm:prSet/>
      <dgm:spPr>
        <a:solidFill>
          <a:srgbClr val="FF0066"/>
        </a:solidFill>
      </dgm:spPr>
      <dgm:t>
        <a:bodyPr/>
        <a:lstStyle/>
        <a:p>
          <a:endParaRPr lang="cs-CZ"/>
        </a:p>
      </dgm:t>
    </dgm:pt>
    <dgm:pt modelId="{6A9DDE56-CF6B-4BC5-A40F-3A8CCC72EBF2}" type="sibTrans" cxnId="{035B4062-6A74-4699-ACF8-A8D59AA6850E}">
      <dgm:prSet/>
      <dgm:spPr/>
      <dgm:t>
        <a:bodyPr/>
        <a:lstStyle/>
        <a:p>
          <a:endParaRPr lang="cs-CZ"/>
        </a:p>
      </dgm:t>
    </dgm:pt>
    <dgm:pt modelId="{0AEE000A-7EDB-43A1-A499-3B4F0FC01C76}">
      <dgm:prSet/>
      <dgm:spPr/>
      <dgm:t>
        <a:bodyPr/>
        <a:lstStyle/>
        <a:p>
          <a:r>
            <a:rPr lang="cs-CZ" dirty="0" smtClean="0"/>
            <a:t>Je vyjádřen přídavným jménem, zájmenem, číslovkou</a:t>
          </a:r>
          <a:endParaRPr lang="cs-CZ" dirty="0"/>
        </a:p>
      </dgm:t>
    </dgm:pt>
    <dgm:pt modelId="{09FDA105-085D-4B97-B4AC-B72A3AC1A8AD}" type="parTrans" cxnId="{2D03FF45-E51B-4975-98D2-C45440D34682}">
      <dgm:prSet/>
      <dgm:spPr/>
      <dgm:t>
        <a:bodyPr/>
        <a:lstStyle/>
        <a:p>
          <a:endParaRPr lang="cs-CZ"/>
        </a:p>
      </dgm:t>
    </dgm:pt>
    <dgm:pt modelId="{4B9351FA-8FB8-47F6-A515-168F9CA56678}" type="sibTrans" cxnId="{2D03FF45-E51B-4975-98D2-C45440D34682}">
      <dgm:prSet/>
      <dgm:spPr/>
      <dgm:t>
        <a:bodyPr/>
        <a:lstStyle/>
        <a:p>
          <a:endParaRPr lang="cs-CZ"/>
        </a:p>
      </dgm:t>
    </dgm:pt>
    <dgm:pt modelId="{F9EA3B0D-B788-4615-B9EB-9701A0F888ED}" type="pres">
      <dgm:prSet presAssocID="{D5FB52C0-A2C5-4C8A-AE23-BD927DE3ED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E4F166-99EB-4620-9137-511243F916FA}" type="pres">
      <dgm:prSet presAssocID="{AA1C0DCE-6EC1-413D-B2FF-4129024A859E}" presName="centerShape" presStyleLbl="node0" presStyleIdx="0" presStyleCnt="1" custLinFactNeighborX="792" custLinFactNeighborY="-1482"/>
      <dgm:spPr/>
      <dgm:t>
        <a:bodyPr/>
        <a:lstStyle/>
        <a:p>
          <a:endParaRPr lang="cs-CZ"/>
        </a:p>
      </dgm:t>
    </dgm:pt>
    <dgm:pt modelId="{A32B4AB8-B2CB-444A-B368-8715A7270494}" type="pres">
      <dgm:prSet presAssocID="{32BC33D5-A3BB-4117-9B34-91A8600256D9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80C7B82B-F2DC-4C41-B275-8C9A8EABCDFB}" type="pres">
      <dgm:prSet presAssocID="{5A5F3888-4F3B-44C2-B065-70E4FCE382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B202D0-D1F7-4D28-BB96-F3D1E6E59F3D}" type="pres">
      <dgm:prSet presAssocID="{05673416-4794-4CE8-A103-974F8FA78A60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6F428690-32D3-4879-BCAE-F1A0C890846D}" type="pres">
      <dgm:prSet presAssocID="{6068F8BC-D447-4113-A9AD-D04926A63E3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286F2-954F-4E56-96F3-89BF90986518}" type="pres">
      <dgm:prSet presAssocID="{09FDA105-085D-4B97-B4AC-B72A3AC1A8AD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14DB0626-5DE5-4A28-95E0-AAE6F3C7C02C}" type="pres">
      <dgm:prSet presAssocID="{0AEE000A-7EDB-43A1-A499-3B4F0FC01C7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1D0AA-22AE-4FE1-A158-FAC6AAC7BBEC}" type="pres">
      <dgm:prSet presAssocID="{2F86D7F9-C2EE-4E62-8D32-CAD895F6E731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87797E73-7167-4D06-98A0-A7D9E9248C16}" type="pres">
      <dgm:prSet presAssocID="{EDFE8979-AE92-4D7D-9B25-A5FB1EC2D5A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D60413-B920-42B2-B22D-335E69A06350}" type="presOf" srcId="{2F86D7F9-C2EE-4E62-8D32-CAD895F6E731}" destId="{0E71D0AA-22AE-4FE1-A158-FAC6AAC7BBEC}" srcOrd="0" destOrd="0" presId="urn:microsoft.com/office/officeart/2005/8/layout/radial4"/>
    <dgm:cxn modelId="{1A1EAAF8-AB16-4677-A652-DF31D6F1D860}" type="presOf" srcId="{D5FB52C0-A2C5-4C8A-AE23-BD927DE3ED70}" destId="{F9EA3B0D-B788-4615-B9EB-9701A0F888ED}" srcOrd="0" destOrd="0" presId="urn:microsoft.com/office/officeart/2005/8/layout/radial4"/>
    <dgm:cxn modelId="{A9D53C7B-C4BA-4A7A-9107-80EC8DCA467E}" type="presOf" srcId="{0AEE000A-7EDB-43A1-A499-3B4F0FC01C76}" destId="{14DB0626-5DE5-4A28-95E0-AAE6F3C7C02C}" srcOrd="0" destOrd="0" presId="urn:microsoft.com/office/officeart/2005/8/layout/radial4"/>
    <dgm:cxn modelId="{33E98829-5A12-4365-BB9C-789AFB5C3799}" type="presOf" srcId="{AA1C0DCE-6EC1-413D-B2FF-4129024A859E}" destId="{34E4F166-99EB-4620-9137-511243F916FA}" srcOrd="0" destOrd="0" presId="urn:microsoft.com/office/officeart/2005/8/layout/radial4"/>
    <dgm:cxn modelId="{3D25B97B-C883-4A40-AD53-FEFCA85D9454}" srcId="{AA1C0DCE-6EC1-413D-B2FF-4129024A859E}" destId="{5A5F3888-4F3B-44C2-B065-70E4FCE38243}" srcOrd="0" destOrd="0" parTransId="{32BC33D5-A3BB-4117-9B34-91A8600256D9}" sibTransId="{30D10FE9-1FD5-4AF1-8C54-E25DF9E74E2A}"/>
    <dgm:cxn modelId="{B97EB6B5-145E-4EB0-86F3-C9C933EB00A2}" type="presOf" srcId="{5A5F3888-4F3B-44C2-B065-70E4FCE38243}" destId="{80C7B82B-F2DC-4C41-B275-8C9A8EABCDFB}" srcOrd="0" destOrd="0" presId="urn:microsoft.com/office/officeart/2005/8/layout/radial4"/>
    <dgm:cxn modelId="{A5C61B9F-DC0E-4252-8472-2F7E0D24605D}" type="presOf" srcId="{EDFE8979-AE92-4D7D-9B25-A5FB1EC2D5A9}" destId="{87797E73-7167-4D06-98A0-A7D9E9248C16}" srcOrd="0" destOrd="0" presId="urn:microsoft.com/office/officeart/2005/8/layout/radial4"/>
    <dgm:cxn modelId="{2E9D668E-9D4F-4A1D-AEDD-5EB3FB023A16}" type="presOf" srcId="{6068F8BC-D447-4113-A9AD-D04926A63E37}" destId="{6F428690-32D3-4879-BCAE-F1A0C890846D}" srcOrd="0" destOrd="0" presId="urn:microsoft.com/office/officeart/2005/8/layout/radial4"/>
    <dgm:cxn modelId="{2D03FF45-E51B-4975-98D2-C45440D34682}" srcId="{AA1C0DCE-6EC1-413D-B2FF-4129024A859E}" destId="{0AEE000A-7EDB-43A1-A499-3B4F0FC01C76}" srcOrd="2" destOrd="0" parTransId="{09FDA105-085D-4B97-B4AC-B72A3AC1A8AD}" sibTransId="{4B9351FA-8FB8-47F6-A515-168F9CA56678}"/>
    <dgm:cxn modelId="{E961D89D-6E1A-4DBD-B875-723318D809D6}" type="presOf" srcId="{09FDA105-085D-4B97-B4AC-B72A3AC1A8AD}" destId="{165286F2-954F-4E56-96F3-89BF90986518}" srcOrd="0" destOrd="0" presId="urn:microsoft.com/office/officeart/2005/8/layout/radial4"/>
    <dgm:cxn modelId="{7BE21ABF-2D39-42C7-9950-01AADBEB586F}" type="presOf" srcId="{32BC33D5-A3BB-4117-9B34-91A8600256D9}" destId="{A32B4AB8-B2CB-444A-B368-8715A7270494}" srcOrd="0" destOrd="0" presId="urn:microsoft.com/office/officeart/2005/8/layout/radial4"/>
    <dgm:cxn modelId="{B4BB73B3-D4A2-4CBF-9C57-634FD8DBE19C}" srcId="{D5FB52C0-A2C5-4C8A-AE23-BD927DE3ED70}" destId="{AA1C0DCE-6EC1-413D-B2FF-4129024A859E}" srcOrd="0" destOrd="0" parTransId="{647D70F5-F09C-4570-931E-CF323FA4CA83}" sibTransId="{20F80A0F-6B30-42C1-9C0B-12511482BB74}"/>
    <dgm:cxn modelId="{035B4062-6A74-4699-ACF8-A8D59AA6850E}" srcId="{AA1C0DCE-6EC1-413D-B2FF-4129024A859E}" destId="{EDFE8979-AE92-4D7D-9B25-A5FB1EC2D5A9}" srcOrd="3" destOrd="0" parTransId="{2F86D7F9-C2EE-4E62-8D32-CAD895F6E731}" sibTransId="{6A9DDE56-CF6B-4BC5-A40F-3A8CCC72EBF2}"/>
    <dgm:cxn modelId="{F0FAB83F-BD4A-4B6A-98C4-29933FC3CB15}" srcId="{AA1C0DCE-6EC1-413D-B2FF-4129024A859E}" destId="{6068F8BC-D447-4113-A9AD-D04926A63E37}" srcOrd="1" destOrd="0" parTransId="{05673416-4794-4CE8-A103-974F8FA78A60}" sibTransId="{CBAA39AF-9291-43DE-8B66-C3F442BECFCD}"/>
    <dgm:cxn modelId="{F0FC0666-B131-4DC9-807B-0541C876B849}" type="presOf" srcId="{05673416-4794-4CE8-A103-974F8FA78A60}" destId="{0FB202D0-D1F7-4D28-BB96-F3D1E6E59F3D}" srcOrd="0" destOrd="0" presId="urn:microsoft.com/office/officeart/2005/8/layout/radial4"/>
    <dgm:cxn modelId="{15C8C618-0F53-4466-94C2-6485CF24F704}" type="presParOf" srcId="{F9EA3B0D-B788-4615-B9EB-9701A0F888ED}" destId="{34E4F166-99EB-4620-9137-511243F916FA}" srcOrd="0" destOrd="0" presId="urn:microsoft.com/office/officeart/2005/8/layout/radial4"/>
    <dgm:cxn modelId="{17A638D1-B036-4714-A917-E0D739DE7DB4}" type="presParOf" srcId="{F9EA3B0D-B788-4615-B9EB-9701A0F888ED}" destId="{A32B4AB8-B2CB-444A-B368-8715A7270494}" srcOrd="1" destOrd="0" presId="urn:microsoft.com/office/officeart/2005/8/layout/radial4"/>
    <dgm:cxn modelId="{4ACBFAED-B317-4A68-A676-E61BA759EE77}" type="presParOf" srcId="{F9EA3B0D-B788-4615-B9EB-9701A0F888ED}" destId="{80C7B82B-F2DC-4C41-B275-8C9A8EABCDFB}" srcOrd="2" destOrd="0" presId="urn:microsoft.com/office/officeart/2005/8/layout/radial4"/>
    <dgm:cxn modelId="{4CE30178-4CA8-4FE8-9015-841503ACF7C0}" type="presParOf" srcId="{F9EA3B0D-B788-4615-B9EB-9701A0F888ED}" destId="{0FB202D0-D1F7-4D28-BB96-F3D1E6E59F3D}" srcOrd="3" destOrd="0" presId="urn:microsoft.com/office/officeart/2005/8/layout/radial4"/>
    <dgm:cxn modelId="{A58389B6-EE68-4647-8925-E0E7D3492076}" type="presParOf" srcId="{F9EA3B0D-B788-4615-B9EB-9701A0F888ED}" destId="{6F428690-32D3-4879-BCAE-F1A0C890846D}" srcOrd="4" destOrd="0" presId="urn:microsoft.com/office/officeart/2005/8/layout/radial4"/>
    <dgm:cxn modelId="{26898CDE-7634-4D7B-8BF5-C70D64D963B5}" type="presParOf" srcId="{F9EA3B0D-B788-4615-B9EB-9701A0F888ED}" destId="{165286F2-954F-4E56-96F3-89BF90986518}" srcOrd="5" destOrd="0" presId="urn:microsoft.com/office/officeart/2005/8/layout/radial4"/>
    <dgm:cxn modelId="{48DB3860-7393-44F5-9E1A-4706EBD68B8C}" type="presParOf" srcId="{F9EA3B0D-B788-4615-B9EB-9701A0F888ED}" destId="{14DB0626-5DE5-4A28-95E0-AAE6F3C7C02C}" srcOrd="6" destOrd="0" presId="urn:microsoft.com/office/officeart/2005/8/layout/radial4"/>
    <dgm:cxn modelId="{F92CA224-C886-4654-901B-83EC95B7CD12}" type="presParOf" srcId="{F9EA3B0D-B788-4615-B9EB-9701A0F888ED}" destId="{0E71D0AA-22AE-4FE1-A158-FAC6AAC7BBEC}" srcOrd="7" destOrd="0" presId="urn:microsoft.com/office/officeart/2005/8/layout/radial4"/>
    <dgm:cxn modelId="{FE3C1BEC-EC43-4542-B818-09C0C0220D34}" type="presParOf" srcId="{F9EA3B0D-B788-4615-B9EB-9701A0F888ED}" destId="{87797E73-7167-4D06-98A0-A7D9E9248C16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5FB52C0-A2C5-4C8A-AE23-BD927DE3ED7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A1C0DCE-6EC1-413D-B2FF-4129024A859E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rgbClr val="B21A91"/>
        </a:solidFill>
      </dgm:spPr>
      <dgm:t>
        <a:bodyPr/>
        <a:lstStyle/>
        <a:p>
          <a:r>
            <a:rPr lang="cs-CZ" dirty="0" smtClean="0"/>
            <a:t>Přívlastek-</a:t>
          </a:r>
          <a:endParaRPr lang="cs-CZ" dirty="0"/>
        </a:p>
      </dgm:t>
    </dgm:pt>
    <dgm:pt modelId="{647D70F5-F09C-4570-931E-CF323FA4CA83}" type="parTrans" cxnId="{B4BB73B3-D4A2-4CBF-9C57-634FD8DBE19C}">
      <dgm:prSet/>
      <dgm:spPr/>
      <dgm:t>
        <a:bodyPr/>
        <a:lstStyle/>
        <a:p>
          <a:endParaRPr lang="cs-CZ"/>
        </a:p>
      </dgm:t>
    </dgm:pt>
    <dgm:pt modelId="{20F80A0F-6B30-42C1-9C0B-12511482BB74}" type="sibTrans" cxnId="{B4BB73B3-D4A2-4CBF-9C57-634FD8DBE19C}">
      <dgm:prSet/>
      <dgm:spPr/>
      <dgm:t>
        <a:bodyPr/>
        <a:lstStyle/>
        <a:p>
          <a:endParaRPr lang="cs-CZ"/>
        </a:p>
      </dgm:t>
    </dgm:pt>
    <dgm:pt modelId="{5A5F3888-4F3B-44C2-B065-70E4FCE38243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rgbClr val="FF0000"/>
        </a:solidFill>
      </dgm:spPr>
      <dgm:t>
        <a:bodyPr/>
        <a:lstStyle/>
        <a:p>
          <a:r>
            <a:rPr lang="cs-CZ" dirty="0" smtClean="0"/>
            <a:t>Závisí na</a:t>
          </a:r>
          <a:endParaRPr lang="cs-CZ" dirty="0"/>
        </a:p>
      </dgm:t>
    </dgm:pt>
    <dgm:pt modelId="{32BC33D5-A3BB-4117-9B34-91A8600256D9}" type="parTrans" cxnId="{3D25B97B-C883-4A40-AD53-FEFCA85D9454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30D10FE9-1FD5-4AF1-8C54-E25DF9E74E2A}" type="sibTrans" cxnId="{3D25B97B-C883-4A40-AD53-FEFCA85D9454}">
      <dgm:prSet/>
      <dgm:spPr/>
      <dgm:t>
        <a:bodyPr/>
        <a:lstStyle/>
        <a:p>
          <a:endParaRPr lang="cs-CZ"/>
        </a:p>
      </dgm:t>
    </dgm:pt>
    <dgm:pt modelId="{6068F8BC-D447-4113-A9AD-D04926A63E37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Vyjadřuje </a:t>
          </a:r>
          <a:endParaRPr lang="cs-CZ" dirty="0"/>
        </a:p>
      </dgm:t>
    </dgm:pt>
    <dgm:pt modelId="{05673416-4794-4CE8-A103-974F8FA78A60}" type="parTrans" cxnId="{F0FAB83F-BD4A-4B6A-98C4-29933FC3CB15}">
      <dgm:prSet/>
      <dgm:spPr>
        <a:solidFill>
          <a:srgbClr val="FFC000"/>
        </a:solidFill>
      </dgm:spPr>
      <dgm:t>
        <a:bodyPr/>
        <a:lstStyle/>
        <a:p>
          <a:endParaRPr lang="cs-CZ">
            <a:solidFill>
              <a:srgbClr val="00B0F0"/>
            </a:solidFill>
          </a:endParaRPr>
        </a:p>
      </dgm:t>
    </dgm:pt>
    <dgm:pt modelId="{CBAA39AF-9291-43DE-8B66-C3F442BECFCD}" type="sibTrans" cxnId="{F0FAB83F-BD4A-4B6A-98C4-29933FC3CB15}">
      <dgm:prSet/>
      <dgm:spPr/>
      <dgm:t>
        <a:bodyPr/>
        <a:lstStyle/>
        <a:p>
          <a:endParaRPr lang="cs-CZ"/>
        </a:p>
      </dgm:t>
    </dgm:pt>
    <dgm:pt modelId="{EDFE8979-AE92-4D7D-9B25-A5FB1EC2D5A9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Ptáme se </a:t>
          </a:r>
          <a:endParaRPr lang="cs-CZ" dirty="0"/>
        </a:p>
      </dgm:t>
    </dgm:pt>
    <dgm:pt modelId="{2F86D7F9-C2EE-4E62-8D32-CAD895F6E731}" type="parTrans" cxnId="{035B4062-6A74-4699-ACF8-A8D59AA6850E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6A9DDE56-CF6B-4BC5-A40F-3A8CCC72EBF2}" type="sibTrans" cxnId="{035B4062-6A74-4699-ACF8-A8D59AA6850E}">
      <dgm:prSet/>
      <dgm:spPr/>
      <dgm:t>
        <a:bodyPr/>
        <a:lstStyle/>
        <a:p>
          <a:endParaRPr lang="cs-CZ"/>
        </a:p>
      </dgm:t>
    </dgm:pt>
    <dgm:pt modelId="{0AEE000A-7EDB-43A1-A499-3B4F0FC01C76}">
      <dgm:prSet/>
      <dgm:spPr/>
      <dgm:t>
        <a:bodyPr/>
        <a:lstStyle/>
        <a:p>
          <a:r>
            <a:rPr lang="cs-CZ" dirty="0" smtClean="0"/>
            <a:t>Je vyjádřen </a:t>
          </a:r>
          <a:endParaRPr lang="cs-CZ" dirty="0"/>
        </a:p>
      </dgm:t>
    </dgm:pt>
    <dgm:pt modelId="{09FDA105-085D-4B97-B4AC-B72A3AC1A8AD}" type="parTrans" cxnId="{2D03FF45-E51B-4975-98D2-C45440D34682}">
      <dgm:prSet/>
      <dgm:spPr/>
      <dgm:t>
        <a:bodyPr/>
        <a:lstStyle/>
        <a:p>
          <a:endParaRPr lang="cs-CZ"/>
        </a:p>
      </dgm:t>
    </dgm:pt>
    <dgm:pt modelId="{4B9351FA-8FB8-47F6-A515-168F9CA56678}" type="sibTrans" cxnId="{2D03FF45-E51B-4975-98D2-C45440D34682}">
      <dgm:prSet/>
      <dgm:spPr/>
      <dgm:t>
        <a:bodyPr/>
        <a:lstStyle/>
        <a:p>
          <a:endParaRPr lang="cs-CZ"/>
        </a:p>
      </dgm:t>
    </dgm:pt>
    <dgm:pt modelId="{F9EA3B0D-B788-4615-B9EB-9701A0F888ED}" type="pres">
      <dgm:prSet presAssocID="{D5FB52C0-A2C5-4C8A-AE23-BD927DE3ED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E4F166-99EB-4620-9137-511243F916FA}" type="pres">
      <dgm:prSet presAssocID="{AA1C0DCE-6EC1-413D-B2FF-4129024A859E}" presName="centerShape" presStyleLbl="node0" presStyleIdx="0" presStyleCnt="1" custLinFactNeighborX="792" custLinFactNeighborY="-1482"/>
      <dgm:spPr/>
      <dgm:t>
        <a:bodyPr/>
        <a:lstStyle/>
        <a:p>
          <a:endParaRPr lang="cs-CZ"/>
        </a:p>
      </dgm:t>
    </dgm:pt>
    <dgm:pt modelId="{A32B4AB8-B2CB-444A-B368-8715A7270494}" type="pres">
      <dgm:prSet presAssocID="{32BC33D5-A3BB-4117-9B34-91A8600256D9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80C7B82B-F2DC-4C41-B275-8C9A8EABCDFB}" type="pres">
      <dgm:prSet presAssocID="{5A5F3888-4F3B-44C2-B065-70E4FCE382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B202D0-D1F7-4D28-BB96-F3D1E6E59F3D}" type="pres">
      <dgm:prSet presAssocID="{05673416-4794-4CE8-A103-974F8FA78A60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6F428690-32D3-4879-BCAE-F1A0C890846D}" type="pres">
      <dgm:prSet presAssocID="{6068F8BC-D447-4113-A9AD-D04926A63E3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286F2-954F-4E56-96F3-89BF90986518}" type="pres">
      <dgm:prSet presAssocID="{09FDA105-085D-4B97-B4AC-B72A3AC1A8AD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14DB0626-5DE5-4A28-95E0-AAE6F3C7C02C}" type="pres">
      <dgm:prSet presAssocID="{0AEE000A-7EDB-43A1-A499-3B4F0FC01C7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1D0AA-22AE-4FE1-A158-FAC6AAC7BBEC}" type="pres">
      <dgm:prSet presAssocID="{2F86D7F9-C2EE-4E62-8D32-CAD895F6E731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87797E73-7167-4D06-98A0-A7D9E9248C16}" type="pres">
      <dgm:prSet presAssocID="{EDFE8979-AE92-4D7D-9B25-A5FB1EC2D5A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A56F19-0B0A-4D46-A547-B5D1EF3FA29C}" type="presOf" srcId="{2F86D7F9-C2EE-4E62-8D32-CAD895F6E731}" destId="{0E71D0AA-22AE-4FE1-A158-FAC6AAC7BBEC}" srcOrd="0" destOrd="0" presId="urn:microsoft.com/office/officeart/2005/8/layout/radial4"/>
    <dgm:cxn modelId="{035B4062-6A74-4699-ACF8-A8D59AA6850E}" srcId="{AA1C0DCE-6EC1-413D-B2FF-4129024A859E}" destId="{EDFE8979-AE92-4D7D-9B25-A5FB1EC2D5A9}" srcOrd="3" destOrd="0" parTransId="{2F86D7F9-C2EE-4E62-8D32-CAD895F6E731}" sibTransId="{6A9DDE56-CF6B-4BC5-A40F-3A8CCC72EBF2}"/>
    <dgm:cxn modelId="{E56F179D-E12E-4CD1-BCB1-8AFEAD2880A6}" type="presOf" srcId="{0AEE000A-7EDB-43A1-A499-3B4F0FC01C76}" destId="{14DB0626-5DE5-4A28-95E0-AAE6F3C7C02C}" srcOrd="0" destOrd="0" presId="urn:microsoft.com/office/officeart/2005/8/layout/radial4"/>
    <dgm:cxn modelId="{FFD2DBE8-0739-40ED-AE6A-15795E7B3032}" type="presOf" srcId="{05673416-4794-4CE8-A103-974F8FA78A60}" destId="{0FB202D0-D1F7-4D28-BB96-F3D1E6E59F3D}" srcOrd="0" destOrd="0" presId="urn:microsoft.com/office/officeart/2005/8/layout/radial4"/>
    <dgm:cxn modelId="{3D25B97B-C883-4A40-AD53-FEFCA85D9454}" srcId="{AA1C0DCE-6EC1-413D-B2FF-4129024A859E}" destId="{5A5F3888-4F3B-44C2-B065-70E4FCE38243}" srcOrd="0" destOrd="0" parTransId="{32BC33D5-A3BB-4117-9B34-91A8600256D9}" sibTransId="{30D10FE9-1FD5-4AF1-8C54-E25DF9E74E2A}"/>
    <dgm:cxn modelId="{D6B895D6-3074-45B4-A34C-D2360C610F36}" type="presOf" srcId="{32BC33D5-A3BB-4117-9B34-91A8600256D9}" destId="{A32B4AB8-B2CB-444A-B368-8715A7270494}" srcOrd="0" destOrd="0" presId="urn:microsoft.com/office/officeart/2005/8/layout/radial4"/>
    <dgm:cxn modelId="{DBD259F6-F3A2-4E3F-825B-85D8E889308C}" type="presOf" srcId="{AA1C0DCE-6EC1-413D-B2FF-4129024A859E}" destId="{34E4F166-99EB-4620-9137-511243F916FA}" srcOrd="0" destOrd="0" presId="urn:microsoft.com/office/officeart/2005/8/layout/radial4"/>
    <dgm:cxn modelId="{6EB3583D-A7DC-41F8-A894-553D186F507A}" type="presOf" srcId="{09FDA105-085D-4B97-B4AC-B72A3AC1A8AD}" destId="{165286F2-954F-4E56-96F3-89BF90986518}" srcOrd="0" destOrd="0" presId="urn:microsoft.com/office/officeart/2005/8/layout/radial4"/>
    <dgm:cxn modelId="{F0FAB83F-BD4A-4B6A-98C4-29933FC3CB15}" srcId="{AA1C0DCE-6EC1-413D-B2FF-4129024A859E}" destId="{6068F8BC-D447-4113-A9AD-D04926A63E37}" srcOrd="1" destOrd="0" parTransId="{05673416-4794-4CE8-A103-974F8FA78A60}" sibTransId="{CBAA39AF-9291-43DE-8B66-C3F442BECFCD}"/>
    <dgm:cxn modelId="{2D03FF45-E51B-4975-98D2-C45440D34682}" srcId="{AA1C0DCE-6EC1-413D-B2FF-4129024A859E}" destId="{0AEE000A-7EDB-43A1-A499-3B4F0FC01C76}" srcOrd="2" destOrd="0" parTransId="{09FDA105-085D-4B97-B4AC-B72A3AC1A8AD}" sibTransId="{4B9351FA-8FB8-47F6-A515-168F9CA56678}"/>
    <dgm:cxn modelId="{B4BB73B3-D4A2-4CBF-9C57-634FD8DBE19C}" srcId="{D5FB52C0-A2C5-4C8A-AE23-BD927DE3ED70}" destId="{AA1C0DCE-6EC1-413D-B2FF-4129024A859E}" srcOrd="0" destOrd="0" parTransId="{647D70F5-F09C-4570-931E-CF323FA4CA83}" sibTransId="{20F80A0F-6B30-42C1-9C0B-12511482BB74}"/>
    <dgm:cxn modelId="{4F2A7352-EA5F-4E86-8AD4-E55F5B9BAF22}" type="presOf" srcId="{6068F8BC-D447-4113-A9AD-D04926A63E37}" destId="{6F428690-32D3-4879-BCAE-F1A0C890846D}" srcOrd="0" destOrd="0" presId="urn:microsoft.com/office/officeart/2005/8/layout/radial4"/>
    <dgm:cxn modelId="{7A0BF67F-947F-44E0-9BC7-9B9F41E904BE}" type="presOf" srcId="{D5FB52C0-A2C5-4C8A-AE23-BD927DE3ED70}" destId="{F9EA3B0D-B788-4615-B9EB-9701A0F888ED}" srcOrd="0" destOrd="0" presId="urn:microsoft.com/office/officeart/2005/8/layout/radial4"/>
    <dgm:cxn modelId="{DB555446-1235-4065-9860-B8FA650724ED}" type="presOf" srcId="{5A5F3888-4F3B-44C2-B065-70E4FCE38243}" destId="{80C7B82B-F2DC-4C41-B275-8C9A8EABCDFB}" srcOrd="0" destOrd="0" presId="urn:microsoft.com/office/officeart/2005/8/layout/radial4"/>
    <dgm:cxn modelId="{E0224E58-0208-439F-95D7-A9EE3D638E2F}" type="presOf" srcId="{EDFE8979-AE92-4D7D-9B25-A5FB1EC2D5A9}" destId="{87797E73-7167-4D06-98A0-A7D9E9248C16}" srcOrd="0" destOrd="0" presId="urn:microsoft.com/office/officeart/2005/8/layout/radial4"/>
    <dgm:cxn modelId="{957B745D-23F4-43BF-A2E7-6D175D2FC411}" type="presParOf" srcId="{F9EA3B0D-B788-4615-B9EB-9701A0F888ED}" destId="{34E4F166-99EB-4620-9137-511243F916FA}" srcOrd="0" destOrd="0" presId="urn:microsoft.com/office/officeart/2005/8/layout/radial4"/>
    <dgm:cxn modelId="{10002F85-B0CB-4E23-8D1C-0D4D26DC54DB}" type="presParOf" srcId="{F9EA3B0D-B788-4615-B9EB-9701A0F888ED}" destId="{A32B4AB8-B2CB-444A-B368-8715A7270494}" srcOrd="1" destOrd="0" presId="urn:microsoft.com/office/officeart/2005/8/layout/radial4"/>
    <dgm:cxn modelId="{DBA90B13-FEA7-494C-B03F-5E8946C75442}" type="presParOf" srcId="{F9EA3B0D-B788-4615-B9EB-9701A0F888ED}" destId="{80C7B82B-F2DC-4C41-B275-8C9A8EABCDFB}" srcOrd="2" destOrd="0" presId="urn:microsoft.com/office/officeart/2005/8/layout/radial4"/>
    <dgm:cxn modelId="{B757173F-7A11-46F8-B623-31C049B3AE31}" type="presParOf" srcId="{F9EA3B0D-B788-4615-B9EB-9701A0F888ED}" destId="{0FB202D0-D1F7-4D28-BB96-F3D1E6E59F3D}" srcOrd="3" destOrd="0" presId="urn:microsoft.com/office/officeart/2005/8/layout/radial4"/>
    <dgm:cxn modelId="{C5B31906-E84C-497D-B376-D66DB4EE8E46}" type="presParOf" srcId="{F9EA3B0D-B788-4615-B9EB-9701A0F888ED}" destId="{6F428690-32D3-4879-BCAE-F1A0C890846D}" srcOrd="4" destOrd="0" presId="urn:microsoft.com/office/officeart/2005/8/layout/radial4"/>
    <dgm:cxn modelId="{66A0C0E9-EE14-4BEB-BFC5-512B2D64FACB}" type="presParOf" srcId="{F9EA3B0D-B788-4615-B9EB-9701A0F888ED}" destId="{165286F2-954F-4E56-96F3-89BF90986518}" srcOrd="5" destOrd="0" presId="urn:microsoft.com/office/officeart/2005/8/layout/radial4"/>
    <dgm:cxn modelId="{1E18CDBD-0AD3-4E63-8FEC-3EADDFC550C7}" type="presParOf" srcId="{F9EA3B0D-B788-4615-B9EB-9701A0F888ED}" destId="{14DB0626-5DE5-4A28-95E0-AAE6F3C7C02C}" srcOrd="6" destOrd="0" presId="urn:microsoft.com/office/officeart/2005/8/layout/radial4"/>
    <dgm:cxn modelId="{8E010E68-A440-4E4A-BD5B-935E03BA6253}" type="presParOf" srcId="{F9EA3B0D-B788-4615-B9EB-9701A0F888ED}" destId="{0E71D0AA-22AE-4FE1-A158-FAC6AAC7BBEC}" srcOrd="7" destOrd="0" presId="urn:microsoft.com/office/officeart/2005/8/layout/radial4"/>
    <dgm:cxn modelId="{8DB9A4B6-4B0A-4FB8-B3E9-57BC1ACF994A}" type="presParOf" srcId="{F9EA3B0D-B788-4615-B9EB-9701A0F888ED}" destId="{87797E73-7167-4D06-98A0-A7D9E9248C16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28713-9891-443B-B8AB-E7491C66B206}">
      <dsp:nvSpPr>
        <dsp:cNvPr id="0" name=""/>
        <dsp:cNvSpPr/>
      </dsp:nvSpPr>
      <dsp:spPr>
        <a:xfrm>
          <a:off x="1185833" y="614350"/>
          <a:ext cx="2571749" cy="1543050"/>
        </a:xfrm>
        <a:prstGeom prst="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rgbClr val="92D050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ln>
                <a:solidFill>
                  <a:schemeClr val="bg1"/>
                </a:solidFill>
              </a:ln>
              <a:solidFill>
                <a:schemeClr val="tx1"/>
              </a:solidFill>
            </a:rPr>
            <a:t>Závisí na slovese /přísudku/</a:t>
          </a:r>
          <a:endParaRPr lang="cs-CZ" sz="3100" kern="1200" dirty="0">
            <a:ln>
              <a:solidFill>
                <a:schemeClr val="bg1"/>
              </a:solidFill>
            </a:ln>
            <a:solidFill>
              <a:schemeClr val="tx1"/>
            </a:solidFill>
          </a:endParaRPr>
        </a:p>
      </dsp:txBody>
      <dsp:txXfrm>
        <a:off x="1185833" y="614350"/>
        <a:ext cx="2571749" cy="1543050"/>
      </dsp:txXfrm>
    </dsp:sp>
    <dsp:sp modelId="{C770042F-6022-4FF1-868B-9DF1ACD74AF9}">
      <dsp:nvSpPr>
        <dsp:cNvPr id="0" name=""/>
        <dsp:cNvSpPr/>
      </dsp:nvSpPr>
      <dsp:spPr>
        <a:xfrm>
          <a:off x="42845" y="2400307"/>
          <a:ext cx="2571749" cy="1543050"/>
        </a:xfrm>
        <a:prstGeom prst="rect">
          <a:avLst/>
        </a:prstGeom>
        <a:solidFill>
          <a:srgbClr val="27A5A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rgbClr val="27A5A2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Předmět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42845" y="2400307"/>
        <a:ext cx="2571749" cy="1543050"/>
      </dsp:txXfrm>
    </dsp:sp>
    <dsp:sp modelId="{C236080F-C360-46AE-9843-5A596B0D20FC}">
      <dsp:nvSpPr>
        <dsp:cNvPr id="0" name=""/>
        <dsp:cNvSpPr/>
      </dsp:nvSpPr>
      <dsp:spPr>
        <a:xfrm>
          <a:off x="4543433" y="614350"/>
          <a:ext cx="2571749" cy="1543050"/>
        </a:xfrm>
        <a:prstGeom prst="rect">
          <a:avLst/>
        </a:prstGeom>
        <a:solidFill>
          <a:srgbClr val="1FC41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rgbClr val="1FC412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ln>
                <a:solidFill>
                  <a:schemeClr val="bg1"/>
                </a:solidFill>
              </a:ln>
              <a:solidFill>
                <a:schemeClr val="tx1"/>
              </a:solidFill>
            </a:rPr>
            <a:t>Závisí na jméně</a:t>
          </a:r>
          <a:endParaRPr lang="cs-CZ" sz="3100" kern="1200" dirty="0">
            <a:ln>
              <a:solidFill>
                <a:schemeClr val="bg1"/>
              </a:solidFill>
            </a:ln>
            <a:solidFill>
              <a:schemeClr val="tx1"/>
            </a:solidFill>
          </a:endParaRPr>
        </a:p>
      </dsp:txBody>
      <dsp:txXfrm>
        <a:off x="4543433" y="614350"/>
        <a:ext cx="2571749" cy="1543050"/>
      </dsp:txXfrm>
    </dsp:sp>
    <dsp:sp modelId="{0A465D9C-D325-44A1-9047-0B25E4F8725A}">
      <dsp:nvSpPr>
        <dsp:cNvPr id="0" name=""/>
        <dsp:cNvSpPr/>
      </dsp:nvSpPr>
      <dsp:spPr>
        <a:xfrm>
          <a:off x="2757481" y="2400302"/>
          <a:ext cx="2571749" cy="1543050"/>
        </a:xfrm>
        <a:prstGeom prst="rect">
          <a:avLst/>
        </a:prstGeom>
        <a:solidFill>
          <a:srgbClr val="10983D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rgbClr val="10983D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Příslovečné určení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2757481" y="2400302"/>
        <a:ext cx="2571749" cy="1543050"/>
      </dsp:txXfrm>
    </dsp:sp>
    <dsp:sp modelId="{DB919BF0-3924-4BFB-AC3B-9C0E78461405}">
      <dsp:nvSpPr>
        <dsp:cNvPr id="0" name=""/>
        <dsp:cNvSpPr/>
      </dsp:nvSpPr>
      <dsp:spPr>
        <a:xfrm>
          <a:off x="5615004" y="2400302"/>
          <a:ext cx="2571749" cy="1543050"/>
        </a:xfrm>
        <a:prstGeom prst="rect">
          <a:avLst/>
        </a:prstGeom>
        <a:solidFill>
          <a:srgbClr val="3F977A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01600">
            <a:srgbClr val="3F977A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přívlastek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5615004" y="2400302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FF84B-867C-45CC-974E-7DDC76CEA564}">
      <dsp:nvSpPr>
        <dsp:cNvPr id="0" name=""/>
        <dsp:cNvSpPr/>
      </dsp:nvSpPr>
      <dsp:spPr>
        <a:xfrm>
          <a:off x="2428898" y="3357584"/>
          <a:ext cx="3302280" cy="1826033"/>
        </a:xfrm>
        <a:prstGeom prst="ellipse">
          <a:avLst/>
        </a:prstGeom>
        <a:solidFill>
          <a:srgbClr val="FF66CC"/>
        </a:solidFill>
        <a:ln w="25400" cap="flat" cmpd="sng" algn="ctr">
          <a:solidFill>
            <a:schemeClr val="tx1"/>
          </a:solidFill>
          <a:prstDash val="solid"/>
        </a:ln>
        <a:effectLst>
          <a:glow rad="101600">
            <a:srgbClr val="FF66CC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ln>
                <a:solidFill>
                  <a:schemeClr val="tx1"/>
                </a:solidFill>
              </a:ln>
              <a:solidFill>
                <a:schemeClr val="tx1"/>
              </a:solidFill>
            </a:rPr>
            <a:t>Předmět-</a:t>
          </a:r>
          <a:r>
            <a:rPr lang="cs-CZ" sz="4400" kern="1200" dirty="0" err="1" smtClean="0">
              <a:ln>
                <a:solidFill>
                  <a:schemeClr val="tx1"/>
                </a:solidFill>
              </a:ln>
              <a:solidFill>
                <a:schemeClr val="tx1"/>
              </a:solidFill>
            </a:rPr>
            <a:t>Pt</a:t>
          </a:r>
          <a:endParaRPr lang="cs-CZ" sz="4400" kern="1200" dirty="0">
            <a:ln>
              <a:solidFill>
                <a:schemeClr val="tx1"/>
              </a:solidFill>
            </a:ln>
            <a:solidFill>
              <a:schemeClr val="tx1"/>
            </a:solidFill>
          </a:endParaRPr>
        </a:p>
      </dsp:txBody>
      <dsp:txXfrm>
        <a:off x="2912506" y="3625000"/>
        <a:ext cx="2335064" cy="1291201"/>
      </dsp:txXfrm>
    </dsp:sp>
    <dsp:sp modelId="{A36E29EC-A489-46E2-A1A3-F423A4926BB0}">
      <dsp:nvSpPr>
        <dsp:cNvPr id="0" name=""/>
        <dsp:cNvSpPr/>
      </dsp:nvSpPr>
      <dsp:spPr>
        <a:xfrm rot="12247493">
          <a:off x="976697" y="2967933"/>
          <a:ext cx="1803204" cy="633267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>
          <a:glow rad="101600">
            <a:srgbClr val="B21A91">
              <a:alpha val="6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A538A-190B-4E53-B2CE-FED1A6AFE42A}">
      <dsp:nvSpPr>
        <dsp:cNvPr id="0" name=""/>
        <dsp:cNvSpPr/>
      </dsp:nvSpPr>
      <dsp:spPr>
        <a:xfrm>
          <a:off x="0" y="2071701"/>
          <a:ext cx="2110892" cy="1688713"/>
        </a:xfrm>
        <a:prstGeom prst="roundRect">
          <a:avLst>
            <a:gd name="adj" fmla="val 10000"/>
          </a:avLst>
        </a:prstGeom>
        <a:solidFill>
          <a:srgbClr val="FF33CC"/>
        </a:solidFill>
        <a:ln w="25400" cap="flat" cmpd="sng" algn="ctr">
          <a:solidFill>
            <a:schemeClr val="tx1"/>
          </a:solidFill>
          <a:prstDash val="solid"/>
        </a:ln>
        <a:effectLst>
          <a:glow rad="101600">
            <a:srgbClr val="FF33CC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Závisí na slovese </a:t>
          </a:r>
          <a:r>
            <a:rPr lang="cs-CZ" sz="1800" kern="1200" dirty="0" smtClean="0">
              <a:ln>
                <a:noFill/>
              </a:ln>
              <a:solidFill>
                <a:schemeClr val="tx1"/>
              </a:solidFill>
            </a:rPr>
            <a:t>/přísudku</a:t>
          </a:r>
          <a:r>
            <a:rPr lang="cs-CZ" sz="1800" kern="1200" dirty="0" smtClean="0">
              <a:solidFill>
                <a:schemeClr val="tx1"/>
              </a:solidFill>
            </a:rPr>
            <a:t>/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49461" y="2121162"/>
        <a:ext cx="2011970" cy="1589791"/>
      </dsp:txXfrm>
    </dsp:sp>
    <dsp:sp modelId="{4D3D68F3-CA4B-4D56-A4FA-964D002BBBF0}">
      <dsp:nvSpPr>
        <dsp:cNvPr id="0" name=""/>
        <dsp:cNvSpPr/>
      </dsp:nvSpPr>
      <dsp:spPr>
        <a:xfrm rot="14435739">
          <a:off x="1630006" y="1801848"/>
          <a:ext cx="2538568" cy="633267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>
          <a:glow rad="101600">
            <a:srgbClr val="B21A91">
              <a:alpha val="6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2AFD4-33BF-453F-9C66-0DC36C5E6A59}">
      <dsp:nvSpPr>
        <dsp:cNvPr id="0" name=""/>
        <dsp:cNvSpPr/>
      </dsp:nvSpPr>
      <dsp:spPr>
        <a:xfrm>
          <a:off x="1214444" y="214317"/>
          <a:ext cx="2110892" cy="1688713"/>
        </a:xfrm>
        <a:prstGeom prst="roundRect">
          <a:avLst>
            <a:gd name="adj" fmla="val 10000"/>
          </a:avLst>
        </a:prstGeom>
        <a:solidFill>
          <a:srgbClr val="CC00CC"/>
        </a:solidFill>
        <a:ln w="25400" cap="flat" cmpd="sng" algn="ctr">
          <a:solidFill>
            <a:schemeClr val="tx1"/>
          </a:solidFill>
          <a:prstDash val="solid"/>
        </a:ln>
        <a:effectLst>
          <a:glow rad="101600">
            <a:srgbClr val="CC00CC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Ptáme se pádovými otázkami kromě 1.a 5.p.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263905" y="263778"/>
        <a:ext cx="2011970" cy="1589791"/>
      </dsp:txXfrm>
    </dsp:sp>
    <dsp:sp modelId="{9E908DB6-65EB-4964-BFDE-2DDCB0608FD6}">
      <dsp:nvSpPr>
        <dsp:cNvPr id="0" name=""/>
        <dsp:cNvSpPr/>
      </dsp:nvSpPr>
      <dsp:spPr>
        <a:xfrm rot="17552477">
          <a:off x="3769866" y="1839206"/>
          <a:ext cx="2375840" cy="633267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>
          <a:glow rad="101600">
            <a:srgbClr val="B21A91">
              <a:alpha val="6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C167F-36BB-45A7-8CCB-F208B41A44A3}">
      <dsp:nvSpPr>
        <dsp:cNvPr id="0" name=""/>
        <dsp:cNvSpPr/>
      </dsp:nvSpPr>
      <dsp:spPr>
        <a:xfrm>
          <a:off x="4357728" y="214316"/>
          <a:ext cx="2110892" cy="1688713"/>
        </a:xfrm>
        <a:prstGeom prst="roundRect">
          <a:avLst>
            <a:gd name="adj" fmla="val 10000"/>
          </a:avLst>
        </a:prstGeom>
        <a:solidFill>
          <a:srgbClr val="FF0066"/>
        </a:solidFill>
        <a:ln w="25400" cap="flat" cmpd="sng" algn="ctr">
          <a:solidFill>
            <a:schemeClr val="tx1"/>
          </a:solidFill>
          <a:prstDash val="solid"/>
        </a:ln>
        <a:effectLst>
          <a:glow rad="101600">
            <a:srgbClr val="FF0066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Vyjadřuje osobu, zvíře, věc, kterých se děj týká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4407189" y="263777"/>
        <a:ext cx="2011970" cy="1589791"/>
      </dsp:txXfrm>
    </dsp:sp>
    <dsp:sp modelId="{C76ADAE0-02D2-4DEA-A11A-D1E4F66BAB30}">
      <dsp:nvSpPr>
        <dsp:cNvPr id="0" name=""/>
        <dsp:cNvSpPr/>
      </dsp:nvSpPr>
      <dsp:spPr>
        <a:xfrm rot="20170290">
          <a:off x="5389974" y="2963909"/>
          <a:ext cx="1863607" cy="633267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>
          <a:glow rad="101600">
            <a:srgbClr val="B21A91">
              <a:alpha val="6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C8CCB-1E03-46CB-98CD-6172D0256F1C}">
      <dsp:nvSpPr>
        <dsp:cNvPr id="0" name=""/>
        <dsp:cNvSpPr/>
      </dsp:nvSpPr>
      <dsp:spPr>
        <a:xfrm>
          <a:off x="6118707" y="2059737"/>
          <a:ext cx="2110892" cy="1688713"/>
        </a:xfrm>
        <a:prstGeom prst="roundRect">
          <a:avLst>
            <a:gd name="adj" fmla="val 10000"/>
          </a:avLst>
        </a:prstGeom>
        <a:solidFill>
          <a:srgbClr val="D60093"/>
        </a:solidFill>
        <a:ln w="25400" cap="flat" cmpd="sng" algn="ctr">
          <a:solidFill>
            <a:schemeClr val="tx1"/>
          </a:solidFill>
          <a:prstDash val="solid"/>
        </a:ln>
        <a:effectLst>
          <a:glow rad="101600">
            <a:srgbClr val="D60093">
              <a:alpha val="6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Je vyjádřen podstatným jménem, zájmenem, číslovkou, infinitivem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6168168" y="2109198"/>
        <a:ext cx="2011970" cy="15897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2CD08-A39B-4FB0-96A9-D269F21A6661}">
      <dsp:nvSpPr>
        <dsp:cNvPr id="0" name=""/>
        <dsp:cNvSpPr/>
      </dsp:nvSpPr>
      <dsp:spPr>
        <a:xfrm>
          <a:off x="3009228" y="2313678"/>
          <a:ext cx="2211142" cy="2211142"/>
        </a:xfrm>
        <a:prstGeom prst="ellipse">
          <a:avLst/>
        </a:prstGeom>
        <a:solidFill>
          <a:srgbClr val="9900FF"/>
        </a:solidFill>
        <a:ln w="57150">
          <a:solidFill>
            <a:srgbClr val="FF3399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1"/>
              </a:solidFill>
            </a:rPr>
            <a:t>Předmět</a:t>
          </a:r>
          <a:endParaRPr lang="cs-CZ" sz="3400" kern="1200" dirty="0">
            <a:solidFill>
              <a:schemeClr val="tx1"/>
            </a:solidFill>
          </a:endParaRPr>
        </a:p>
      </dsp:txBody>
      <dsp:txXfrm>
        <a:off x="3333042" y="2637492"/>
        <a:ext cx="1563514" cy="1563514"/>
      </dsp:txXfrm>
    </dsp:sp>
    <dsp:sp modelId="{68D1CEBA-0612-4C5D-AC14-3AB524500231}">
      <dsp:nvSpPr>
        <dsp:cNvPr id="0" name=""/>
        <dsp:cNvSpPr/>
      </dsp:nvSpPr>
      <dsp:spPr>
        <a:xfrm rot="11720034">
          <a:off x="1349753" y="2570287"/>
          <a:ext cx="1636120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F7C7C-5BD5-4CA5-97DB-E3427BA84ADA}">
      <dsp:nvSpPr>
        <dsp:cNvPr id="0" name=""/>
        <dsp:cNvSpPr/>
      </dsp:nvSpPr>
      <dsp:spPr>
        <a:xfrm>
          <a:off x="328582" y="1828810"/>
          <a:ext cx="2100585" cy="168046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9900FF">
                <a:tint val="66000"/>
                <a:satMod val="160000"/>
              </a:srgbClr>
            </a:gs>
            <a:gs pos="50000">
              <a:srgbClr val="9900FF">
                <a:tint val="44500"/>
                <a:satMod val="160000"/>
              </a:srgbClr>
            </a:gs>
            <a:gs pos="100000">
              <a:srgbClr val="9900FF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 w="9525" cap="flat" cmpd="sng" algn="ctr">
          <a:solidFill>
            <a:schemeClr val="bg1"/>
          </a:solidFill>
          <a:prstDash val="solid"/>
        </a:ln>
        <a:effectLst>
          <a:glow rad="101600">
            <a:srgbClr val="9900FF">
              <a:alpha val="60000"/>
            </a:srgbClr>
          </a:glow>
        </a:effectLst>
      </dsp:spPr>
      <dsp:style>
        <a:lnRef idx="1">
          <a:schemeClr val="accent4"/>
        </a:lnRef>
        <a:fillRef idx="3">
          <a:schemeClr val="accent4"/>
        </a:fillRef>
        <a:effectRef idx="2">
          <a:schemeClr val="accent4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n>
                <a:noFill/>
              </a:ln>
              <a:solidFill>
                <a:schemeClr val="tx1"/>
              </a:solidFill>
            </a:rPr>
            <a:t>Závisí</a:t>
          </a:r>
          <a:endParaRPr lang="cs-CZ" sz="3700" kern="1200" dirty="0">
            <a:ln>
              <a:noFill/>
            </a:ln>
            <a:solidFill>
              <a:schemeClr val="tx1"/>
            </a:solidFill>
          </a:endParaRPr>
        </a:p>
      </dsp:txBody>
      <dsp:txXfrm>
        <a:off x="377801" y="1878029"/>
        <a:ext cx="2002147" cy="1582030"/>
      </dsp:txXfrm>
    </dsp:sp>
    <dsp:sp modelId="{75043610-4927-4397-B7E9-57D2DB68F2E9}">
      <dsp:nvSpPr>
        <dsp:cNvPr id="0" name=""/>
        <dsp:cNvSpPr/>
      </dsp:nvSpPr>
      <dsp:spPr>
        <a:xfrm rot="14700000">
          <a:off x="2438352" y="1270894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5F330-1D17-4F85-B27C-E80FE95429F3}">
      <dsp:nvSpPr>
        <dsp:cNvPr id="0" name=""/>
        <dsp:cNvSpPr/>
      </dsp:nvSpPr>
      <dsp:spPr>
        <a:xfrm>
          <a:off x="1862425" y="1142"/>
          <a:ext cx="2100585" cy="168046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9900FF">
                <a:shade val="30000"/>
                <a:satMod val="115000"/>
              </a:srgbClr>
            </a:gs>
            <a:gs pos="50000">
              <a:srgbClr val="9900FF">
                <a:shade val="67500"/>
                <a:satMod val="115000"/>
              </a:srgbClr>
            </a:gs>
            <a:gs pos="100000">
              <a:srgbClr val="9900FF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</a:rPr>
            <a:t>Ptáme se</a:t>
          </a:r>
          <a:endParaRPr lang="cs-CZ" sz="3700" kern="1200" dirty="0">
            <a:solidFill>
              <a:schemeClr val="tx1"/>
            </a:solidFill>
          </a:endParaRPr>
        </a:p>
      </dsp:txBody>
      <dsp:txXfrm>
        <a:off x="1911644" y="50361"/>
        <a:ext cx="2002147" cy="1582030"/>
      </dsp:txXfrm>
    </dsp:sp>
    <dsp:sp modelId="{33AD21CC-4552-456F-852A-B7654BFF79A7}">
      <dsp:nvSpPr>
        <dsp:cNvPr id="0" name=""/>
        <dsp:cNvSpPr/>
      </dsp:nvSpPr>
      <dsp:spPr>
        <a:xfrm rot="17843169">
          <a:off x="4209840" y="1279893"/>
          <a:ext cx="170002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B20BE-0DB3-4894-99C6-BA14F1EE6CF1}">
      <dsp:nvSpPr>
        <dsp:cNvPr id="0" name=""/>
        <dsp:cNvSpPr/>
      </dsp:nvSpPr>
      <dsp:spPr>
        <a:xfrm>
          <a:off x="4400551" y="0"/>
          <a:ext cx="2100585" cy="168046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9900FF">
                <a:tint val="66000"/>
                <a:satMod val="160000"/>
              </a:srgbClr>
            </a:gs>
            <a:gs pos="50000">
              <a:srgbClr val="9900FF">
                <a:tint val="44500"/>
                <a:satMod val="160000"/>
              </a:srgbClr>
            </a:gs>
            <a:gs pos="100000">
              <a:srgbClr val="9900FF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</a:rPr>
            <a:t>Vyjadřuje</a:t>
          </a:r>
          <a:endParaRPr lang="cs-CZ" sz="3700" kern="1200" dirty="0">
            <a:solidFill>
              <a:schemeClr val="tx1"/>
            </a:solidFill>
          </a:endParaRPr>
        </a:p>
      </dsp:txBody>
      <dsp:txXfrm>
        <a:off x="4449770" y="49219"/>
        <a:ext cx="2002147" cy="1582030"/>
      </dsp:txXfrm>
    </dsp:sp>
    <dsp:sp modelId="{938A3182-AA88-40BA-BC8D-48E7E6899A81}">
      <dsp:nvSpPr>
        <dsp:cNvPr id="0" name=""/>
        <dsp:cNvSpPr/>
      </dsp:nvSpPr>
      <dsp:spPr>
        <a:xfrm rot="20700000">
          <a:off x="5247080" y="2580625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B21A9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52C9ED-2381-423B-8961-E5DD5731BBE2}">
      <dsp:nvSpPr>
        <dsp:cNvPr id="0" name=""/>
        <dsp:cNvSpPr/>
      </dsp:nvSpPr>
      <dsp:spPr>
        <a:xfrm>
          <a:off x="5811955" y="1842838"/>
          <a:ext cx="2100585" cy="168046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9900FF">
                <a:shade val="30000"/>
                <a:satMod val="115000"/>
              </a:srgbClr>
            </a:gs>
            <a:gs pos="50000">
              <a:srgbClr val="9900FF">
                <a:shade val="67500"/>
                <a:satMod val="115000"/>
              </a:srgbClr>
            </a:gs>
            <a:gs pos="100000">
              <a:srgbClr val="9900FF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>
          <a:solidFill>
            <a:schemeClr val="bg1"/>
          </a:solidFill>
        </a:ln>
        <a:effectLst>
          <a:glow rad="101600">
            <a:srgbClr val="9900FF">
              <a:alpha val="60000"/>
            </a:srgbClr>
          </a:glo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</a:rPr>
            <a:t>Je vyjádřen</a:t>
          </a:r>
          <a:endParaRPr lang="cs-CZ" sz="3700" kern="1200" dirty="0">
            <a:solidFill>
              <a:schemeClr val="tx1"/>
            </a:solidFill>
          </a:endParaRPr>
        </a:p>
      </dsp:txBody>
      <dsp:txXfrm>
        <a:off x="5861174" y="1892057"/>
        <a:ext cx="2002147" cy="15820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4518C-0C1E-4193-B3FE-634C52914E3C}">
      <dsp:nvSpPr>
        <dsp:cNvPr id="0" name=""/>
        <dsp:cNvSpPr/>
      </dsp:nvSpPr>
      <dsp:spPr>
        <a:xfrm>
          <a:off x="3009228" y="2313678"/>
          <a:ext cx="2211142" cy="2211142"/>
        </a:xfrm>
        <a:prstGeom prst="ellipse">
          <a:avLst/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tx1"/>
              </a:solidFill>
            </a:rPr>
            <a:t>Příslovečné určení</a:t>
          </a:r>
          <a:endParaRPr lang="cs-CZ" sz="2600" kern="1200" dirty="0">
            <a:solidFill>
              <a:schemeClr val="tx1"/>
            </a:solidFill>
          </a:endParaRPr>
        </a:p>
      </dsp:txBody>
      <dsp:txXfrm>
        <a:off x="3333042" y="2637492"/>
        <a:ext cx="1563514" cy="1563514"/>
      </dsp:txXfrm>
    </dsp:sp>
    <dsp:sp modelId="{EA31D70D-5C3D-46D1-8624-28EFBA1D1E44}">
      <dsp:nvSpPr>
        <dsp:cNvPr id="0" name=""/>
        <dsp:cNvSpPr/>
      </dsp:nvSpPr>
      <dsp:spPr>
        <a:xfrm rot="11700000">
          <a:off x="1339356" y="2580625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C246D-9A98-4AB6-82D6-8988FD4039C7}">
      <dsp:nvSpPr>
        <dsp:cNvPr id="0" name=""/>
        <dsp:cNvSpPr/>
      </dsp:nvSpPr>
      <dsp:spPr>
        <a:xfrm>
          <a:off x="317059" y="1842838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Závisí na slovese a přídavném jméně</a:t>
          </a:r>
          <a:endParaRPr lang="cs-CZ" sz="2600" kern="1200" dirty="0"/>
        </a:p>
      </dsp:txBody>
      <dsp:txXfrm>
        <a:off x="366278" y="1892057"/>
        <a:ext cx="2002147" cy="1582030"/>
      </dsp:txXfrm>
    </dsp:sp>
    <dsp:sp modelId="{07EC71B1-6B66-4609-A326-3D49FD5885DB}">
      <dsp:nvSpPr>
        <dsp:cNvPr id="0" name=""/>
        <dsp:cNvSpPr/>
      </dsp:nvSpPr>
      <dsp:spPr>
        <a:xfrm rot="14700000">
          <a:off x="2425798" y="1248472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E1A62-D009-4061-A16F-876A0AFA354F}">
      <dsp:nvSpPr>
        <dsp:cNvPr id="0" name=""/>
        <dsp:cNvSpPr/>
      </dsp:nvSpPr>
      <dsp:spPr>
        <a:xfrm>
          <a:off x="1862425" y="1142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Vyjadřuje bližší okolnosti děje</a:t>
          </a:r>
          <a:endParaRPr lang="cs-CZ" sz="2600" kern="1200" dirty="0"/>
        </a:p>
      </dsp:txBody>
      <dsp:txXfrm>
        <a:off x="1911644" y="50361"/>
        <a:ext cx="2002147" cy="1582030"/>
      </dsp:txXfrm>
    </dsp:sp>
    <dsp:sp modelId="{99C966ED-7504-44E1-8265-83A578C0F4A5}">
      <dsp:nvSpPr>
        <dsp:cNvPr id="0" name=""/>
        <dsp:cNvSpPr/>
      </dsp:nvSpPr>
      <dsp:spPr>
        <a:xfrm rot="17700000">
          <a:off x="4148085" y="1270894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29401-0349-4A03-9C5C-8AC0A2D675F1}">
      <dsp:nvSpPr>
        <dsp:cNvPr id="0" name=""/>
        <dsp:cNvSpPr/>
      </dsp:nvSpPr>
      <dsp:spPr>
        <a:xfrm>
          <a:off x="4266589" y="1142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Je vyjádřen podstatným jménem nebo příslovcem</a:t>
          </a:r>
          <a:endParaRPr lang="cs-CZ" sz="2600" kern="1200" dirty="0"/>
        </a:p>
      </dsp:txBody>
      <dsp:txXfrm>
        <a:off x="4315808" y="50361"/>
        <a:ext cx="2002147" cy="1582030"/>
      </dsp:txXfrm>
    </dsp:sp>
    <dsp:sp modelId="{456CD8F3-CB81-48DD-9C36-D7F09FF6DF65}">
      <dsp:nvSpPr>
        <dsp:cNvPr id="0" name=""/>
        <dsp:cNvSpPr/>
      </dsp:nvSpPr>
      <dsp:spPr>
        <a:xfrm rot="20700000">
          <a:off x="5239932" y="2459335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22423-EA06-4E57-B2BC-5D67DD41B72E}">
      <dsp:nvSpPr>
        <dsp:cNvPr id="0" name=""/>
        <dsp:cNvSpPr/>
      </dsp:nvSpPr>
      <dsp:spPr>
        <a:xfrm>
          <a:off x="5811955" y="1842838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Ptáme se jinými než pádovými otázkami</a:t>
          </a:r>
          <a:endParaRPr lang="cs-CZ" sz="2600" kern="1200" dirty="0"/>
        </a:p>
      </dsp:txBody>
      <dsp:txXfrm>
        <a:off x="5861174" y="1892057"/>
        <a:ext cx="2002147" cy="15820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4518C-0C1E-4193-B3FE-634C52914E3C}">
      <dsp:nvSpPr>
        <dsp:cNvPr id="0" name=""/>
        <dsp:cNvSpPr/>
      </dsp:nvSpPr>
      <dsp:spPr>
        <a:xfrm>
          <a:off x="3009228" y="2313678"/>
          <a:ext cx="2211142" cy="2211142"/>
        </a:xfrm>
        <a:prstGeom prst="ellipse">
          <a:avLst/>
        </a:prstGeom>
        <a:gradFill flip="none" rotWithShape="0">
          <a:gsLst>
            <a:gs pos="0">
              <a:srgbClr val="3F977A">
                <a:shade val="30000"/>
                <a:satMod val="115000"/>
              </a:srgbClr>
            </a:gs>
            <a:gs pos="50000">
              <a:srgbClr val="3F977A">
                <a:shade val="67500"/>
                <a:satMod val="115000"/>
              </a:srgbClr>
            </a:gs>
            <a:gs pos="100000">
              <a:srgbClr val="3F977A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tx1"/>
              </a:solidFill>
            </a:rPr>
            <a:t>Příslovečné určení</a:t>
          </a:r>
          <a:endParaRPr lang="cs-CZ" sz="2600" kern="1200" dirty="0">
            <a:solidFill>
              <a:schemeClr val="tx1"/>
            </a:solidFill>
          </a:endParaRPr>
        </a:p>
      </dsp:txBody>
      <dsp:txXfrm>
        <a:off x="3333042" y="2637492"/>
        <a:ext cx="1563514" cy="1563514"/>
      </dsp:txXfrm>
    </dsp:sp>
    <dsp:sp modelId="{EA31D70D-5C3D-46D1-8624-28EFBA1D1E44}">
      <dsp:nvSpPr>
        <dsp:cNvPr id="0" name=""/>
        <dsp:cNvSpPr/>
      </dsp:nvSpPr>
      <dsp:spPr>
        <a:xfrm rot="11700000">
          <a:off x="1339356" y="2580625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C246D-9A98-4AB6-82D6-8988FD4039C7}">
      <dsp:nvSpPr>
        <dsp:cNvPr id="0" name=""/>
        <dsp:cNvSpPr/>
      </dsp:nvSpPr>
      <dsp:spPr>
        <a:xfrm>
          <a:off x="317059" y="1842838"/>
          <a:ext cx="2100585" cy="1680468"/>
        </a:xfrm>
        <a:prstGeom prst="roundRect">
          <a:avLst>
            <a:gd name="adj" fmla="val 1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Závisí </a:t>
          </a:r>
          <a:endParaRPr lang="cs-CZ" sz="3700" kern="1200" dirty="0"/>
        </a:p>
      </dsp:txBody>
      <dsp:txXfrm>
        <a:off x="366278" y="1892057"/>
        <a:ext cx="2002147" cy="1582030"/>
      </dsp:txXfrm>
    </dsp:sp>
    <dsp:sp modelId="{07EC71B1-6B66-4609-A326-3D49FD5885DB}">
      <dsp:nvSpPr>
        <dsp:cNvPr id="0" name=""/>
        <dsp:cNvSpPr/>
      </dsp:nvSpPr>
      <dsp:spPr>
        <a:xfrm rot="14700000">
          <a:off x="2438352" y="1270894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E1A62-D009-4061-A16F-876A0AFA354F}">
      <dsp:nvSpPr>
        <dsp:cNvPr id="0" name=""/>
        <dsp:cNvSpPr/>
      </dsp:nvSpPr>
      <dsp:spPr>
        <a:xfrm>
          <a:off x="1862425" y="1142"/>
          <a:ext cx="2100585" cy="1680468"/>
        </a:xfrm>
        <a:prstGeom prst="roundRect">
          <a:avLst>
            <a:gd name="adj" fmla="val 1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Vyjadřuje </a:t>
          </a:r>
          <a:endParaRPr lang="cs-CZ" sz="3700" kern="1200" dirty="0"/>
        </a:p>
      </dsp:txBody>
      <dsp:txXfrm>
        <a:off x="1911644" y="50361"/>
        <a:ext cx="2002147" cy="1582030"/>
      </dsp:txXfrm>
    </dsp:sp>
    <dsp:sp modelId="{99C966ED-7504-44E1-8265-83A578C0F4A5}">
      <dsp:nvSpPr>
        <dsp:cNvPr id="0" name=""/>
        <dsp:cNvSpPr/>
      </dsp:nvSpPr>
      <dsp:spPr>
        <a:xfrm rot="17700000">
          <a:off x="4148085" y="1270894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29401-0349-4A03-9C5C-8AC0A2D675F1}">
      <dsp:nvSpPr>
        <dsp:cNvPr id="0" name=""/>
        <dsp:cNvSpPr/>
      </dsp:nvSpPr>
      <dsp:spPr>
        <a:xfrm>
          <a:off x="4266589" y="1142"/>
          <a:ext cx="2100585" cy="1680468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Je vyjádřen </a:t>
          </a:r>
          <a:endParaRPr lang="cs-CZ" sz="3700" kern="1200" dirty="0"/>
        </a:p>
      </dsp:txBody>
      <dsp:txXfrm>
        <a:off x="4315808" y="50361"/>
        <a:ext cx="2002147" cy="1582030"/>
      </dsp:txXfrm>
    </dsp:sp>
    <dsp:sp modelId="{456CD8F3-CB81-48DD-9C36-D7F09FF6DF65}">
      <dsp:nvSpPr>
        <dsp:cNvPr id="0" name=""/>
        <dsp:cNvSpPr/>
      </dsp:nvSpPr>
      <dsp:spPr>
        <a:xfrm rot="20700000">
          <a:off x="5247080" y="2580625"/>
          <a:ext cx="1643162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10983D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22423-EA06-4E57-B2BC-5D67DD41B72E}">
      <dsp:nvSpPr>
        <dsp:cNvPr id="0" name=""/>
        <dsp:cNvSpPr/>
      </dsp:nvSpPr>
      <dsp:spPr>
        <a:xfrm>
          <a:off x="5811955" y="1842838"/>
          <a:ext cx="2100585" cy="1680468"/>
        </a:xfrm>
        <a:prstGeom prst="roundRect">
          <a:avLst>
            <a:gd name="adj" fmla="val 10000"/>
          </a:avLst>
        </a:prstGeom>
        <a:solidFill>
          <a:srgbClr val="10983D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Ptáme se </a:t>
          </a:r>
          <a:endParaRPr lang="cs-CZ" sz="3700" kern="1200" dirty="0"/>
        </a:p>
      </dsp:txBody>
      <dsp:txXfrm>
        <a:off x="5861174" y="1892057"/>
        <a:ext cx="2002147" cy="15820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E54CF-CAA9-4485-B775-4752956115A7}">
      <dsp:nvSpPr>
        <dsp:cNvPr id="0" name=""/>
        <dsp:cNvSpPr/>
      </dsp:nvSpPr>
      <dsp:spPr>
        <a:xfrm>
          <a:off x="0" y="344181"/>
          <a:ext cx="8229600" cy="504000"/>
        </a:xfrm>
        <a:prstGeom prst="rect">
          <a:avLst/>
        </a:prstGeom>
        <a:solidFill>
          <a:schemeClr val="bg1">
            <a:alpha val="90000"/>
          </a:schemeClr>
        </a:solidFill>
        <a:ln w="25400" cap="flat" cmpd="sng" algn="ctr">
          <a:solidFill>
            <a:srgbClr val="FF66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0C5E7-4D2B-43CB-8E22-D87EDCAB0956}">
      <dsp:nvSpPr>
        <dsp:cNvPr id="0" name=""/>
        <dsp:cNvSpPr/>
      </dsp:nvSpPr>
      <dsp:spPr>
        <a:xfrm>
          <a:off x="411480" y="48981"/>
          <a:ext cx="5760720" cy="590400"/>
        </a:xfrm>
        <a:prstGeom prst="roundRect">
          <a:avLst/>
        </a:prstGeom>
        <a:solidFill>
          <a:srgbClr val="FF66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místa</a:t>
          </a:r>
          <a:endParaRPr lang="cs-CZ" sz="2000" kern="1200" dirty="0"/>
        </a:p>
      </dsp:txBody>
      <dsp:txXfrm>
        <a:off x="440301" y="77802"/>
        <a:ext cx="5703078" cy="532758"/>
      </dsp:txXfrm>
    </dsp:sp>
    <dsp:sp modelId="{2FED584F-CE3C-4A6E-88CB-D69D184F4DDF}">
      <dsp:nvSpPr>
        <dsp:cNvPr id="0" name=""/>
        <dsp:cNvSpPr/>
      </dsp:nvSpPr>
      <dsp:spPr>
        <a:xfrm>
          <a:off x="0" y="12513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66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22B0C-823F-4084-9D6C-59B3DE94DDCC}">
      <dsp:nvSpPr>
        <dsp:cNvPr id="0" name=""/>
        <dsp:cNvSpPr/>
      </dsp:nvSpPr>
      <dsp:spPr>
        <a:xfrm>
          <a:off x="411480" y="956181"/>
          <a:ext cx="5760720" cy="590400"/>
        </a:xfrm>
        <a:prstGeom prst="round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času</a:t>
          </a:r>
          <a:endParaRPr lang="cs-CZ" sz="2000" kern="1200" dirty="0"/>
        </a:p>
      </dsp:txBody>
      <dsp:txXfrm>
        <a:off x="440301" y="985002"/>
        <a:ext cx="5703078" cy="532758"/>
      </dsp:txXfrm>
    </dsp:sp>
    <dsp:sp modelId="{F72EACFE-2FD0-4C26-BABA-DA5CC7360D80}">
      <dsp:nvSpPr>
        <dsp:cNvPr id="0" name=""/>
        <dsp:cNvSpPr/>
      </dsp:nvSpPr>
      <dsp:spPr>
        <a:xfrm>
          <a:off x="0" y="21585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66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3E80B-DFCF-4356-9F58-EC7F9FCD4565}">
      <dsp:nvSpPr>
        <dsp:cNvPr id="0" name=""/>
        <dsp:cNvSpPr/>
      </dsp:nvSpPr>
      <dsp:spPr>
        <a:xfrm>
          <a:off x="411480" y="1863381"/>
          <a:ext cx="5760720" cy="590400"/>
        </a:xfrm>
        <a:prstGeom prst="roundRect">
          <a:avLst/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způsobu</a:t>
          </a:r>
          <a:endParaRPr lang="cs-CZ" sz="2000" kern="1200" dirty="0"/>
        </a:p>
      </dsp:txBody>
      <dsp:txXfrm>
        <a:off x="440301" y="1892202"/>
        <a:ext cx="5703078" cy="532758"/>
      </dsp:txXfrm>
    </dsp:sp>
    <dsp:sp modelId="{0DEC515B-8A46-4F29-95BA-04177B2BF8F7}">
      <dsp:nvSpPr>
        <dsp:cNvPr id="0" name=""/>
        <dsp:cNvSpPr/>
      </dsp:nvSpPr>
      <dsp:spPr>
        <a:xfrm>
          <a:off x="0" y="30657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66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75D1D-12D1-455B-B2CD-2F960E240D59}">
      <dsp:nvSpPr>
        <dsp:cNvPr id="0" name=""/>
        <dsp:cNvSpPr/>
      </dsp:nvSpPr>
      <dsp:spPr>
        <a:xfrm>
          <a:off x="400024" y="2757492"/>
          <a:ext cx="5760720" cy="590400"/>
        </a:xfrm>
        <a:prstGeom prst="roundRect">
          <a:avLst/>
        </a:prstGeom>
        <a:solidFill>
          <a:srgbClr val="B21A9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míry</a:t>
          </a:r>
          <a:endParaRPr lang="cs-CZ" sz="2000" kern="1200" dirty="0"/>
        </a:p>
      </dsp:txBody>
      <dsp:txXfrm>
        <a:off x="428845" y="2786313"/>
        <a:ext cx="5703078" cy="532758"/>
      </dsp:txXfrm>
    </dsp:sp>
    <dsp:sp modelId="{C3EA03F6-17A0-4C78-B171-69B1BD34C91C}">
      <dsp:nvSpPr>
        <dsp:cNvPr id="0" name=""/>
        <dsp:cNvSpPr/>
      </dsp:nvSpPr>
      <dsp:spPr>
        <a:xfrm>
          <a:off x="0" y="39729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66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203B6-C692-4BE4-A6D5-170F80BD8D16}">
      <dsp:nvSpPr>
        <dsp:cNvPr id="0" name=""/>
        <dsp:cNvSpPr/>
      </dsp:nvSpPr>
      <dsp:spPr>
        <a:xfrm>
          <a:off x="400024" y="3614750"/>
          <a:ext cx="5760720" cy="590400"/>
        </a:xfrm>
        <a:prstGeom prst="roundRect">
          <a:avLst/>
        </a:prstGeom>
        <a:solidFill>
          <a:srgbClr val="FF66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příčiny</a:t>
          </a:r>
          <a:endParaRPr lang="cs-CZ" sz="2000" kern="1200" dirty="0"/>
        </a:p>
      </dsp:txBody>
      <dsp:txXfrm>
        <a:off x="428845" y="3643571"/>
        <a:ext cx="5703078" cy="5327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4F166-99EB-4620-9137-511243F916FA}">
      <dsp:nvSpPr>
        <dsp:cNvPr id="0" name=""/>
        <dsp:cNvSpPr/>
      </dsp:nvSpPr>
      <dsp:spPr>
        <a:xfrm>
          <a:off x="3054283" y="2229371"/>
          <a:ext cx="2211142" cy="2211142"/>
        </a:xfrm>
        <a:prstGeom prst="ellipse">
          <a:avLst/>
        </a:prstGeom>
        <a:solidFill>
          <a:schemeClr val="tx1">
            <a:lumMod val="85000"/>
            <a:lumOff val="1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1" smtClean="0"/>
            <a:t>Přívlastek-Pk</a:t>
          </a:r>
          <a:endParaRPr lang="cs-CZ" sz="2800" kern="1200" noProof="1"/>
        </a:p>
      </dsp:txBody>
      <dsp:txXfrm>
        <a:off x="3378097" y="2553185"/>
        <a:ext cx="1563514" cy="1563514"/>
      </dsp:txXfrm>
    </dsp:sp>
    <dsp:sp modelId="{A32B4AB8-B2CB-444A-B368-8715A7270494}">
      <dsp:nvSpPr>
        <dsp:cNvPr id="0" name=""/>
        <dsp:cNvSpPr/>
      </dsp:nvSpPr>
      <dsp:spPr>
        <a:xfrm rot="11588375">
          <a:off x="1345554" y="2557243"/>
          <a:ext cx="1665097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66CC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7B82B-F2DC-4C41-B275-8C9A8EABCDFB}">
      <dsp:nvSpPr>
        <dsp:cNvPr id="0" name=""/>
        <dsp:cNvSpPr/>
      </dsp:nvSpPr>
      <dsp:spPr>
        <a:xfrm>
          <a:off x="317059" y="1842838"/>
          <a:ext cx="2100585" cy="1680468"/>
        </a:xfrm>
        <a:prstGeom prst="roundRect">
          <a:avLst>
            <a:gd name="adj" fmla="val 10000"/>
          </a:avLst>
        </a:prstGeom>
        <a:solidFill>
          <a:srgbClr val="FF66CC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Závisí na jméně /podstatném jméně, přídavném jméně, zájmeně/</a:t>
          </a:r>
          <a:endParaRPr lang="cs-CZ" sz="2100" kern="1200" dirty="0"/>
        </a:p>
      </dsp:txBody>
      <dsp:txXfrm>
        <a:off x="366278" y="1892057"/>
        <a:ext cx="2002147" cy="1582030"/>
      </dsp:txXfrm>
    </dsp:sp>
    <dsp:sp modelId="{0FB202D0-D1F7-4D28-BB96-F3D1E6E59F3D}">
      <dsp:nvSpPr>
        <dsp:cNvPr id="0" name=""/>
        <dsp:cNvSpPr/>
      </dsp:nvSpPr>
      <dsp:spPr>
        <a:xfrm rot="14605707">
          <a:off x="2473349" y="1237292"/>
          <a:ext cx="1589941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8690-32D3-4879-BCAE-F1A0C890846D}">
      <dsp:nvSpPr>
        <dsp:cNvPr id="0" name=""/>
        <dsp:cNvSpPr/>
      </dsp:nvSpPr>
      <dsp:spPr>
        <a:xfrm>
          <a:off x="1862425" y="1142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Vyjadřuje vlastnost osoby, zvířete, věci</a:t>
          </a:r>
          <a:endParaRPr lang="cs-CZ" sz="2100" kern="1200" dirty="0"/>
        </a:p>
      </dsp:txBody>
      <dsp:txXfrm>
        <a:off x="1911644" y="50361"/>
        <a:ext cx="2002147" cy="1582030"/>
      </dsp:txXfrm>
    </dsp:sp>
    <dsp:sp modelId="{165286F2-954F-4E56-96F3-89BF90986518}">
      <dsp:nvSpPr>
        <dsp:cNvPr id="0" name=""/>
        <dsp:cNvSpPr/>
      </dsp:nvSpPr>
      <dsp:spPr>
        <a:xfrm rot="17693492">
          <a:off x="4213574" y="1230642"/>
          <a:ext cx="1552968" cy="630175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B0626-5DE5-4A28-95E0-AAE6F3C7C02C}">
      <dsp:nvSpPr>
        <dsp:cNvPr id="0" name=""/>
        <dsp:cNvSpPr/>
      </dsp:nvSpPr>
      <dsp:spPr>
        <a:xfrm>
          <a:off x="4266589" y="1142"/>
          <a:ext cx="2100585" cy="1680468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 vyjádřen přídavným jménem, zájmenem, číslovkou</a:t>
          </a:r>
          <a:endParaRPr lang="cs-CZ" sz="2100" kern="1200" dirty="0"/>
        </a:p>
      </dsp:txBody>
      <dsp:txXfrm>
        <a:off x="4315808" y="50361"/>
        <a:ext cx="2002147" cy="1582030"/>
      </dsp:txXfrm>
    </dsp:sp>
    <dsp:sp modelId="{0E71D0AA-22AE-4FE1-A158-FAC6AAC7BBEC}">
      <dsp:nvSpPr>
        <dsp:cNvPr id="0" name=""/>
        <dsp:cNvSpPr/>
      </dsp:nvSpPr>
      <dsp:spPr>
        <a:xfrm rot="20786294">
          <a:off x="5302062" y="2553497"/>
          <a:ext cx="1582244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006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97E73-7167-4D06-98A0-A7D9E9248C16}">
      <dsp:nvSpPr>
        <dsp:cNvPr id="0" name=""/>
        <dsp:cNvSpPr/>
      </dsp:nvSpPr>
      <dsp:spPr>
        <a:xfrm>
          <a:off x="5811955" y="1842838"/>
          <a:ext cx="2100585" cy="1680468"/>
        </a:xfrm>
        <a:prstGeom prst="roundRect">
          <a:avLst>
            <a:gd name="adj" fmla="val 10000"/>
          </a:avLst>
        </a:prstGeom>
        <a:solidFill>
          <a:srgbClr val="FF00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Ptáme se otázkami: Jaký? Který? Čí?</a:t>
          </a:r>
          <a:endParaRPr lang="cs-CZ" sz="2100" kern="1200" dirty="0"/>
        </a:p>
      </dsp:txBody>
      <dsp:txXfrm>
        <a:off x="5861174" y="1892057"/>
        <a:ext cx="2002147" cy="15820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4F166-99EB-4620-9137-511243F916FA}">
      <dsp:nvSpPr>
        <dsp:cNvPr id="0" name=""/>
        <dsp:cNvSpPr/>
      </dsp:nvSpPr>
      <dsp:spPr>
        <a:xfrm>
          <a:off x="3054283" y="2229371"/>
          <a:ext cx="2211142" cy="2211142"/>
        </a:xfrm>
        <a:prstGeom prst="ellipse">
          <a:avLst/>
        </a:prstGeom>
        <a:solidFill>
          <a:srgbClr val="B21A91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Přívlastek-</a:t>
          </a:r>
          <a:endParaRPr lang="cs-CZ" sz="2800" kern="1200" dirty="0"/>
        </a:p>
      </dsp:txBody>
      <dsp:txXfrm>
        <a:off x="3378097" y="2553185"/>
        <a:ext cx="1563514" cy="1563514"/>
      </dsp:txXfrm>
    </dsp:sp>
    <dsp:sp modelId="{A32B4AB8-B2CB-444A-B368-8715A7270494}">
      <dsp:nvSpPr>
        <dsp:cNvPr id="0" name=""/>
        <dsp:cNvSpPr/>
      </dsp:nvSpPr>
      <dsp:spPr>
        <a:xfrm rot="11588375">
          <a:off x="1345554" y="2557243"/>
          <a:ext cx="1665097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7B82B-F2DC-4C41-B275-8C9A8EABCDFB}">
      <dsp:nvSpPr>
        <dsp:cNvPr id="0" name=""/>
        <dsp:cNvSpPr/>
      </dsp:nvSpPr>
      <dsp:spPr>
        <a:xfrm>
          <a:off x="317059" y="1842838"/>
          <a:ext cx="2100585" cy="1680468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Závisí na</a:t>
          </a:r>
          <a:endParaRPr lang="cs-CZ" sz="3700" kern="1200" dirty="0"/>
        </a:p>
      </dsp:txBody>
      <dsp:txXfrm>
        <a:off x="366278" y="1892057"/>
        <a:ext cx="2002147" cy="1582030"/>
      </dsp:txXfrm>
    </dsp:sp>
    <dsp:sp modelId="{0FB202D0-D1F7-4D28-BB96-F3D1E6E59F3D}">
      <dsp:nvSpPr>
        <dsp:cNvPr id="0" name=""/>
        <dsp:cNvSpPr/>
      </dsp:nvSpPr>
      <dsp:spPr>
        <a:xfrm rot="14605707">
          <a:off x="2473349" y="1237292"/>
          <a:ext cx="1589941" cy="630175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8690-32D3-4879-BCAE-F1A0C890846D}">
      <dsp:nvSpPr>
        <dsp:cNvPr id="0" name=""/>
        <dsp:cNvSpPr/>
      </dsp:nvSpPr>
      <dsp:spPr>
        <a:xfrm>
          <a:off x="1862425" y="1142"/>
          <a:ext cx="2100585" cy="1680468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Vyjadřuje </a:t>
          </a:r>
          <a:endParaRPr lang="cs-CZ" sz="3700" kern="1200" dirty="0"/>
        </a:p>
      </dsp:txBody>
      <dsp:txXfrm>
        <a:off x="1911644" y="50361"/>
        <a:ext cx="2002147" cy="1582030"/>
      </dsp:txXfrm>
    </dsp:sp>
    <dsp:sp modelId="{165286F2-954F-4E56-96F3-89BF90986518}">
      <dsp:nvSpPr>
        <dsp:cNvPr id="0" name=""/>
        <dsp:cNvSpPr/>
      </dsp:nvSpPr>
      <dsp:spPr>
        <a:xfrm rot="17693492">
          <a:off x="4213574" y="1230642"/>
          <a:ext cx="1552968" cy="630175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B0626-5DE5-4A28-95E0-AAE6F3C7C02C}">
      <dsp:nvSpPr>
        <dsp:cNvPr id="0" name=""/>
        <dsp:cNvSpPr/>
      </dsp:nvSpPr>
      <dsp:spPr>
        <a:xfrm>
          <a:off x="4266589" y="1142"/>
          <a:ext cx="2100585" cy="1680468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Je vyjádřen </a:t>
          </a:r>
          <a:endParaRPr lang="cs-CZ" sz="3700" kern="1200" dirty="0"/>
        </a:p>
      </dsp:txBody>
      <dsp:txXfrm>
        <a:off x="4315808" y="50361"/>
        <a:ext cx="2002147" cy="1582030"/>
      </dsp:txXfrm>
    </dsp:sp>
    <dsp:sp modelId="{0E71D0AA-22AE-4FE1-A158-FAC6AAC7BBEC}">
      <dsp:nvSpPr>
        <dsp:cNvPr id="0" name=""/>
        <dsp:cNvSpPr/>
      </dsp:nvSpPr>
      <dsp:spPr>
        <a:xfrm rot="20786294">
          <a:off x="5302062" y="2553497"/>
          <a:ext cx="1582244" cy="630175"/>
        </a:xfrm>
        <a:prstGeom prst="leftArrow">
          <a:avLst>
            <a:gd name="adj1" fmla="val 60000"/>
            <a:gd name="adj2" fmla="val 50000"/>
          </a:avLst>
        </a:prstGeom>
        <a:solidFill>
          <a:schemeClr val="tx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97E73-7167-4D06-98A0-A7D9E9248C16}">
      <dsp:nvSpPr>
        <dsp:cNvPr id="0" name=""/>
        <dsp:cNvSpPr/>
      </dsp:nvSpPr>
      <dsp:spPr>
        <a:xfrm>
          <a:off x="5811955" y="1842838"/>
          <a:ext cx="2100585" cy="1680468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70485" rIns="70485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Ptáme se </a:t>
          </a:r>
          <a:endParaRPr lang="cs-CZ" sz="3700" kern="1200" dirty="0"/>
        </a:p>
      </dsp:txBody>
      <dsp:txXfrm>
        <a:off x="5861174" y="1892057"/>
        <a:ext cx="2002147" cy="1582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1F1267-6866-47B3-BBD9-663FD196535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4CC6A-5E64-40B8-863E-C8CB8C403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</a:t>
            </a:r>
            <a:r>
              <a:rPr lang="cs-CZ" noProof="1" smtClean="0"/>
              <a:t>Jáglová</a:t>
            </a:r>
            <a:endParaRPr lang="cs-CZ" noProof="1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</a:t>
            </a:r>
            <a:r>
              <a:rPr lang="cs-CZ" dirty="0" smtClean="0"/>
              <a:t>VY_32_INOVACE_2A_08_Větné </a:t>
            </a:r>
            <a:r>
              <a:rPr lang="cs-CZ" dirty="0" smtClean="0"/>
              <a:t>členy</a:t>
            </a:r>
          </a:p>
          <a:p>
            <a:pPr>
              <a:defRPr/>
            </a:pPr>
            <a:r>
              <a:rPr lang="cs-CZ" dirty="0" smtClean="0"/>
              <a:t>Téma: Český jazyk na 2.stupni ZŠ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357298"/>
            <a:ext cx="7772400" cy="1470025"/>
          </a:xfrm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6600" dirty="0" smtClean="0">
                <a:gradFill flip="none" rotWithShape="1">
                  <a:gsLst>
                    <a:gs pos="0">
                      <a:srgbClr val="FF9933">
                        <a:shade val="30000"/>
                        <a:satMod val="115000"/>
                      </a:srgbClr>
                    </a:gs>
                    <a:gs pos="50000">
                      <a:srgbClr val="FF9933">
                        <a:shade val="67500"/>
                        <a:satMod val="115000"/>
                      </a:srgbClr>
                    </a:gs>
                    <a:gs pos="100000">
                      <a:srgbClr val="FF9933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Větné členy</a:t>
            </a:r>
            <a:endParaRPr lang="cs-CZ" sz="6600" dirty="0">
              <a:gradFill flip="none" rotWithShape="1">
                <a:gsLst>
                  <a:gs pos="0">
                    <a:srgbClr val="FF9933">
                      <a:shade val="30000"/>
                      <a:satMod val="115000"/>
                    </a:srgbClr>
                  </a:gs>
                  <a:gs pos="50000">
                    <a:srgbClr val="FF9933">
                      <a:shade val="67500"/>
                      <a:satMod val="115000"/>
                    </a:srgbClr>
                  </a:gs>
                  <a:gs pos="100000">
                    <a:srgbClr val="FF9933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Tato prezentace zpracována jako podklad pro výkladovou část hodiny. Žáci si v ní pod vedením učitele zopakují, popřípadě shrnou své znalosti o základních a rozvíjejících větných členech. Prezentace je určena pro šestou třídu základní školy, případně pro sedmou třídy jako opakování látky.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9933"/>
                </a:solidFill>
              </a:rPr>
              <a:t>Větné členy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99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285852" y="2643182"/>
            <a:ext cx="2571768" cy="1357322"/>
          </a:xfrm>
          <a:prstGeom prst="ellipse">
            <a:avLst/>
          </a:prstGeom>
          <a:solidFill>
            <a:srgbClr val="FF9933"/>
          </a:solidFill>
          <a:ln>
            <a:solidFill>
              <a:schemeClr val="tx1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základní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72066" y="2571744"/>
            <a:ext cx="2643206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rozvíjející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785786" y="4572008"/>
            <a:ext cx="1357322" cy="857256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glow rad="139700">
              <a:srgbClr val="FFC0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Podmět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643174" y="4572008"/>
            <a:ext cx="1500198" cy="857256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glow rad="101600">
              <a:srgbClr val="FFC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Přísudek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57686" y="4357694"/>
            <a:ext cx="1143008" cy="1214446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643570" y="4357694"/>
            <a:ext cx="1500198" cy="1214446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Příslovečné určení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286644" y="4357694"/>
            <a:ext cx="1214446" cy="1214446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Přívlastek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1428728" y="4071942"/>
            <a:ext cx="571504" cy="42862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H="1">
            <a:off x="2964645" y="4179099"/>
            <a:ext cx="571504" cy="21431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 flipV="1">
            <a:off x="4857752" y="3786190"/>
            <a:ext cx="642942" cy="5715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286512" y="4143380"/>
            <a:ext cx="285752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215206" y="3857628"/>
            <a:ext cx="642942" cy="5000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3929058" y="3214686"/>
            <a:ext cx="1143008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B0F0"/>
                </a:solidFill>
              </a:rPr>
              <a:t>Základní větné členy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1538" y="2500306"/>
            <a:ext cx="3000396" cy="91440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rgbClr val="00B0F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Podmět-Po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429124" y="2500306"/>
            <a:ext cx="2928958" cy="914400"/>
          </a:xfrm>
          <a:prstGeom prst="roundRect">
            <a:avLst>
              <a:gd name="adj" fmla="val 19667"/>
            </a:avLst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rgbClr val="00B0F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Přísudek-Př</a:t>
            </a:r>
            <a:endParaRPr lang="cs-CZ" noProof="1"/>
          </a:p>
        </p:txBody>
      </p:sp>
      <p:sp>
        <p:nvSpPr>
          <p:cNvPr id="6" name="Elipsa 5"/>
          <p:cNvSpPr/>
          <p:nvPr/>
        </p:nvSpPr>
        <p:spPr>
          <a:xfrm>
            <a:off x="1500166" y="4214818"/>
            <a:ext cx="2357454" cy="9144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rgbClr val="00B0F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Ptáme se Kdo Co?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929190" y="4214818"/>
            <a:ext cx="2143140" cy="9144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rgbClr val="00B0F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Ptáme se Co dělá podmět?</a:t>
            </a:r>
            <a:endParaRPr lang="cs-CZ" dirty="0"/>
          </a:p>
        </p:txBody>
      </p:sp>
      <p:cxnSp>
        <p:nvCxnSpPr>
          <p:cNvPr id="11" name="Přímá spojovací čára 10"/>
          <p:cNvCxnSpPr>
            <a:stCxn id="4" idx="3"/>
            <a:endCxn id="5" idx="1"/>
          </p:cNvCxnSpPr>
          <p:nvPr/>
        </p:nvCxnSpPr>
        <p:spPr>
          <a:xfrm>
            <a:off x="4071934" y="2957506"/>
            <a:ext cx="357190" cy="158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071934" y="3071810"/>
            <a:ext cx="357190" cy="158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4" idx="2"/>
          </p:cNvCxnSpPr>
          <p:nvPr/>
        </p:nvCxnSpPr>
        <p:spPr>
          <a:xfrm rot="5400000">
            <a:off x="2207399" y="3779043"/>
            <a:ext cx="728674" cy="158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572132" y="3786190"/>
            <a:ext cx="714380" cy="158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92D050"/>
                </a:solidFill>
              </a:rPr>
              <a:t>Rozvíjející větné členy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92D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57161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ovací šipka 5"/>
          <p:cNvCxnSpPr/>
          <p:nvPr/>
        </p:nvCxnSpPr>
        <p:spPr>
          <a:xfrm rot="10800000" flipV="1">
            <a:off x="928662" y="3714752"/>
            <a:ext cx="71438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214810" y="3643314"/>
            <a:ext cx="50006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786578" y="3786190"/>
            <a:ext cx="64294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D28713-9891-443B-B8AB-E7491C66B2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ED28713-9891-443B-B8AB-E7491C66B2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ED28713-9891-443B-B8AB-E7491C66B2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70042F-6022-4FF1-868B-9DF1ACD74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C770042F-6022-4FF1-868B-9DF1ACD74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C770042F-6022-4FF1-868B-9DF1ACD74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36080F-C360-46AE-9843-5A596B0D20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C236080F-C360-46AE-9843-5A596B0D20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C236080F-C360-46AE-9843-5A596B0D20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465D9C-D325-44A1-9047-0B25E4F8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465D9C-D325-44A1-9047-0B25E4F8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465D9C-D325-44A1-9047-0B25E4F8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919BF0-3924-4BFB-AC3B-9C0E78461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DB919BF0-3924-4BFB-AC3B-9C0E78461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DB919BF0-3924-4BFB-AC3B-9C0E78461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33CC"/>
                </a:solidFill>
                <a:effectLst/>
              </a:rPr>
              <a:t>Předmět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FF33CC"/>
              </a:solidFill>
              <a:effectLst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142984"/>
          <a:ext cx="8229600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3FF84B-867C-45CC-974E-7DDC76CE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E3FF84B-867C-45CC-974E-7DDC76CE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E3FF84B-867C-45CC-974E-7DDC76CE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6E29EC-A489-46E2-A1A3-F423A4926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36E29EC-A489-46E2-A1A3-F423A4926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36E29EC-A489-46E2-A1A3-F423A4926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DA538A-190B-4E53-B2CE-FED1A6AFE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B2DA538A-190B-4E53-B2CE-FED1A6AFE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B2DA538A-190B-4E53-B2CE-FED1A6AFE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3D68F3-CA4B-4D56-A4FA-964D002BBB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4D3D68F3-CA4B-4D56-A4FA-964D002BBB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4D3D68F3-CA4B-4D56-A4FA-964D002BBB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82AFD4-33BF-453F-9C66-0DC36C5E6A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9C82AFD4-33BF-453F-9C66-0DC36C5E6A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9C82AFD4-33BF-453F-9C66-0DC36C5E6A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908DB6-65EB-4964-BFDE-2DDCB0608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9E908DB6-65EB-4964-BFDE-2DDCB0608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9E908DB6-65EB-4964-BFDE-2DDCB0608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AC167F-36BB-45A7-8CCB-F208B41A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E7AC167F-36BB-45A7-8CCB-F208B41A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E7AC167F-36BB-45A7-8CCB-F208B41A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6ADAE0-02D2-4DEA-A11A-D1E4F66BA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C76ADAE0-02D2-4DEA-A11A-D1E4F66BA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C76ADAE0-02D2-4DEA-A11A-D1E4F66BA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2C8CCB-1E03-46CB-98CD-6172D0256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442C8CCB-1E03-46CB-98CD-6172D0256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442C8CCB-1E03-46CB-98CD-6172D0256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9900FF"/>
                </a:solidFill>
              </a:rPr>
              <a:t>Předmět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9900FF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02CD08-A39B-4FB0-96A9-D269F21A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C02CD08-A39B-4FB0-96A9-D269F21A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C02CD08-A39B-4FB0-96A9-D269F21A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D1CEBA-0612-4C5D-AC14-3AB5245002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8D1CEBA-0612-4C5D-AC14-3AB5245002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8D1CEBA-0612-4C5D-AC14-3AB5245002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DF7C7C-5BD5-4CA5-97DB-E3427BA84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A3DF7C7C-5BD5-4CA5-97DB-E3427BA84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A3DF7C7C-5BD5-4CA5-97DB-E3427BA84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043610-4927-4397-B7E9-57D2DB68F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75043610-4927-4397-B7E9-57D2DB68F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75043610-4927-4397-B7E9-57D2DB68F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55F330-1D17-4F85-B27C-E80FE9542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CD55F330-1D17-4F85-B27C-E80FE9542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CD55F330-1D17-4F85-B27C-E80FE9542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AD21CC-4552-456F-852A-B7654BFF79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33AD21CC-4552-456F-852A-B7654BFF79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33AD21CC-4552-456F-852A-B7654BFF79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2B20BE-0DB3-4894-99C6-BA14F1EE6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882B20BE-0DB3-4894-99C6-BA14F1EE6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882B20BE-0DB3-4894-99C6-BA14F1EE6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A3182-AA88-40BA-BC8D-48E7E689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938A3182-AA88-40BA-BC8D-48E7E689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938A3182-AA88-40BA-BC8D-48E7E689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52C9ED-2381-423B-8961-E5DD5731B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4052C9ED-2381-423B-8961-E5DD5731B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4052C9ED-2381-423B-8961-E5DD5731B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Příslovečné určení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4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4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4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4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4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4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4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4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10983D"/>
                </a:solidFill>
              </a:rPr>
              <a:t>Příslovečné určení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10983D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4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4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4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4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4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4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4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4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Druhy příslovečného určení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B0C5E7-4D2B-43CB-8E22-D87EDCAB0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C1B0C5E7-4D2B-43CB-8E22-D87EDCAB0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C1B0C5E7-4D2B-43CB-8E22-D87EDCAB0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CE54CF-CAA9-4485-B775-47529561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7ACE54CF-CAA9-4485-B775-47529561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7ACE54CF-CAA9-4485-B775-47529561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D22B0C-823F-4084-9D6C-59B3DE94D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64D22B0C-823F-4084-9D6C-59B3DE94D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64D22B0C-823F-4084-9D6C-59B3DE94D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ED584F-CE3C-4A6E-88CB-D69D184F4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2FED584F-CE3C-4A6E-88CB-D69D184F4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2FED584F-CE3C-4A6E-88CB-D69D184F4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D3E80B-DFCF-4356-9F58-EC7F9FCD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93D3E80B-DFCF-4356-9F58-EC7F9FCD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93D3E80B-DFCF-4356-9F58-EC7F9FCD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2EACFE-2FD0-4C26-BABA-DA5CC736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F72EACFE-2FD0-4C26-BABA-DA5CC736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F72EACFE-2FD0-4C26-BABA-DA5CC736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575D1D-12D1-455B-B2CD-2F960E240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08575D1D-12D1-455B-B2CD-2F960E240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08575D1D-12D1-455B-B2CD-2F960E240D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EC515B-8A46-4F29-95BA-04177B2BF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0DEC515B-8A46-4F29-95BA-04177B2BF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0DEC515B-8A46-4F29-95BA-04177B2BF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D203B6-C692-4BE4-A6D5-170F80BD8D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graphicEl>
                                              <a:dgm id="{A3D203B6-C692-4BE4-A6D5-170F80BD8D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graphicEl>
                                              <a:dgm id="{A3D203B6-C692-4BE4-A6D5-170F80BD8D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EA03F6-17A0-4C78-B171-69B1BD34C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graphicEl>
                                              <a:dgm id="{C3EA03F6-17A0-4C78-B171-69B1BD34C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graphicEl>
                                              <a:dgm id="{C3EA03F6-17A0-4C78-B171-69B1BD34C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Přívlastek</a:t>
            </a:r>
            <a:endParaRPr lang="cs-CZ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10335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Přívlastek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accent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Texty- vlastní tvorba autora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267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</vt:lpstr>
      <vt:lpstr>Větné členy</vt:lpstr>
      <vt:lpstr>Větné členy</vt:lpstr>
      <vt:lpstr>Základní větné členy</vt:lpstr>
      <vt:lpstr>Rozvíjející větné členy</vt:lpstr>
      <vt:lpstr>Předmět</vt:lpstr>
      <vt:lpstr>Předmět</vt:lpstr>
      <vt:lpstr>Příslovečné určení</vt:lpstr>
      <vt:lpstr>Příslovečné určení</vt:lpstr>
      <vt:lpstr>Druhy příslovečného určení</vt:lpstr>
      <vt:lpstr>Přívlastek</vt:lpstr>
      <vt:lpstr>Přívlastek</vt:lpstr>
      <vt:lpstr>Citace: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</dc:title>
  <dc:creator>Monika Jáglová</dc:creator>
  <cp:lastModifiedBy>ZS</cp:lastModifiedBy>
  <cp:revision>23</cp:revision>
  <dcterms:created xsi:type="dcterms:W3CDTF">2011-11-25T18:50:18Z</dcterms:created>
  <dcterms:modified xsi:type="dcterms:W3CDTF">2011-11-29T10:13:34Z</dcterms:modified>
</cp:coreProperties>
</file>