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6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C7BEC60-2FF0-4CA6-8A40-03ECD25BEEF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675874C-9F5E-48DB-A0D9-7E5491E73232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BEC60-2FF0-4CA6-8A40-03ECD25BEEF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5874C-9F5E-48DB-A0D9-7E5491E732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C7BEC60-2FF0-4CA6-8A40-03ECD25BEEF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C675874C-9F5E-48DB-A0D9-7E5491E7323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BEC60-2FF0-4CA6-8A40-03ECD25BEEF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5874C-9F5E-48DB-A0D9-7E5491E732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BEC60-2FF0-4CA6-8A40-03ECD25BEEF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675874C-9F5E-48DB-A0D9-7E5491E732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BEC60-2FF0-4CA6-8A40-03ECD25BEEF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5874C-9F5E-48DB-A0D9-7E5491E732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BEC60-2FF0-4CA6-8A40-03ECD25BEEF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5874C-9F5E-48DB-A0D9-7E5491E732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BEC60-2FF0-4CA6-8A40-03ECD25BEEF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675874C-9F5E-48DB-A0D9-7E5491E732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BEC60-2FF0-4CA6-8A40-03ECD25BEEF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5874C-9F5E-48DB-A0D9-7E5491E732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BEC60-2FF0-4CA6-8A40-03ECD25BEEF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5874C-9F5E-48DB-A0D9-7E5491E732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BEC60-2FF0-4CA6-8A40-03ECD25BEEF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5874C-9F5E-48DB-A0D9-7E5491E732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C7BEC60-2FF0-4CA6-8A40-03ECD25BEEF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675874C-9F5E-48DB-A0D9-7E5491E732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1723226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VY_52_INOVACE_32_Tělní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tekutiny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- opakování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0430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188096"/>
          </a:xfrm>
        </p:spPr>
        <p:txBody>
          <a:bodyPr>
            <a:normAutofit/>
          </a:bodyPr>
          <a:lstStyle/>
          <a:p>
            <a:r>
              <a:rPr lang="cs-CZ" sz="2800" u="sng" smtClean="0">
                <a:solidFill>
                  <a:schemeClr val="bg2">
                    <a:lumMod val="50000"/>
                  </a:schemeClr>
                </a:solidFill>
              </a:rPr>
              <a:t>TĚLNÍ  TEKUTINY</a:t>
            </a:r>
            <a:r>
              <a:rPr lang="cs-CZ" sz="2800" smtClean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sz="280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280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sz="280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2800" smtClean="0">
                <a:solidFill>
                  <a:schemeClr val="bg2">
                    <a:lumMod val="50000"/>
                  </a:schemeClr>
                </a:solidFill>
              </a:rPr>
              <a:t>OPAKOVÁNÍ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869160"/>
            <a:ext cx="8229600" cy="1257003"/>
          </a:xfrm>
        </p:spPr>
        <p:txBody>
          <a:bodyPr>
            <a:normAutofit/>
          </a:bodyPr>
          <a:lstStyle/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691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07976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Přibližně kolik litrů mízy (lymfy) se vytvoří za 24 hodin v těle člověka? 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2,5 litrů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289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Jakou nejdůležitější funkci má míza?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dvádí z tkání odpadní látky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voří obranné látky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1372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Který orgán mízní soustavy je největší?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b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rzlík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lezina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ízní uzlina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srdce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590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Který orgán mízní soustavy je největší?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lezina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459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Z které tekutiny vzniká tkáňový mok?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krve (krevní plazmy)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0786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Uveďte názvy všech krevních tělísek: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e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rytrocyty = červené krvinky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l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eukocyty = bílé krvinky</a:t>
            </a:r>
          </a:p>
          <a:p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rombocyty = krevní destičky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6734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Přiřaď k číslům písmena tak, aby vznikla pravdivá tvrzení: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1) krevní plazma        a) obsahují hemoglobin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2) erytrocyty              b) podílí se na srážení krve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3) trombocyty            c) chrání organismus před škodlivinami 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4) leukocyty               d) nažloutlá kapalina</a:t>
            </a:r>
          </a:p>
          <a:p>
            <a:pPr marL="182880" indent="0">
              <a:buNone/>
            </a:pP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1 ……….     2 ……….    3 ……….    4 ………..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83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Přiřaď k číslům písmena tak, aby vznikla pravdivá tvrzení: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1) krevní plazma        a) obsahují hemoglobin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2) erytrocyty              b) podílí se na srážení krve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3) trombocyty            c) chrání organismus před škodlivinami 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4) leukocyty               d) nažloutlá kapalina</a:t>
            </a:r>
          </a:p>
          <a:p>
            <a:pPr marL="182880" indent="0">
              <a:buNone/>
            </a:pP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1 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2 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A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3 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B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4 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C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701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Vyber pravdivé tvrzení: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Erytrocyty nevznikají v kostní dřeni a nemají jádro.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Erytrocyty vznikají v kostní dřeni a nemají jádro.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Erytrocyty nevznikají v kostní dřeni a mají jádro.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Erytrocyty vznikají v kostní dřeni a mají jádro.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444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Vyber pravdivé tvrzení: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Erytrocyty vznikají v kostní dřeni a nemají jádro.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6613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07976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Jak se nazývá barvivo, díky kterému se na červené krvinky váže kyslík?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hemoglobin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671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Co jsou to trombocyty?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revní destičky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61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07976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Krevní skupina „A“ má v erytrocytech aglutinogen A. Jaký aglutinin má v krevní plazmě?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a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nti – B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a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nti – A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ž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ádný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a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nti – A, anti - B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703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07976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Krevní skupina „A“ má v erytrocytech aglutinogen A. Jaký aglutinin má v krevní plazmě?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a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nti – B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178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bg2">
                    <a:lumMod val="50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bg2">
                    <a:lumMod val="50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bg2">
                    <a:lumMod val="50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2"/>
              </a:rPr>
              <a:t>www.wikipedie.cz</a:t>
            </a: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www.google.cz</a:t>
            </a:r>
            <a:endParaRPr lang="cs-CZ" sz="1200" smtClean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57158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187</TotalTime>
  <Words>472</Words>
  <Application>Microsoft Office PowerPoint</Application>
  <PresentationFormat>Předvádění na obrazovce (4:3)</PresentationFormat>
  <Paragraphs>121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Carnival</vt:lpstr>
      <vt:lpstr>Prezentace aplikace PowerPoint</vt:lpstr>
      <vt:lpstr>TĚLNÍ  TEKUTINY  OPAKOVÁNÍ</vt:lpstr>
      <vt:lpstr>Přibližně kolik litrů mízy (lymfy) se vytvoří za 24 hodin v těle člověka? </vt:lpstr>
      <vt:lpstr>Jakou nejdůležitější funkci má míza?</vt:lpstr>
      <vt:lpstr>Který orgán mízní soustavy je největší?</vt:lpstr>
      <vt:lpstr>Který orgán mízní soustavy je největší?</vt:lpstr>
      <vt:lpstr>Z které tekutiny vzniká tkáňový mok?</vt:lpstr>
      <vt:lpstr>Uveďte názvy všech krevních tělísek:</vt:lpstr>
      <vt:lpstr>Přiřaď k číslům písmena tak, aby vznikla pravdivá tvrzení:</vt:lpstr>
      <vt:lpstr>Přiřaď k číslům písmena tak, aby vznikla pravdivá tvrzení:</vt:lpstr>
      <vt:lpstr>Vyber pravdivé tvrzení:</vt:lpstr>
      <vt:lpstr>Vyber pravdivé tvrzení:</vt:lpstr>
      <vt:lpstr>Jak se nazývá barvivo, díky kterému se na červené krvinky váže kyslík?</vt:lpstr>
      <vt:lpstr>Co jsou to trombocyty?</vt:lpstr>
      <vt:lpstr>Krevní skupina „A“ má v erytrocytech aglutinogen A. Jaký aglutinin má v krevní plazmě?</vt:lpstr>
      <vt:lpstr>Krevní skupina „A“ má v erytrocytech aglutinogen A. Jaký aglutinin má v krevní plazmě?</vt:lpstr>
      <vt:lpstr>Použitá literatura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TĚLNÍ  TEKUTINY  OPAKOVÁNÍ</dc:title>
  <dc:creator>OEM</dc:creator>
  <cp:lastModifiedBy>OEM</cp:lastModifiedBy>
  <cp:revision>23</cp:revision>
  <dcterms:created xsi:type="dcterms:W3CDTF">2011-09-07T07:20:18Z</dcterms:created>
  <dcterms:modified xsi:type="dcterms:W3CDTF">2011-09-09T07:59:56Z</dcterms:modified>
</cp:coreProperties>
</file>