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65" r:id="rId2"/>
    <p:sldId id="266" r:id="rId3"/>
    <p:sldId id="258" r:id="rId4"/>
    <p:sldId id="261" r:id="rId5"/>
    <p:sldId id="259" r:id="rId6"/>
    <p:sldId id="263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1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B4FAFE3-513B-4971-BB0E-560733CABFA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46D3803-8EC3-4DA3-9902-6C3B3958CB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14" name="chimes.wav"/>
          </p:stSnd>
        </p:sndAc>
      </p:transition>
    </mc:Choice>
    <mc:Fallback>
      <p:transition spd="slow">
        <p:sndAc>
          <p:stSnd>
            <p:snd r:embed="rId13" name="chimes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image" Target="../media/image3.wmf"/><Relationship Id="rId7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1.wav"/><Relationship Id="rId3" Type="http://schemas.openxmlformats.org/officeDocument/2006/relationships/image" Target="../media/image3.wmf"/><Relationship Id="rId7" Type="http://schemas.openxmlformats.org/officeDocument/2006/relationships/image" Target="../media/image1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21.wav"/><Relationship Id="rId3" Type="http://schemas.openxmlformats.org/officeDocument/2006/relationships/image" Target="../media/image3.wmf"/><Relationship Id="rId7" Type="http://schemas.openxmlformats.org/officeDocument/2006/relationships/image" Target="../media/image1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b="1" dirty="0" smtClean="0"/>
              <a:t>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marL="0" indent="0" algn="ctr"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III/2 Inovace a zkvalitnění výuky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prostřednictvím ICT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VY_32_INOVACE_01_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Toys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7016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Toys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1. a 2. 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Anglický jazyk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985871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0788" y="2348880"/>
            <a:ext cx="7851648" cy="1828800"/>
          </a:xfrm>
        </p:spPr>
        <p:txBody>
          <a:bodyPr>
            <a:noAutofit/>
          </a:bodyPr>
          <a:lstStyle/>
          <a:p>
            <a:pPr algn="ctr"/>
            <a:r>
              <a:rPr lang="cs-CZ" sz="13000" dirty="0" smtClean="0"/>
              <a:t>TOYS</a:t>
            </a:r>
            <a:endParaRPr lang="cs-CZ" sz="1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79" y="692696"/>
            <a:ext cx="1510157" cy="5394297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8000" dirty="0" err="1" smtClean="0">
                <a:latin typeface="Times New Roman" pitchFamily="18" charset="0"/>
                <a:cs typeface="Times New Roman" pitchFamily="18" charset="0"/>
              </a:rPr>
              <a:t>doll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 rot="960000">
            <a:off x="892316" y="991914"/>
            <a:ext cx="235710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none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00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ball</a:t>
            </a:r>
            <a:endParaRPr lang="cs-CZ" sz="80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0000">
                  <a:alpha val="95000"/>
                </a:srgb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3933056"/>
            <a:ext cx="1436612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1800000"/>
              </a:camera>
              <a:lightRig rig="threePt" dir="t"/>
            </a:scene3d>
          </a:bodyPr>
          <a:lstStyle/>
          <a:p>
            <a:r>
              <a:rPr lang="cs-CZ" sz="8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car</a:t>
            </a:r>
            <a:endParaRPr lang="cs-CZ" sz="8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4416524"/>
            <a:ext cx="3078087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monster</a:t>
            </a:r>
            <a:endParaRPr lang="cs-CZ" sz="7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517579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95174"/>
            <a:ext cx="7467600" cy="1143000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CAR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717032"/>
            <a:ext cx="148790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TEDDY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2502148"/>
            <a:ext cx="2439450" cy="10926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5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TOYS</a:t>
            </a:r>
            <a:endParaRPr lang="cs-CZ" sz="65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82291" y="1412776"/>
            <a:ext cx="11897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BALL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13464" y="3667090"/>
            <a:ext cx="12522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DOOL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3284984"/>
            <a:ext cx="202170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MONSTER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2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569" y="1966774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QZW61W2X\MC90043388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5248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L8UM0JM8\MC9002508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434" y="4271030"/>
            <a:ext cx="2002325" cy="17443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MHOO0ZBM\MC9002321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708" y="4287888"/>
            <a:ext cx="1410832" cy="18544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L8UM0JM8\MP9004466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959" y="3944089"/>
            <a:ext cx="1480220" cy="19168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480469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8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9" grpId="0"/>
      <p:bldP spid="11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9952" y="2739148"/>
            <a:ext cx="7251576" cy="689852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CAR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4567190"/>
            <a:ext cx="175870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TEDDY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5" y="1412776"/>
            <a:ext cx="14092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BALL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5" y="3667090"/>
            <a:ext cx="149686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DOOL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2185150"/>
            <a:ext cx="23817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MONSTER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790" y="1370683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034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uživatel\AppData\Local\Microsoft\Windows\Temporary Internet Files\Content.IE5\L8UM0JM8\MC9002508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89299"/>
            <a:ext cx="2002325" cy="17443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MHOO0ZBM\MC9002321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916963"/>
            <a:ext cx="1410832" cy="18544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L8UM0JM8\MP9004466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951" y="4844187"/>
            <a:ext cx="1312145" cy="16991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644642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8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540480" y="2812742"/>
            <a:ext cx="8114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car</a:t>
            </a:r>
            <a:endParaRPr lang="cs-CZ" sz="4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9379" y="2820779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ball</a:t>
            </a:r>
            <a:endParaRPr lang="cs-CZ" sz="4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43599" y="2728803"/>
            <a:ext cx="19829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monster</a:t>
            </a:r>
            <a:endParaRPr lang="cs-CZ" sz="4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36500" y="5959599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teddy</a:t>
            </a:r>
            <a:endParaRPr lang="cs-CZ" sz="4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80719" y="5918794"/>
            <a:ext cx="9829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doll</a:t>
            </a:r>
            <a:endParaRPr lang="cs-CZ" sz="4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43608" y="2833956"/>
            <a:ext cx="2016224" cy="6947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51201" y="2820779"/>
            <a:ext cx="2029518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372200" y="2820779"/>
            <a:ext cx="1954380" cy="6947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946200" y="5959599"/>
            <a:ext cx="1905001" cy="6670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628630" y="5959599"/>
            <a:ext cx="1895698" cy="6670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688690" y="76319"/>
            <a:ext cx="35157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60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234" y="1414514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QZW61W2X\MC90043388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674" y="100538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L8UM0JM8\MC9002508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8630" y="4005064"/>
            <a:ext cx="2002325" cy="17443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MHOO0ZBM\MC9002321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000" y="3863900"/>
            <a:ext cx="1410832" cy="18544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živatel\AppData\Local\Microsoft\Windows\Temporary Internet Files\Content.IE5\L8UM0JM8\MP9004466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792" y="1024496"/>
            <a:ext cx="1380923" cy="17882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6614917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8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9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5743" y="3004360"/>
            <a:ext cx="1756377" cy="801709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55696" y="4147338"/>
            <a:ext cx="1095647" cy="14401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4228" y="1052736"/>
            <a:ext cx="1296143" cy="129614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57" y="1211426"/>
            <a:ext cx="1551692" cy="135173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867" y="4352727"/>
            <a:ext cx="1183933" cy="1533152"/>
          </a:xfrm>
          <a:prstGeom prst="rect">
            <a:avLst/>
          </a:prstGeom>
        </p:spPr>
      </p:pic>
      <p:sp>
        <p:nvSpPr>
          <p:cNvPr id="7" name="Pěticípá hvězda 6"/>
          <p:cNvSpPr/>
          <p:nvPr/>
        </p:nvSpPr>
        <p:spPr>
          <a:xfrm>
            <a:off x="0" y="157676"/>
            <a:ext cx="3312368" cy="34592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d</a:t>
            </a:r>
          </a:p>
        </p:txBody>
      </p:sp>
      <p:sp>
        <p:nvSpPr>
          <p:cNvPr id="16" name="Pěticípá hvězda 15"/>
          <p:cNvSpPr/>
          <p:nvPr/>
        </p:nvSpPr>
        <p:spPr>
          <a:xfrm>
            <a:off x="3087911" y="1700807"/>
            <a:ext cx="3312368" cy="34592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5616115" y="-171400"/>
            <a:ext cx="3312368" cy="34592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Pěticípá hvězda 17"/>
          <p:cNvSpPr/>
          <p:nvPr/>
        </p:nvSpPr>
        <p:spPr>
          <a:xfrm>
            <a:off x="446414" y="3105864"/>
            <a:ext cx="3312368" cy="34592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5616115" y="2907339"/>
            <a:ext cx="3312368" cy="34592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69759" y="148670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41961" y="108328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28246" y="2134597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22261" y="2812905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47909" y="3706395"/>
            <a:ext cx="389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72299" y="76470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64368" y="1916832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480048" y="1809869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238821" y="435272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531114" y="463695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02598" y="3897922"/>
            <a:ext cx="364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18634" y="4558428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568149" y="5429487"/>
            <a:ext cx="389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102598" y="5580875"/>
            <a:ext cx="389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7779481" y="4382129"/>
            <a:ext cx="389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6664368" y="4544253"/>
            <a:ext cx="471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d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7272299" y="402956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7636501" y="5112851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862286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8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Použité obrázky: </a:t>
            </a:r>
          </a:p>
          <a:p>
            <a:pPr>
              <a:buNone/>
            </a:pPr>
            <a:r>
              <a:rPr lang="cs-CZ" sz="1200" smtClean="0"/>
              <a:t> </a:t>
            </a:r>
            <a:r>
              <a:rPr lang="cs-CZ" sz="1200" smtClean="0"/>
              <a:t>        volně </a:t>
            </a:r>
            <a:r>
              <a:rPr lang="cs-CZ" sz="1200" dirty="0" smtClean="0"/>
              <a:t>dostupné kliparty</a:t>
            </a:r>
          </a:p>
          <a:p>
            <a:r>
              <a:rPr lang="cs-CZ" dirty="0" smtClean="0"/>
              <a:t> </a:t>
            </a:r>
            <a:r>
              <a:rPr lang="cs-CZ" sz="1200" dirty="0" smtClean="0"/>
              <a:t>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/??</a:t>
            </a:r>
            <a:r>
              <a:rPr lang="cs-CZ" sz="1200" dirty="0" err="1" smtClean="0"/>
              <a:t>Origin</a:t>
            </a:r>
            <a:r>
              <a:rPr lang="cs-CZ" sz="1200" dirty="0" smtClean="0"/>
              <a:t>=EC790014051029&amp;CTT=6&amp;</a:t>
            </a:r>
            <a:r>
              <a:rPr lang="cs-CZ" sz="1200" dirty="0" err="1" smtClean="0"/>
              <a:t>ver</a:t>
            </a:r>
            <a:r>
              <a:rPr lang="cs-CZ" sz="1200" dirty="0" smtClean="0"/>
              <a:t>=12&amp;</a:t>
            </a:r>
            <a:r>
              <a:rPr lang="cs-CZ" sz="1200" dirty="0" err="1" smtClean="0"/>
              <a:t>app</a:t>
            </a:r>
            <a:r>
              <a:rPr lang="cs-CZ" sz="1200" dirty="0" smtClean="0"/>
              <a:t>=</a:t>
            </a:r>
            <a:r>
              <a:rPr lang="cs-CZ" sz="1200" dirty="0" err="1" smtClean="0"/>
              <a:t>powerpnt.exe</a:t>
            </a:r>
            <a:endParaRPr lang="cs-CZ" sz="12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301</TotalTime>
  <Words>112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TOYS</vt:lpstr>
      <vt:lpstr>CAR</vt:lpstr>
      <vt:lpstr>CAR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HRAČKY</dc:title>
  <dc:creator>uživatel</dc:creator>
  <cp:lastModifiedBy>Jitka Polášková</cp:lastModifiedBy>
  <cp:revision>39</cp:revision>
  <dcterms:created xsi:type="dcterms:W3CDTF">2011-02-17T12:59:20Z</dcterms:created>
  <dcterms:modified xsi:type="dcterms:W3CDTF">2012-03-27T08:48:04Z</dcterms:modified>
</cp:coreProperties>
</file>