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1" r:id="rId3"/>
    <p:sldId id="257" r:id="rId4"/>
    <p:sldId id="266" r:id="rId5"/>
    <p:sldId id="280" r:id="rId6"/>
    <p:sldId id="279" r:id="rId7"/>
    <p:sldId id="277" r:id="rId8"/>
    <p:sldId id="28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34164" autoAdjust="0"/>
  </p:normalViewPr>
  <p:slideViewPr>
    <p:cSldViewPr>
      <p:cViewPr varScale="1">
        <p:scale>
          <a:sx n="74" d="100"/>
          <a:sy n="74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079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673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62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769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0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490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2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81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168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535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5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01053-4865-4A9B-B223-5D02BA32CC85}" type="datetimeFigureOut">
              <a:rPr lang="cs-CZ" smtClean="0"/>
              <a:t>23. 2. 2014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5FF26-FF6B-46ED-A8DD-FE1F57938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17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lide.cz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spoluzaci.cz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tit.cz/" TargetMode="External"/><Relationship Id="rId2" Type="http://schemas.openxmlformats.org/officeDocument/2006/relationships/hyperlink" Target="http://www.libimseti.cz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sportcentral.cz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hyperlink" Target="http://www.csfd.cz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sti.cz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adoo.com/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hyperlink" Target="http://socialni-site.kadaza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145417"/>
              </p:ext>
            </p:extLst>
          </p:nvPr>
        </p:nvGraphicFramePr>
        <p:xfrm>
          <a:off x="611560" y="1700813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VY_32_INOVACE_236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Arial"/>
                        </a:rPr>
                        <a:t>Sociální sítě v  ČR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Únor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a 9.ročník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jako učební materiál je určena žákům 8. a 9.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V této prezentaci se žáci seznámí s nejznámějšími sociálními sítěmi v ČR.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01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755903"/>
            <a:ext cx="8568951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k</a:t>
            </a:r>
            <a:r>
              <a:rPr lang="cs-CZ" sz="2200" dirty="0" smtClean="0"/>
              <a:t>omunikace mezi uživateli probíhá buď soukromě mezi dvěma uživateli nebo hromadně mezi uživatelem a skupinou.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856" y="332656"/>
            <a:ext cx="273630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Sociální síť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681041"/>
            <a:ext cx="3424014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anglicky - </a:t>
            </a:r>
            <a:r>
              <a:rPr lang="cs-CZ" sz="2200" b="1" i="1" dirty="0" err="1" smtClean="0"/>
              <a:t>Social</a:t>
            </a:r>
            <a:r>
              <a:rPr lang="cs-CZ" sz="2200" b="1" i="1" dirty="0" smtClean="0"/>
              <a:t> Network</a:t>
            </a:r>
            <a:endParaRPr lang="cs-CZ" sz="2200" b="1" i="1" dirty="0"/>
          </a:p>
        </p:txBody>
      </p:sp>
      <p:sp>
        <p:nvSpPr>
          <p:cNvPr id="6" name="Obdélník 5"/>
          <p:cNvSpPr/>
          <p:nvPr/>
        </p:nvSpPr>
        <p:spPr>
          <a:xfrm>
            <a:off x="395536" y="1069201"/>
            <a:ext cx="4350871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sociální síť neboli společenská síť </a:t>
            </a:r>
            <a:endParaRPr lang="cs-CZ" sz="22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292881"/>
            <a:ext cx="3310202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je to služba na Internetu</a:t>
            </a:r>
            <a:endParaRPr lang="cs-CZ" sz="22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904721"/>
            <a:ext cx="8461447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umožňuje registrovaným členům si vytvářet osobní profil (veřejný nebo částečně veřejný)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395536" y="4805509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na sociální síti můžeme komunikovat,  sdílet informace, fotografie, videa, provozovat chat a další aktivity. 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3855115"/>
            <a:ext cx="8429673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mohou to být i internetová diskusní fóra, kde si uživatelé vyměňují názory a poznatky na vybraná témata (škola, zájmy..)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424988"/>
            <a:ext cx="139115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Opakování: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6204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1" t="35119" r="26821" b="12103"/>
          <a:stretch/>
        </p:blipFill>
        <p:spPr bwMode="auto">
          <a:xfrm>
            <a:off x="959962" y="1484784"/>
            <a:ext cx="7068422" cy="4574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5987" y="424084"/>
            <a:ext cx="56166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Příklady nejznámějších sociálních sítí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12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44463" y="1287589"/>
            <a:ext cx="14710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www.lide.cz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915816" y="260648"/>
            <a:ext cx="294208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České sociální sítě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7410" name="Picture 2" descr="Lidé.cz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37" y="1102698"/>
            <a:ext cx="2453855" cy="73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38383" y="5940417"/>
            <a:ext cx="8460045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tento server je uživatelsky spojen se sociální sítí Spolužáci.cz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274254" y="2132856"/>
            <a:ext cx="16218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Slouží jako: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338383" y="2715401"/>
            <a:ext cx="2627066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internetové fórum</a:t>
            </a:r>
            <a:endParaRPr lang="cs-CZ" sz="2200" dirty="0"/>
          </a:p>
        </p:txBody>
      </p:sp>
      <p:sp>
        <p:nvSpPr>
          <p:cNvPr id="12" name="Obdélník 11"/>
          <p:cNvSpPr/>
          <p:nvPr/>
        </p:nvSpPr>
        <p:spPr>
          <a:xfrm>
            <a:off x="338383" y="3252904"/>
            <a:ext cx="4776820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pro internetové profily především lidí</a:t>
            </a:r>
            <a:endParaRPr lang="cs-CZ" sz="2200" dirty="0"/>
          </a:p>
        </p:txBody>
      </p:sp>
      <p:sp>
        <p:nvSpPr>
          <p:cNvPr id="13" name="Obdélník 12"/>
          <p:cNvSpPr/>
          <p:nvPr/>
        </p:nvSpPr>
        <p:spPr>
          <a:xfrm>
            <a:off x="338383" y="3790407"/>
            <a:ext cx="1606787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pro blogy</a:t>
            </a:r>
            <a:endParaRPr lang="cs-CZ" sz="2200" dirty="0"/>
          </a:p>
        </p:txBody>
      </p:sp>
      <p:sp>
        <p:nvSpPr>
          <p:cNvPr id="14" name="Obdélník 13"/>
          <p:cNvSpPr/>
          <p:nvPr/>
        </p:nvSpPr>
        <p:spPr>
          <a:xfrm>
            <a:off x="338383" y="4327910"/>
            <a:ext cx="2921505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jako chatovací server</a:t>
            </a:r>
            <a:endParaRPr lang="cs-CZ" sz="2200" dirty="0"/>
          </a:p>
        </p:txBody>
      </p:sp>
      <p:sp>
        <p:nvSpPr>
          <p:cNvPr id="15" name="Obdélník 14"/>
          <p:cNvSpPr/>
          <p:nvPr/>
        </p:nvSpPr>
        <p:spPr>
          <a:xfrm>
            <a:off x="338383" y="4865413"/>
            <a:ext cx="3579570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jako internetová seznamka</a:t>
            </a:r>
            <a:endParaRPr lang="cs-CZ" sz="2200" dirty="0"/>
          </a:p>
        </p:txBody>
      </p:sp>
      <p:sp>
        <p:nvSpPr>
          <p:cNvPr id="16" name="Obdélník 15"/>
          <p:cNvSpPr/>
          <p:nvPr/>
        </p:nvSpPr>
        <p:spPr>
          <a:xfrm>
            <a:off x="338383" y="5402916"/>
            <a:ext cx="2987806" cy="4308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pro internetové kurzy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98567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9" y="1556792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www.spoluzaci.cz</a:t>
            </a:r>
            <a:endParaRPr lang="cs-CZ" dirty="0" smtClean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71" t="22263" r="62337" b="69120"/>
          <a:stretch/>
        </p:blipFill>
        <p:spPr bwMode="auto">
          <a:xfrm>
            <a:off x="179512" y="476672"/>
            <a:ext cx="459714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7152" y="5579948"/>
            <a:ext cx="490438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obdoba amerického </a:t>
            </a:r>
            <a:r>
              <a:rPr lang="cs-CZ" sz="2000" dirty="0" err="1" smtClean="0"/>
              <a:t>Classmates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52926" y="1948190"/>
            <a:ext cx="15915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Slouží pro: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497152" y="2762193"/>
            <a:ext cx="577588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internetové profily,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97152" y="3325744"/>
            <a:ext cx="58646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 ukládání a sdílení multimédií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497152" y="3889295"/>
            <a:ext cx="579262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jako chatovací server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97152" y="4452846"/>
            <a:ext cx="586463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určen pro spolužáky a bývalé spolužáky 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497152" y="5016397"/>
            <a:ext cx="651271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tento server je uživatelsky spojen se serverem Lidé.cz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568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95936" y="436022"/>
            <a:ext cx="17934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www.libimseti.cz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195736" y="4283804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www.sitit.cz</a:t>
            </a:r>
            <a:endParaRPr lang="cs-CZ" dirty="0" smtClean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2" t="28574" r="67916" b="65115"/>
          <a:stretch/>
        </p:blipFill>
        <p:spPr bwMode="auto">
          <a:xfrm>
            <a:off x="364143" y="260648"/>
            <a:ext cx="3255579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" t="7277" r="86030" b="77509"/>
          <a:stretch/>
        </p:blipFill>
        <p:spPr bwMode="auto">
          <a:xfrm>
            <a:off x="438641" y="3983726"/>
            <a:ext cx="1519707" cy="111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5432" y="1700808"/>
            <a:ext cx="31427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internetové profily lidí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25276" y="1124744"/>
            <a:ext cx="15915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Slouží pro: 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445432" y="2170208"/>
            <a:ext cx="330834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jako internetová seznamka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45432" y="2639608"/>
            <a:ext cx="27116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jako chatovací server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445432" y="3109009"/>
            <a:ext cx="150784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 blogy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398190" y="5579948"/>
            <a:ext cx="541074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 propojení vědeckých pracovníků v České republice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8273" y="5075876"/>
            <a:ext cx="111921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Slouží k: 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398190" y="6057583"/>
            <a:ext cx="849429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íť je vyvíjena specialisty z UK-MFF, ČVUT, ČZU a spolupráci s firmou IBM Česká republika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88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2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8758" y="1124744"/>
            <a:ext cx="23752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www.SportCentral.cz</a:t>
            </a:r>
            <a:endParaRPr lang="cs-CZ" dirty="0" smtClean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8" t="8455" r="70443" b="86214"/>
          <a:stretch/>
        </p:blipFill>
        <p:spPr bwMode="auto">
          <a:xfrm>
            <a:off x="368758" y="548680"/>
            <a:ext cx="2366683" cy="389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9057" y="407707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4"/>
              </a:rPr>
              <a:t>www.csfd.cz</a:t>
            </a:r>
            <a:endParaRPr lang="cs-CZ" dirty="0" smtClean="0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81" t="9111" r="58117" b="78565"/>
          <a:stretch/>
        </p:blipFill>
        <p:spPr bwMode="auto">
          <a:xfrm>
            <a:off x="366820" y="3135499"/>
            <a:ext cx="3059832" cy="731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8644" y="1550786"/>
            <a:ext cx="779375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slouží k vyhledávání sportovních zařízení, rekreačních sportovců, týmů, trenérů, a komunikaci mezi těmito skupinami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35456" y="4529383"/>
            <a:ext cx="7722958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slouží jako sociální síť pro filmové fanoušky,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335456" y="5157192"/>
            <a:ext cx="555498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 to nejaktivnější filmový web v České republice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4998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691516"/>
            <a:ext cx="75608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seznamka </a:t>
            </a:r>
            <a:r>
              <a:rPr lang="cs-CZ" sz="2000" b="1" dirty="0"/>
              <a:t>pro nezadané muže a ženy z České </a:t>
            </a:r>
            <a:r>
              <a:rPr lang="cs-CZ" sz="2000" b="1" dirty="0" smtClean="0"/>
              <a:t>republiky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3" t="33640" r="74989" b="56249"/>
          <a:stretch/>
        </p:blipFill>
        <p:spPr bwMode="auto">
          <a:xfrm>
            <a:off x="611559" y="404664"/>
            <a:ext cx="2360904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42282" y="796062"/>
            <a:ext cx="150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hlinkClick r:id="rId3"/>
              </a:rPr>
              <a:t>www.stesti.cz</a:t>
            </a: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11560" y="2236802"/>
            <a:ext cx="756084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na </a:t>
            </a:r>
            <a:r>
              <a:rPr lang="cs-CZ" sz="2000" b="1" dirty="0"/>
              <a:t>seznamce je více než 140 000 osobních profilů s inzeráty 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99" t="13406" r="70067" b="78719"/>
          <a:stretch/>
        </p:blipFill>
        <p:spPr bwMode="auto">
          <a:xfrm>
            <a:off x="512661" y="2876832"/>
            <a:ext cx="2558700" cy="642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86463" y="3789040"/>
            <a:ext cx="457200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Má 202 milionů uživatelů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6372" y="3198052"/>
            <a:ext cx="1886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hlinkClick r:id="rId5"/>
              </a:rPr>
              <a:t>www.badoo.com</a:t>
            </a:r>
            <a:endParaRPr lang="cs-CZ" b="1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043608" y="4904000"/>
            <a:ext cx="31683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chatovat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najít </a:t>
            </a:r>
            <a:r>
              <a:rPr lang="cs-CZ" sz="2000" dirty="0"/>
              <a:t>si nové </a:t>
            </a:r>
            <a:r>
              <a:rPr lang="cs-CZ" sz="2000" dirty="0" smtClean="0"/>
              <a:t>přátele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sdílet </a:t>
            </a:r>
            <a:r>
              <a:rPr lang="cs-CZ" sz="2000" dirty="0"/>
              <a:t>záliby </a:t>
            </a:r>
            <a:r>
              <a:rPr lang="cs-CZ" sz="20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třeba </a:t>
            </a:r>
            <a:r>
              <a:rPr lang="cs-CZ" sz="2000" dirty="0"/>
              <a:t>si i domluvit </a:t>
            </a:r>
            <a:r>
              <a:rPr lang="cs-CZ" sz="2000" dirty="0" smtClean="0"/>
              <a:t>rande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4397042"/>
            <a:ext cx="383175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nejlepším místem, kde můžete: </a:t>
            </a:r>
          </a:p>
        </p:txBody>
      </p:sp>
    </p:spTree>
    <p:extLst>
      <p:ext uri="{BB962C8B-B14F-4D97-AF65-F5344CB8AC3E}">
        <p14:creationId xmlns:p14="http://schemas.microsoft.com/office/powerpoint/2010/main" val="92947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9" grpId="0" animBg="1"/>
      <p:bldP spid="10" grpId="0"/>
      <p:bldP spid="11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912186"/>
            <a:ext cx="263706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2"/>
              </a:rPr>
              <a:t>http://socialni-site.kadaza.cz/</a:t>
            </a:r>
            <a:endParaRPr lang="cs-CZ" sz="1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764704"/>
            <a:ext cx="108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412776"/>
            <a:ext cx="24440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- </a:t>
            </a:r>
            <a:r>
              <a:rPr lang="cs-CZ" sz="1600" dirty="0" err="1" smtClean="0"/>
              <a:t>printscreen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611560" y="2411596"/>
            <a:ext cx="207249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21237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381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44</cp:revision>
  <dcterms:created xsi:type="dcterms:W3CDTF">2014-02-23T09:49:24Z</dcterms:created>
  <dcterms:modified xsi:type="dcterms:W3CDTF">2014-02-23T20:13:10Z</dcterms:modified>
</cp:coreProperties>
</file>