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fr.wikipedia.org/wiki/Henri_de_Toulouse-Lautrec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4.jpeg"/><Relationship Id="rId7" Type="http://schemas.openxmlformats.org/officeDocument/2006/relationships/image" Target="../media/image9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jpeg"/><Relationship Id="rId11" Type="http://schemas.openxmlformats.org/officeDocument/2006/relationships/image" Target="../media/image8.jpeg"/><Relationship Id="rId5" Type="http://schemas.openxmlformats.org/officeDocument/2006/relationships/image" Target="../media/image15.jpeg"/><Relationship Id="rId10" Type="http://schemas.openxmlformats.org/officeDocument/2006/relationships/image" Target="../media/image11.jpeg"/><Relationship Id="rId4" Type="http://schemas.openxmlformats.org/officeDocument/2006/relationships/image" Target="../media/image12.wmf"/><Relationship Id="rId9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Paříž</a:t>
            </a:r>
            <a:br>
              <a:rPr lang="cs-CZ" sz="3200" dirty="0" smtClean="0"/>
            </a:br>
            <a:r>
              <a:rPr lang="cs-CZ" sz="3200" dirty="0" smtClean="0"/>
              <a:t>Paris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VY_32_INOVACE_7.FJ.11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3</a:t>
            </a:r>
            <a:r>
              <a:rPr lang="cs-CZ" sz="1200" dirty="0" smtClean="0"/>
              <a:t>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hlavními památkami Paříže.</a:t>
            </a:r>
          </a:p>
          <a:p>
            <a:pPr algn="just"/>
            <a:r>
              <a:rPr lang="cs-CZ" sz="1100" dirty="0" smtClean="0"/>
              <a:t>Obrazový materiál je vhodný pro popis a srovnání, pro nácvik tvorby otázky.</a:t>
            </a:r>
          </a:p>
          <a:p>
            <a:pPr algn="just"/>
            <a:r>
              <a:rPr lang="cs-CZ" sz="1100" dirty="0" smtClean="0"/>
              <a:t>Slovní zásoba může být zkontrolována pomocí </a:t>
            </a:r>
            <a:r>
              <a:rPr lang="cs-CZ" sz="1100" dirty="0" smtClean="0"/>
              <a:t>testu.</a:t>
            </a:r>
            <a:endParaRPr lang="cs-CZ" sz="1100" dirty="0" smtClean="0"/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 TOUR EIFFEL</a:t>
            </a:r>
            <a:endParaRPr lang="cs-CZ" dirty="0"/>
          </a:p>
        </p:txBody>
      </p:sp>
      <p:pic>
        <p:nvPicPr>
          <p:cNvPr id="1026" name="Picture 2" descr="C:\Users\bj\AppData\Local\Microsoft\Windows\Temporary Internet Files\Content.IE5\6FCKFC1P\MP90040151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552" y="194541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796136" y="1268760"/>
            <a:ext cx="1728192" cy="93610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1889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1403648" y="1467924"/>
            <a:ext cx="1728192" cy="93610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Gustave Eiffel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6660232" y="3140968"/>
            <a:ext cx="1728192" cy="93610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324 </a:t>
            </a:r>
            <a:r>
              <a:rPr lang="cs-CZ" dirty="0" err="1" smtClean="0"/>
              <a:t>mètres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1115616" y="3212976"/>
            <a:ext cx="2016224" cy="122413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 </a:t>
            </a:r>
            <a:r>
              <a:rPr lang="cs-CZ" dirty="0" err="1" smtClean="0"/>
              <a:t>millions</a:t>
            </a:r>
            <a:r>
              <a:rPr lang="cs-CZ" dirty="0" smtClean="0"/>
              <a:t> de </a:t>
            </a:r>
            <a:r>
              <a:rPr lang="cs-CZ" dirty="0" err="1" smtClean="0"/>
              <a:t>visiteurs</a:t>
            </a:r>
            <a:r>
              <a:rPr lang="cs-CZ" dirty="0" smtClean="0"/>
              <a:t> par </a:t>
            </a:r>
            <a:r>
              <a:rPr lang="cs-CZ" dirty="0" err="1" smtClean="0"/>
              <a:t>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03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L´ARC</a:t>
            </a:r>
            <a:r>
              <a:rPr lang="cs-CZ" dirty="0" smtClean="0"/>
              <a:t> DE </a:t>
            </a:r>
            <a:r>
              <a:rPr lang="cs-CZ" dirty="0" err="1" smtClean="0"/>
              <a:t>TRIOMPHE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655" y="1942234"/>
            <a:ext cx="2499577" cy="3127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899592" y="1772816"/>
            <a:ext cx="1753272" cy="86409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Napoléon</a:t>
            </a:r>
            <a:r>
              <a:rPr lang="cs-CZ" dirty="0" smtClean="0"/>
              <a:t> Bonaparte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6732240" y="1556792"/>
            <a:ext cx="1944216" cy="108012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1836</a:t>
            </a: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1331640" y="3573016"/>
            <a:ext cx="1728192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 </a:t>
            </a:r>
            <a:r>
              <a:rPr lang="cs-CZ" dirty="0" err="1" smtClean="0"/>
              <a:t>mètres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6300192" y="3361364"/>
            <a:ext cx="2160240" cy="143141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mémorial</a:t>
            </a:r>
            <a:r>
              <a:rPr lang="cs-CZ" dirty="0" smtClean="0"/>
              <a:t> de la </a:t>
            </a:r>
            <a:r>
              <a:rPr lang="cs-CZ" dirty="0" err="1" smtClean="0"/>
              <a:t>Première</a:t>
            </a:r>
            <a:r>
              <a:rPr lang="cs-CZ" dirty="0" smtClean="0"/>
              <a:t> </a:t>
            </a:r>
            <a:r>
              <a:rPr lang="cs-CZ" dirty="0" err="1" smtClean="0"/>
              <a:t>Guerre</a:t>
            </a:r>
            <a:r>
              <a:rPr lang="cs-CZ" dirty="0" smtClean="0"/>
              <a:t> </a:t>
            </a:r>
            <a:r>
              <a:rPr lang="cs-CZ" dirty="0" err="1" smtClean="0"/>
              <a:t>mondiale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9934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LOUVRE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2372" y="1335799"/>
            <a:ext cx="8219256" cy="418640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bj\AppData\Local\Microsoft\Windows\Temporary Internet Files\Content.IE5\CSPPOS5Y\MP9001490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3704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660232" y="1268760"/>
            <a:ext cx="2232248" cy="122413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l´ancien</a:t>
            </a:r>
            <a:r>
              <a:rPr lang="cs-CZ" dirty="0" smtClean="0"/>
              <a:t> </a:t>
            </a:r>
            <a:r>
              <a:rPr lang="cs-CZ" dirty="0" err="1" smtClean="0"/>
              <a:t>palais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418036" y="1155275"/>
            <a:ext cx="2376264" cy="104469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musée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6688439" y="3429000"/>
            <a:ext cx="1728192" cy="93726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Mona Lisa</a:t>
            </a:r>
          </a:p>
          <a:p>
            <a:pPr algn="ctr"/>
            <a:r>
              <a:rPr lang="cs-CZ" dirty="0" smtClean="0"/>
              <a:t>La </a:t>
            </a:r>
            <a:r>
              <a:rPr lang="cs-CZ" dirty="0" err="1" smtClean="0"/>
              <a:t>Jaconde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683568" y="3429000"/>
            <a:ext cx="1944216" cy="93726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/>
              <a:t>P</a:t>
            </a:r>
            <a:r>
              <a:rPr lang="cs-CZ" dirty="0" err="1" smtClean="0"/>
              <a:t>yramide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Louvre</a:t>
            </a:r>
          </a:p>
          <a:p>
            <a:pPr algn="ctr"/>
            <a:r>
              <a:rPr lang="cs-CZ" dirty="0" smtClean="0"/>
              <a:t>1989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7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 </a:t>
            </a:r>
            <a:r>
              <a:rPr lang="cs-CZ" dirty="0" err="1" smtClean="0"/>
              <a:t>CATHÉDRALE</a:t>
            </a:r>
            <a:r>
              <a:rPr lang="cs-CZ" dirty="0" smtClean="0"/>
              <a:t> NOTRE-DAME DE PARIS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bj\AppData\Local\Microsoft\Windows\Temporary Internet Files\Content.IE5\6IRMMWDS\MP9004038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12776"/>
            <a:ext cx="2880320" cy="431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516216" y="1772816"/>
            <a:ext cx="2304256" cy="122413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l´Île</a:t>
            </a:r>
            <a:r>
              <a:rPr lang="cs-CZ" dirty="0" smtClean="0"/>
              <a:t> de la </a:t>
            </a:r>
            <a:r>
              <a:rPr lang="cs-CZ" dirty="0" err="1" smtClean="0"/>
              <a:t>Cité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408024" y="1575084"/>
            <a:ext cx="2304256" cy="9006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una </a:t>
            </a:r>
            <a:r>
              <a:rPr lang="cs-CZ" dirty="0" err="1" smtClean="0"/>
              <a:t>cathédrale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Moyen</a:t>
            </a:r>
            <a:r>
              <a:rPr lang="cs-CZ" dirty="0"/>
              <a:t> </a:t>
            </a:r>
            <a:r>
              <a:rPr lang="cs-CZ" dirty="0" err="1" smtClean="0"/>
              <a:t>Âge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6228184" y="4077072"/>
            <a:ext cx="2232248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Victor Hugo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480032" y="3861048"/>
            <a:ext cx="2160240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130 </a:t>
            </a:r>
            <a:r>
              <a:rPr lang="cs-CZ" dirty="0" err="1" smtClean="0"/>
              <a:t>mètres</a:t>
            </a:r>
            <a:endParaRPr lang="cs-CZ" dirty="0" smtClean="0"/>
          </a:p>
          <a:p>
            <a:pPr algn="ctr"/>
            <a:r>
              <a:rPr lang="cs-CZ" dirty="0" smtClean="0"/>
              <a:t>69 </a:t>
            </a:r>
            <a:r>
              <a:rPr lang="cs-CZ" dirty="0" err="1" smtClean="0"/>
              <a:t>mètres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513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CENTRE GEORGES-</a:t>
            </a:r>
            <a:r>
              <a:rPr lang="cs-CZ" dirty="0" err="1" smtClean="0"/>
              <a:t>POMPIDOU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bj\AppData\Local\Microsoft\Windows\Temporary Internet Files\Content.IE5\6FCKFC1P\MP900426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38415"/>
            <a:ext cx="5029128" cy="333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804248" y="1196752"/>
            <a:ext cx="2193252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Centre </a:t>
            </a:r>
            <a:r>
              <a:rPr lang="cs-CZ" dirty="0" err="1" smtClean="0"/>
              <a:t>Beaubourg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323528" y="1196752"/>
            <a:ext cx="1944216" cy="115212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centre de </a:t>
            </a:r>
            <a:r>
              <a:rPr lang="cs-CZ" dirty="0" err="1" smtClean="0"/>
              <a:t>l´art</a:t>
            </a:r>
            <a:r>
              <a:rPr lang="cs-CZ" dirty="0" smtClean="0"/>
              <a:t> </a:t>
            </a:r>
            <a:r>
              <a:rPr lang="cs-CZ" dirty="0" err="1" smtClean="0"/>
              <a:t>moderne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7380312" y="2788627"/>
            <a:ext cx="1617188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1977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251520" y="3506278"/>
            <a:ext cx="1944216" cy="1000413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président</a:t>
            </a:r>
            <a:r>
              <a:rPr lang="cs-CZ" dirty="0" smtClean="0"/>
              <a:t> </a:t>
            </a:r>
            <a:r>
              <a:rPr lang="cs-CZ" dirty="0" err="1" smtClean="0"/>
              <a:t>Geogres</a:t>
            </a:r>
            <a:r>
              <a:rPr lang="cs-CZ" dirty="0" smtClean="0"/>
              <a:t> </a:t>
            </a:r>
            <a:r>
              <a:rPr lang="cs-CZ" dirty="0" err="1" smtClean="0"/>
              <a:t>Pompidou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1710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SACRÉ-COEUR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bj\AppData\Local\Microsoft\Windows\Temporary Internet Files\Content.IE5\6IRMMWDS\MP9004266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191861"/>
            <a:ext cx="3075856" cy="461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531417" y="1628800"/>
            <a:ext cx="2376264" cy="122413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</a:t>
            </a:r>
            <a:r>
              <a:rPr lang="cs-CZ" dirty="0" err="1" smtClean="0"/>
              <a:t>colline</a:t>
            </a:r>
            <a:r>
              <a:rPr lang="cs-CZ" dirty="0" smtClean="0"/>
              <a:t> de </a:t>
            </a:r>
            <a:r>
              <a:rPr lang="cs-CZ" dirty="0" err="1" smtClean="0"/>
              <a:t>Montmartre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467544" y="1268761"/>
            <a:ext cx="2304256" cy="972687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1875 - 1919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683568" y="3501008"/>
            <a:ext cx="2160240" cy="101300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basilique</a:t>
            </a:r>
            <a:r>
              <a:rPr lang="cs-CZ" dirty="0" smtClean="0"/>
              <a:t> </a:t>
            </a:r>
            <a:r>
              <a:rPr lang="cs-CZ" dirty="0" err="1" smtClean="0"/>
              <a:t>blanche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6660232" y="3577908"/>
            <a:ext cx="2247449" cy="114723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Paul </a:t>
            </a:r>
            <a:r>
              <a:rPr lang="cs-CZ" dirty="0" err="1" smtClean="0"/>
              <a:t>Abadie</a:t>
            </a:r>
            <a:endParaRPr lang="cs-CZ" dirty="0"/>
          </a:p>
        </p:txBody>
      </p:sp>
      <p:sp>
        <p:nvSpPr>
          <p:cNvPr id="8" name="Srdce 7"/>
          <p:cNvSpPr/>
          <p:nvPr/>
        </p:nvSpPr>
        <p:spPr>
          <a:xfrm>
            <a:off x="6364599" y="476672"/>
            <a:ext cx="591265" cy="504056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469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 GRANDE </a:t>
            </a:r>
            <a:r>
              <a:rPr lang="cs-CZ" dirty="0" err="1" smtClean="0"/>
              <a:t>ARCHE</a:t>
            </a:r>
            <a:r>
              <a:rPr lang="cs-CZ" dirty="0" smtClean="0"/>
              <a:t> DE LA </a:t>
            </a:r>
            <a:r>
              <a:rPr lang="cs-CZ" dirty="0" err="1" smtClean="0"/>
              <a:t>DÉFENSE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5" name="Picture 3" descr="C:\Users\bj\AppData\Local\Microsoft\Windows\Temporary Internet Files\Content.IE5\CSPPOS5Y\MC9001986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4179328" cy="319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588224" y="1412776"/>
            <a:ext cx="2336888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1989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611560" y="1556792"/>
            <a:ext cx="2016224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112 </a:t>
            </a:r>
            <a:r>
              <a:rPr lang="cs-CZ" dirty="0" err="1" smtClean="0"/>
              <a:t>mètres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448967" y="3356992"/>
            <a:ext cx="2088232" cy="113983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 Grande </a:t>
            </a:r>
            <a:r>
              <a:rPr lang="cs-CZ" dirty="0" err="1" smtClean="0"/>
              <a:t>Arche</a:t>
            </a:r>
            <a:r>
              <a:rPr lang="cs-CZ" dirty="0" smtClean="0"/>
              <a:t> de la </a:t>
            </a:r>
            <a:r>
              <a:rPr lang="cs-CZ" dirty="0" err="1" smtClean="0"/>
              <a:t>Fraternité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6666990" y="3513301"/>
            <a:ext cx="2118000" cy="1086267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située</a:t>
            </a:r>
            <a:r>
              <a:rPr lang="cs-CZ" dirty="0" smtClean="0"/>
              <a:t> </a:t>
            </a:r>
            <a:r>
              <a:rPr lang="cs-CZ" dirty="0" err="1" smtClean="0"/>
              <a:t>dans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quartier</a:t>
            </a:r>
            <a:r>
              <a:rPr lang="cs-CZ" dirty="0" smtClean="0"/>
              <a:t> d´affaires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42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MOULIN</a:t>
            </a:r>
            <a:r>
              <a:rPr lang="cs-CZ" dirty="0" smtClean="0"/>
              <a:t>-ROUGE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err="1">
                <a:hlinkClick r:id="rId2"/>
              </a:rPr>
              <a:t>fr.wikipedia.org</a:t>
            </a:r>
            <a:r>
              <a:rPr lang="cs-CZ" dirty="0">
                <a:hlinkClick r:id="rId2"/>
              </a:rPr>
              <a:t>/wiki/</a:t>
            </a:r>
            <a:r>
              <a:rPr lang="cs-CZ" dirty="0" err="1">
                <a:hlinkClick r:id="rId2"/>
              </a:rPr>
              <a:t>Henri_de_Toulouse-Lautrec</a:t>
            </a:r>
            <a:endParaRPr lang="cs-CZ" dirty="0"/>
          </a:p>
        </p:txBody>
      </p:sp>
      <p:pic>
        <p:nvPicPr>
          <p:cNvPr id="9218" name="Picture 2" descr="C:\Users\bj\AppData\Local\Microsoft\Windows\Temporary Internet Files\Content.IE5\6IRMMWDS\MP9004038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535" y="1663942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251520" y="1484784"/>
            <a:ext cx="2153736" cy="108012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cabaret</a:t>
            </a:r>
            <a:r>
              <a:rPr lang="cs-CZ" dirty="0" smtClean="0"/>
              <a:t> </a:t>
            </a:r>
            <a:r>
              <a:rPr lang="cs-CZ" dirty="0" err="1" smtClean="0"/>
              <a:t>parisien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6741332" y="1484784"/>
            <a:ext cx="1944216" cy="93610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1889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6876256" y="3501008"/>
            <a:ext cx="1944216" cy="108012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situé sur </a:t>
            </a:r>
            <a:r>
              <a:rPr lang="fr-FR" dirty="0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boulevard</a:t>
            </a:r>
            <a:r>
              <a:rPr lang="cs-CZ" dirty="0" smtClean="0"/>
              <a:t> de Clichy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251520" y="3399025"/>
            <a:ext cx="2232248" cy="128408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des </a:t>
            </a:r>
            <a:r>
              <a:rPr lang="cs-CZ" dirty="0" err="1" smtClean="0"/>
              <a:t>affiches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peintre</a:t>
            </a:r>
            <a:r>
              <a:rPr lang="cs-CZ" dirty="0" smtClean="0"/>
              <a:t> </a:t>
            </a:r>
            <a:r>
              <a:rPr lang="cs-CZ" dirty="0" err="1" smtClean="0"/>
              <a:t>Henri</a:t>
            </a:r>
            <a:r>
              <a:rPr lang="cs-CZ" dirty="0" smtClean="0"/>
              <a:t> de Toulouse-</a:t>
            </a:r>
            <a:r>
              <a:rPr lang="cs-CZ" dirty="0" err="1" smtClean="0"/>
              <a:t>Lautrec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198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 </a:t>
            </a:r>
            <a:r>
              <a:rPr lang="cs-CZ" dirty="0" err="1" smtClean="0"/>
              <a:t>CHAMPS-ÉLYSÉES</a:t>
            </a:r>
            <a:endParaRPr lang="cs-CZ" dirty="0"/>
          </a:p>
        </p:txBody>
      </p:sp>
      <p:pic>
        <p:nvPicPr>
          <p:cNvPr id="10242" name="Picture 2" descr="C:\Users\bj\AppData\Local\Microsoft\Windows\Temporary Internet Files\Content.IE5\6FCKFC1P\MP90040243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294" y="177281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67544" y="1412812"/>
            <a:ext cx="1872208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une</a:t>
            </a:r>
            <a:r>
              <a:rPr lang="cs-CZ" dirty="0" smtClean="0"/>
              <a:t> avenue de Paris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6588224" y="1412812"/>
            <a:ext cx="2160240" cy="93610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1910 </a:t>
            </a:r>
            <a:r>
              <a:rPr lang="cs-CZ" dirty="0" err="1" smtClean="0"/>
              <a:t>mètres</a:t>
            </a:r>
            <a:endParaRPr lang="cs-CZ" dirty="0" smtClean="0"/>
          </a:p>
          <a:p>
            <a:pPr algn="ctr"/>
            <a:r>
              <a:rPr lang="cs-CZ" dirty="0" smtClean="0"/>
              <a:t>70 </a:t>
            </a:r>
            <a:r>
              <a:rPr lang="cs-CZ" dirty="0" err="1" smtClean="0"/>
              <a:t>mètres</a:t>
            </a:r>
            <a:endParaRPr lang="cs-CZ" dirty="0"/>
          </a:p>
          <a:p>
            <a:pPr algn="ctr"/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6768244" y="3429000"/>
            <a:ext cx="1800200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 </a:t>
            </a:r>
            <a:r>
              <a:rPr lang="cs-CZ" dirty="0" smtClean="0"/>
              <a:t>des </a:t>
            </a:r>
            <a:r>
              <a:rPr lang="cs-CZ" dirty="0" err="1" smtClean="0"/>
              <a:t>boutiques</a:t>
            </a:r>
            <a:r>
              <a:rPr lang="cs-CZ" dirty="0" smtClean="0"/>
              <a:t> de</a:t>
            </a:r>
            <a:r>
              <a:rPr lang="cs-CZ" dirty="0"/>
              <a:t> </a:t>
            </a:r>
            <a:r>
              <a:rPr lang="cs-CZ" dirty="0" smtClean="0"/>
              <a:t>luxe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89954" y="3332197"/>
            <a:ext cx="1800200" cy="108012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la dernière étape du </a:t>
            </a:r>
            <a:r>
              <a:rPr lang="cs-CZ" dirty="0" smtClean="0"/>
              <a:t>Tour de France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572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4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CHÂTEAU</a:t>
            </a:r>
            <a:r>
              <a:rPr lang="cs-CZ" dirty="0" smtClean="0"/>
              <a:t> DE VERSAILLES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C:\Users\bj\AppData\Local\Microsoft\Windows\Temporary Internet Files\Content.IE5\XQPSA8MJ\MP9004026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6372200" cy="424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732240" y="1268760"/>
            <a:ext cx="2195736" cy="129614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 smtClean="0"/>
              <a:t>classé </a:t>
            </a:r>
            <a:r>
              <a:rPr lang="fr-FR" dirty="0"/>
              <a:t>dans la liste </a:t>
            </a:r>
            <a:r>
              <a:rPr lang="fr-FR" dirty="0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patrimoine</a:t>
            </a:r>
            <a:r>
              <a:rPr lang="cs-CZ" dirty="0" smtClean="0"/>
              <a:t> </a:t>
            </a:r>
            <a:r>
              <a:rPr lang="cs-CZ" dirty="0" err="1" smtClean="0"/>
              <a:t>mondial</a:t>
            </a:r>
            <a:r>
              <a:rPr lang="cs-CZ" dirty="0" smtClean="0"/>
              <a:t> de </a:t>
            </a:r>
            <a:r>
              <a:rPr lang="cs-CZ" dirty="0" err="1" smtClean="0"/>
              <a:t>l´UNESCO</a:t>
            </a: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323528" y="1412776"/>
            <a:ext cx="1872208" cy="115212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Louis XIV</a:t>
            </a:r>
            <a:endParaRPr lang="cs-CZ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7114770" y="3212976"/>
            <a:ext cx="1813205" cy="1268269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fr-FR" dirty="0"/>
              <a:t>la résidence des </a:t>
            </a:r>
            <a:r>
              <a:rPr lang="cs-CZ" dirty="0" err="1" smtClean="0"/>
              <a:t>rois</a:t>
            </a:r>
            <a:r>
              <a:rPr lang="cs-CZ" dirty="0" smtClean="0"/>
              <a:t> de France</a:t>
            </a:r>
          </a:p>
          <a:p>
            <a:pPr algn="ctr"/>
            <a:r>
              <a:rPr lang="fr-FR" dirty="0"/>
              <a:t> </a:t>
            </a:r>
            <a:r>
              <a:rPr lang="cs-CZ" dirty="0" smtClean="0"/>
              <a:t>1682 - 1789</a:t>
            </a:r>
            <a:endParaRPr lang="cs-CZ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23528" y="4149080"/>
            <a:ext cx="2088232" cy="108012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le</a:t>
            </a:r>
            <a:r>
              <a:rPr lang="cs-CZ" dirty="0" smtClean="0"/>
              <a:t> style de </a:t>
            </a:r>
            <a:r>
              <a:rPr lang="cs-CZ" dirty="0" err="1" smtClean="0"/>
              <a:t>classicisme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14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pic>
        <p:nvPicPr>
          <p:cNvPr id="4" name="Picture 2" descr="C:\Users\bj\AppData\Local\Microsoft\Windows\Temporary Internet Files\Content.IE5\6IRMMWDS\MP90040386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5724" y="1945418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bj\AppData\Local\Microsoft\Windows\Temporary Internet Files\Content.IE5\6FCKFC1P\MP9004024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294" y="177281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bj\AppData\Local\Microsoft\Windows\Temporary Internet Files\Content.IE5\CSPPOS5Y\MC9001986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4179328" cy="319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bj\AppData\Local\Microsoft\Windows\Temporary Internet Files\Content.IE5\XQPSA8MJ\MP90040268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6372200" cy="424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bj\AppData\Local\Microsoft\Windows\Temporary Internet Files\Content.IE5\6FCKFC1P\MP9004015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552" y="194541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bj\AppData\Local\Microsoft\Windows\Temporary Internet Files\Content.IE5\6IRMMWDS\MP90040380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12776"/>
            <a:ext cx="2880320" cy="431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655" y="1942234"/>
            <a:ext cx="2499577" cy="3127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 descr="C:\Users\bj\AppData\Local\Microsoft\Windows\Temporary Internet Files\Content.IE5\6FCKFC1P\MP90042657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38415"/>
            <a:ext cx="5029128" cy="333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bj\AppData\Local\Microsoft\Windows\Temporary Internet Files\Content.IE5\6IRMMWDS\MP900426603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191861"/>
            <a:ext cx="3075856" cy="461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bj\AppData\Local\Microsoft\Windows\Temporary Internet Files\Content.IE5\CSPPOS5Y\MP900149050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3704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4043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90457"/>
          </a:xfrm>
        </p:spPr>
        <p:txBody>
          <a:bodyPr>
            <a:normAutofit/>
          </a:bodyPr>
          <a:lstStyle/>
          <a:p>
            <a:r>
              <a:rPr lang="cs-CZ" dirty="0" err="1" smtClean="0"/>
              <a:t>KLINKA</a:t>
            </a:r>
            <a:r>
              <a:rPr lang="cs-CZ" dirty="0"/>
              <a:t>, Tomáš a kol.: </a:t>
            </a:r>
            <a:r>
              <a:rPr lang="cs-CZ" i="1" dirty="0"/>
              <a:t>Francouzština otázky a odpovědi</a:t>
            </a:r>
            <a:r>
              <a:rPr lang="cs-CZ" dirty="0"/>
              <a:t>, Dubicko: </a:t>
            </a:r>
            <a:r>
              <a:rPr lang="cs-CZ" dirty="0" err="1"/>
              <a:t>Infoa</a:t>
            </a:r>
            <a:r>
              <a:rPr lang="cs-CZ" dirty="0"/>
              <a:t>, 2008, ISBN </a:t>
            </a:r>
            <a:r>
              <a:rPr lang="cs-CZ" dirty="0" smtClean="0"/>
              <a:t>978-80-7240-609-8</a:t>
            </a:r>
          </a:p>
          <a:p>
            <a:r>
              <a:rPr lang="cs-CZ" smtClean="0"/>
              <a:t>vlastní materiály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 pocházejí z galerie klipart programu Microsoft PowerPoint.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672</TotalTime>
  <Words>217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projekt</vt:lpstr>
      <vt:lpstr>Paříž Paris</vt:lpstr>
      <vt:lpstr>ANOTACE</vt:lpstr>
      <vt:lpstr>LA TOUR EIFFEL</vt:lpstr>
      <vt:lpstr>L´ARC DE TRIOMPHE</vt:lpstr>
      <vt:lpstr>LE LOUVRE</vt:lpstr>
      <vt:lpstr>LA CATHÉDRALE NOTRE-DAME DE PARIS</vt:lpstr>
      <vt:lpstr>LE CENTRE GEORGES-POMPIDOU</vt:lpstr>
      <vt:lpstr>LE SACRÉ-COEUR</vt:lpstr>
      <vt:lpstr>LA GRANDE ARCHE DE LA DÉFENSE</vt:lpstr>
      <vt:lpstr>LE MOULIN-ROUGE</vt:lpstr>
      <vt:lpstr>LES CHAMPS-ÉLYSÉES</vt:lpstr>
      <vt:lpstr>LE CHÂTEAU DE VERSAILLES</vt:lpstr>
      <vt:lpstr>Test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74</cp:revision>
  <dcterms:created xsi:type="dcterms:W3CDTF">2012-06-20T16:12:09Z</dcterms:created>
  <dcterms:modified xsi:type="dcterms:W3CDTF">2014-02-20T12:23:48Z</dcterms:modified>
</cp:coreProperties>
</file>