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318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Stručný úvod do problematiky architektonické kompozice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Architektonická kompozice, harmonie, skladba, provozně dispoziční řešení,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estetické řešení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Architektonická kompozice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VY_32_INOVACE_45_896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00808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Architektonická kompozice řeší hmotové uspořádání stavebního díla, jeho tvar a velikost, ztvárnění jeho povrchu i interiéru a způsob jeho začlenění do blízkého či širšího okolí. </a:t>
            </a:r>
          </a:p>
          <a:p>
            <a:r>
              <a:rPr lang="cs-CZ" sz="2400" dirty="0" smtClean="0"/>
              <a:t>Architektonická kompozice je hlavním prostředkem k dosažení kvalitního a harmonického účinku stavby na uživatele nebo pozorovatele. </a:t>
            </a:r>
          </a:p>
          <a:p>
            <a:r>
              <a:rPr lang="cs-CZ" sz="2400" dirty="0" smtClean="0"/>
              <a:t>Samo slovo kompozice znamená </a:t>
            </a:r>
            <a:r>
              <a:rPr lang="cs-CZ" sz="2400" b="1" dirty="0" smtClean="0">
                <a:solidFill>
                  <a:srgbClr val="FF0000"/>
                </a:solidFill>
              </a:rPr>
              <a:t>skladbu</a:t>
            </a:r>
            <a:r>
              <a:rPr lang="cs-CZ" sz="2400" dirty="0" smtClean="0"/>
              <a:t>, v užším slova smyslu skladbu uměleckých, např. výtvarných složek uměleckého díla.</a:t>
            </a:r>
          </a:p>
          <a:p>
            <a:endParaRPr lang="cs-CZ" sz="24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158663" y="404664"/>
            <a:ext cx="476361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Architektonická kompozice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Jaké jsou hlavní aspekty tvorby architektonické kompozice? Jsou</a:t>
            </a:r>
          </a:p>
          <a:p>
            <a:pPr>
              <a:buNone/>
            </a:pPr>
            <a:r>
              <a:rPr lang="cs-CZ" sz="2400" dirty="0" smtClean="0"/>
              <a:t> tři: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-  </a:t>
            </a:r>
            <a:r>
              <a:rPr lang="cs-CZ" sz="2400" i="1" dirty="0" smtClean="0">
                <a:solidFill>
                  <a:srgbClr val="FF0000"/>
                </a:solidFill>
              </a:rPr>
              <a:t>provozně dispoziční řešení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-  </a:t>
            </a:r>
            <a:r>
              <a:rPr lang="cs-CZ" sz="2400" i="1" dirty="0" smtClean="0">
                <a:solidFill>
                  <a:srgbClr val="FF0000"/>
                </a:solidFill>
              </a:rPr>
              <a:t>materiálově konstrukční řešení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-  </a:t>
            </a:r>
            <a:r>
              <a:rPr lang="cs-CZ" sz="2400" i="1" dirty="0" smtClean="0">
                <a:solidFill>
                  <a:srgbClr val="FF0000"/>
                </a:solidFill>
              </a:rPr>
              <a:t>výtvarně estetické řešení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0" y="3356992"/>
            <a:ext cx="77768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Vzájemný vztah těchto tří složek není nikdy pevně dán, mění se v závislosti na čase a na typu stavby a jejího okolí. Někdy je důležitější dokonalé provozní řešení, jindy zase dáváme přednost výtvarnému řešení, jindy zvolíme např. trvanlivý materiál a robustní konstrukci.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620688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Dobré dispoziční řešení je jednoduché a přehledné, účelné, s dobře promyšleným provozem. Dobře vyřešená dispozice se nám jeví jako příjemná k užívání, dobře uspokojuje funkční požadavky, které na ni klademe a dokonce nám šetří </a:t>
            </a:r>
            <a:r>
              <a:rPr lang="cs-CZ" sz="2400" b="1" dirty="0" smtClean="0">
                <a:solidFill>
                  <a:srgbClr val="FF0000"/>
                </a:solidFill>
              </a:rPr>
              <a:t>provozní náklady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Materiálově konstrukční řešení zase ovlivňuje vzhled jednotlivých částí stavby, jejich </a:t>
            </a:r>
            <a:r>
              <a:rPr lang="cs-CZ" sz="2400" b="1" dirty="0" smtClean="0">
                <a:solidFill>
                  <a:srgbClr val="FF0000"/>
                </a:solidFill>
              </a:rPr>
              <a:t>životnost</a:t>
            </a:r>
            <a:r>
              <a:rPr lang="cs-CZ" sz="2400" dirty="0" smtClean="0"/>
              <a:t>, cenu a snadnou nebo naopak složitou </a:t>
            </a:r>
            <a:r>
              <a:rPr lang="cs-CZ" sz="2400" b="1" dirty="0" smtClean="0">
                <a:solidFill>
                  <a:srgbClr val="FF0000"/>
                </a:solidFill>
              </a:rPr>
              <a:t>proveditelnost</a:t>
            </a:r>
            <a:r>
              <a:rPr lang="cs-CZ" sz="2400" dirty="0" smtClean="0"/>
              <a:t>, trvanlivost, krásu nebo naopak ošklivost časem získané </a:t>
            </a:r>
            <a:r>
              <a:rPr lang="cs-CZ" sz="2400" b="1" dirty="0" smtClean="0">
                <a:solidFill>
                  <a:srgbClr val="FF0000"/>
                </a:solidFill>
              </a:rPr>
              <a:t>patiny</a:t>
            </a:r>
            <a:r>
              <a:rPr lang="cs-CZ" sz="2400" dirty="0" smtClean="0"/>
              <a:t>. To, jaké použijeme materiály a jak je při výstavbě zpracujeme, má také vliv na provozní náklady, na častost a cenu údržby, oprav a modernizací či rekonstrukcí.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196752"/>
            <a:ext cx="78488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Estetické řešení, kromě toho, že je vlastně kombinací provozně dispozičního a materiálově konstrukčního řešení, má své vlastní zásady, kterými se budeme podrobně zabývat. Jsou to např. </a:t>
            </a:r>
            <a:r>
              <a:rPr lang="cs-CZ" sz="2400" b="1" dirty="0" smtClean="0">
                <a:solidFill>
                  <a:srgbClr val="FF0000"/>
                </a:solidFill>
              </a:rPr>
              <a:t>barevné řešení, kontrast, harmonie, rytmus, tektonika, modulace, gradace, měřítko,</a:t>
            </a:r>
            <a:r>
              <a:rPr lang="cs-CZ" sz="2400" dirty="0" smtClean="0"/>
              <a:t> atd. </a:t>
            </a:r>
          </a:p>
          <a:p>
            <a:r>
              <a:rPr lang="cs-CZ" sz="2400" dirty="0" smtClean="0"/>
              <a:t>Svou výtvarně estetickou stránkou působí stavební dílo na </a:t>
            </a:r>
            <a:r>
              <a:rPr lang="cs-CZ" sz="2400" b="1" dirty="0" smtClean="0">
                <a:solidFill>
                  <a:srgbClr val="FF0000"/>
                </a:solidFill>
              </a:rPr>
              <a:t>psychologickou soustavu člověka</a:t>
            </a:r>
            <a:r>
              <a:rPr lang="cs-CZ" sz="2400" dirty="0" smtClean="0"/>
              <a:t> a podmiňuje jeho tělesnou a duševní pohodu, jeho náladu; ovlivňuje pozitivně, ale i negativně jeho emocionalitu.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509467"/>
            <a:ext cx="4637732" cy="3348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Příklady různých kompozic:</a:t>
            </a:r>
            <a:endParaRPr lang="cs-CZ" sz="2400" dirty="0"/>
          </a:p>
        </p:txBody>
      </p:sp>
      <p:pic>
        <p:nvPicPr>
          <p:cNvPr id="1026" name="Picture 2" descr="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268759"/>
            <a:ext cx="4176464" cy="3463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2050" name="Picture 2" descr="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980728"/>
            <a:ext cx="6652205" cy="404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dokážete jmenovat různé druhy kompozic?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jakou kompozici tvoří sochař, malíř, typograf, dítě se stavebnicí aj.?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mohou mít stejné stavby různé materiálové varianty? Jmenujte! Vyhledejte konkrétní případy ve svém okolí!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může mít volba materiálu vliv na estetické řešení a naopak? Uveďte příklady!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co je u stavby důležitější? Provozně dispoziční řešení, materiálově technické nebo estetické a proč?</a:t>
            </a:r>
            <a:endParaRPr lang="cs-CZ" sz="2000" i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20486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  <a:endParaRPr lang="cs-CZ" sz="20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1752</TotalTime>
  <Words>564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95</cp:revision>
  <dcterms:created xsi:type="dcterms:W3CDTF">2010-11-01T23:40:31Z</dcterms:created>
  <dcterms:modified xsi:type="dcterms:W3CDTF">2014-02-22T18:40:47Z</dcterms:modified>
</cp:coreProperties>
</file>