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57" r:id="rId3"/>
    <p:sldId id="264" r:id="rId4"/>
    <p:sldId id="266" r:id="rId5"/>
    <p:sldId id="267" r:id="rId6"/>
    <p:sldId id="268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3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 vztahem pojmů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forma a obsah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Forma, obsah, umělecké dílo, účel, pravdivá architektura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Forma a obsah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VY_32_INOVACE_45_897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00808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Každé lidské dílo má vždy formu a obsah.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Obsah</a:t>
            </a:r>
            <a:r>
              <a:rPr lang="cs-CZ" sz="2400" dirty="0" smtClean="0"/>
              <a:t> je to, co nám sděluje (např. umělecké dílo, informační leták, …) nebo čemu slouží, jaký účel splňuje (automobil, nářadí, hrníček, …).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Forma</a:t>
            </a:r>
            <a:r>
              <a:rPr lang="cs-CZ" sz="2400" dirty="0" smtClean="0"/>
              <a:t> je to, jak předmět nebo dílo vypadá, jaký má vzhled, formu. </a:t>
            </a:r>
          </a:p>
          <a:p>
            <a:r>
              <a:rPr lang="cs-CZ" sz="2400" dirty="0" smtClean="0"/>
              <a:t>Jistě můžeme mít dva předměty, které slouží stejnému účelu, mají stejný obsah, ale jinak vypadají, mají rozdílné formy. Např. osobní automobil. </a:t>
            </a:r>
          </a:p>
          <a:p>
            <a:r>
              <a:rPr lang="cs-CZ" sz="2400" dirty="0" smtClean="0"/>
              <a:t>Slouží stejnému účelu, ale co mají různých forem!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64484" y="404664"/>
            <a:ext cx="655198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Forma a obsah architektonického díla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7643192" cy="543346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Namítnete, automobily přece slouží také různým účelům. </a:t>
            </a:r>
          </a:p>
          <a:p>
            <a:pPr>
              <a:buNone/>
            </a:pPr>
            <a:r>
              <a:rPr lang="cs-CZ" sz="2400" dirty="0" smtClean="0"/>
              <a:t>	Ano. </a:t>
            </a:r>
          </a:p>
          <a:p>
            <a:pPr>
              <a:buNone/>
            </a:pPr>
            <a:r>
              <a:rPr lang="cs-CZ" sz="2400" dirty="0" smtClean="0"/>
              <a:t>	Pak je jen správné, že nákladní automobil vypadá jinak než osobní, silniční jinak než terénní, limuzína jinak než kupé atd. Hovoříme o </a:t>
            </a:r>
            <a:r>
              <a:rPr lang="cs-CZ" sz="2400" b="1" i="1" dirty="0" smtClean="0">
                <a:solidFill>
                  <a:srgbClr val="FF0000"/>
                </a:solidFill>
              </a:rPr>
              <a:t>souladu formy a obsahu</a:t>
            </a:r>
            <a:r>
              <a:rPr lang="cs-CZ" sz="2400" dirty="0" smtClean="0"/>
              <a:t>. </a:t>
            </a:r>
          </a:p>
          <a:p>
            <a:pPr>
              <a:buNone/>
            </a:pPr>
            <a:r>
              <a:rPr lang="cs-CZ" sz="2400" dirty="0" smtClean="0"/>
              <a:t>	Pokud hovoříme o stavbách nebo o architektonických dílech obecně, ty mají zcela samozřejmě také obsah a formu. Podle obsahu můžeme například rozlišit rodinný dům, obytný nájemní dům, vilu, ubytovnu, ale také školu, divadlo, fabriku, přehradu, dálnici… Každá stavba s jiným účelem by také měla mít jinou formu. Na první pohled má být patrné, že stojíme před divadlem, fabrikou, školou atd. Hovoříme o tzv. </a:t>
            </a:r>
            <a:r>
              <a:rPr lang="cs-CZ" sz="2400" b="1" i="1" dirty="0" smtClean="0">
                <a:solidFill>
                  <a:srgbClr val="FF0000"/>
                </a:solidFill>
              </a:rPr>
              <a:t>pravdivé architektuře</a:t>
            </a:r>
            <a:r>
              <a:rPr lang="cs-CZ" sz="2400" dirty="0" smtClean="0"/>
              <a:t>. </a:t>
            </a:r>
          </a:p>
          <a:p>
            <a:pPr>
              <a:buNone/>
            </a:pPr>
            <a:endParaRPr lang="cs-CZ" sz="24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196752"/>
            <a:ext cx="784887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Není tedy správné, když rodinný domek napodobuje vilu nebo dokonce zámek (</a:t>
            </a:r>
            <a:r>
              <a:rPr lang="cs-CZ" sz="2400" b="1" dirty="0" smtClean="0">
                <a:solidFill>
                  <a:srgbClr val="FF0000"/>
                </a:solidFill>
              </a:rPr>
              <a:t>podnikatelské baroko!</a:t>
            </a:r>
            <a:r>
              <a:rPr lang="cs-CZ" sz="2400" dirty="0" smtClean="0"/>
              <a:t>) nebo když hotel vypadá jako panelák, škola jako menší fabrika atd. </a:t>
            </a:r>
          </a:p>
          <a:p>
            <a:r>
              <a:rPr lang="cs-CZ" sz="2400" dirty="0" smtClean="0"/>
              <a:t>Estetické </a:t>
            </a:r>
            <a:r>
              <a:rPr lang="cs-CZ" sz="2400" dirty="0" smtClean="0"/>
              <a:t>řešení, kromě toho, že je vlastně kombinací provozně dispozičního a materiálově konstrukčního řešení, má své vlastní zásady, kterými se budeme podrobně zabývat. Jsou to např. barevné řešení, kontrast, harmonie, rytmus, tektonika, modulace, gradace, měřítko, atd. </a:t>
            </a:r>
          </a:p>
          <a:p>
            <a:r>
              <a:rPr lang="cs-CZ" sz="2400" dirty="0" smtClean="0"/>
              <a:t>Svou výtvarně estetickou stránkou působí stavební dílo na psychologickou soustavu člověka a podmiňuje jeho tělesnou a duševní pohodu, jeho náladu; ovlivňuje pozitivně, ale i negativně jeho emocionalitu.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3509467"/>
            <a:ext cx="4637732" cy="3348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Příklady různých forem:</a:t>
            </a:r>
            <a:endParaRPr lang="cs-CZ" sz="2400" dirty="0"/>
          </a:p>
        </p:txBody>
      </p:sp>
      <p:pic>
        <p:nvPicPr>
          <p:cNvPr id="1026" name="Picture 2" descr="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1268759"/>
            <a:ext cx="4176464" cy="34636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2050" name="Picture 2" descr="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980728"/>
            <a:ext cx="6652205" cy="4045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znáte ve svém okolí nějaké případy architektonických lží?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znáte z historie architektury příklady nesouladu formy a obsahu?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dokážete jmenovat příklady stejného obsahu a různých forem a naopak?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definujte charakteristické rysy forem různých druhů staveb!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myslíte si, že je důležitější obsah nebo forma?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20486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1765</TotalTime>
  <Words>428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96</cp:revision>
  <dcterms:created xsi:type="dcterms:W3CDTF">2010-11-01T23:40:31Z</dcterms:created>
  <dcterms:modified xsi:type="dcterms:W3CDTF">2014-02-22T18:43:35Z</dcterms:modified>
</cp:coreProperties>
</file>