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erbal.pntic.mec.es/ealg0027/francerelief1f.html" TargetMode="External"/><Relationship Id="rId2" Type="http://schemas.openxmlformats.org/officeDocument/2006/relationships/hyperlink" Target="http://serbal.pntic.mec.es/ealg0027/francerelief2f.html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erbal.pntic.mec.es/ealg0027/francerios1f.html" TargetMode="External"/><Relationship Id="rId2" Type="http://schemas.openxmlformats.org/officeDocument/2006/relationships/hyperlink" Target="http://serbal.pntic.mec.es/ealg0027/francerios2f.html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France_doutre-mer_2007_fr.pn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Francie - zeměpis</a:t>
            </a:r>
            <a:br>
              <a:rPr lang="cs-CZ" sz="3200" dirty="0" smtClean="0"/>
            </a:br>
            <a:r>
              <a:rPr lang="cs-CZ" sz="3200" dirty="0" smtClean="0"/>
              <a:t>la </a:t>
            </a:r>
            <a:r>
              <a:rPr lang="cs-CZ" sz="3200" dirty="0" err="1" smtClean="0"/>
              <a:t>france</a:t>
            </a:r>
            <a:r>
              <a:rPr lang="cs-CZ" sz="3200" dirty="0" smtClean="0"/>
              <a:t> - </a:t>
            </a:r>
            <a:r>
              <a:rPr lang="cs-CZ" sz="3200" dirty="0" err="1" smtClean="0"/>
              <a:t>géographie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VY_32_INOVACE_7.FJ.14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4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geografií Francie.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 smtClean="0"/>
              <a:t>Où</a:t>
            </a:r>
            <a:r>
              <a:rPr lang="cs-CZ" dirty="0" smtClean="0"/>
              <a:t> </a:t>
            </a:r>
            <a:r>
              <a:rPr lang="cs-CZ" dirty="0" err="1" smtClean="0"/>
              <a:t>est-ce</a:t>
            </a:r>
            <a:r>
              <a:rPr lang="cs-CZ" dirty="0" smtClean="0"/>
              <a:t> </a:t>
            </a:r>
            <a:r>
              <a:rPr lang="cs-CZ" dirty="0" err="1" smtClean="0"/>
              <a:t>qu´on</a:t>
            </a:r>
            <a:r>
              <a:rPr lang="cs-CZ" dirty="0" smtClean="0"/>
              <a:t> </a:t>
            </a:r>
            <a:r>
              <a:rPr lang="cs-CZ" dirty="0" err="1" smtClean="0"/>
              <a:t>trouve</a:t>
            </a:r>
            <a:r>
              <a:rPr lang="cs-CZ" dirty="0" smtClean="0"/>
              <a:t> la France?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196752"/>
            <a:ext cx="5268322" cy="4824536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France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située</a:t>
            </a:r>
            <a:r>
              <a:rPr lang="cs-CZ" dirty="0" smtClean="0"/>
              <a:t> à </a:t>
            </a:r>
            <a:r>
              <a:rPr lang="cs-CZ" dirty="0" err="1" smtClean="0"/>
              <a:t>l´ouest</a:t>
            </a:r>
            <a:r>
              <a:rPr lang="cs-CZ" dirty="0" smtClean="0"/>
              <a:t> de </a:t>
            </a:r>
            <a:r>
              <a:rPr lang="cs-CZ" dirty="0" err="1" smtClean="0"/>
              <a:t>l´Europe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France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d´Europe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plus </a:t>
            </a:r>
            <a:r>
              <a:rPr lang="cs-CZ" dirty="0" err="1" smtClean="0"/>
              <a:t>vaste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superficie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550 000 km².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forme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rapelle</a:t>
            </a:r>
            <a:r>
              <a:rPr lang="cs-CZ" dirty="0" smtClean="0"/>
              <a:t> la </a:t>
            </a:r>
            <a:r>
              <a:rPr lang="cs-CZ" dirty="0" err="1" smtClean="0"/>
              <a:t>forme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hexagone.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29" name="Picture 5" descr="C:\Users\bj\AppData\Local\Microsoft\Windows\Temporary Internet Files\Content.IE5\0PKHZITW\MC900405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596" y="1700808"/>
            <a:ext cx="3059782" cy="3005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77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/>
              <a:t>Où</a:t>
            </a:r>
            <a:r>
              <a:rPr lang="cs-CZ" dirty="0"/>
              <a:t> </a:t>
            </a:r>
            <a:r>
              <a:rPr lang="cs-CZ" dirty="0" err="1"/>
              <a:t>est-ce</a:t>
            </a:r>
            <a:r>
              <a:rPr lang="cs-CZ" dirty="0"/>
              <a:t> </a:t>
            </a:r>
            <a:r>
              <a:rPr lang="cs-CZ" dirty="0" err="1"/>
              <a:t>qu´on</a:t>
            </a:r>
            <a:r>
              <a:rPr lang="cs-CZ" dirty="0"/>
              <a:t> </a:t>
            </a:r>
            <a:r>
              <a:rPr lang="cs-CZ" dirty="0" err="1"/>
              <a:t>trouve</a:t>
            </a:r>
            <a:r>
              <a:rPr lang="cs-CZ" dirty="0"/>
              <a:t> la France?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4978896" cy="4402425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Les </a:t>
            </a:r>
            <a:r>
              <a:rPr lang="cs-CZ" dirty="0" err="1"/>
              <a:t>pays</a:t>
            </a:r>
            <a:r>
              <a:rPr lang="cs-CZ" dirty="0"/>
              <a:t> </a:t>
            </a:r>
            <a:r>
              <a:rPr lang="cs-CZ" dirty="0" err="1"/>
              <a:t>voisins</a:t>
            </a:r>
            <a:r>
              <a:rPr lang="cs-CZ" dirty="0"/>
              <a:t> </a:t>
            </a:r>
            <a:r>
              <a:rPr lang="cs-CZ" dirty="0" err="1"/>
              <a:t>sont</a:t>
            </a:r>
            <a:r>
              <a:rPr lang="cs-CZ" dirty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Belgique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l´Allemagne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</a:t>
            </a:r>
            <a:r>
              <a:rPr lang="cs-CZ" dirty="0" err="1"/>
              <a:t>Suisse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l´Italie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l´Espagne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l´Andorre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Monaco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La France </a:t>
            </a:r>
            <a:r>
              <a:rPr lang="cs-CZ" dirty="0" err="1"/>
              <a:t>borde</a:t>
            </a:r>
            <a:r>
              <a:rPr lang="cs-CZ" dirty="0"/>
              <a:t> </a:t>
            </a:r>
            <a:r>
              <a:rPr lang="cs-CZ" dirty="0" err="1"/>
              <a:t>avec</a:t>
            </a:r>
            <a:r>
              <a:rPr lang="cs-CZ" dirty="0"/>
              <a:t> </a:t>
            </a:r>
            <a:r>
              <a:rPr lang="cs-CZ" dirty="0" err="1"/>
              <a:t>l´océan</a:t>
            </a:r>
            <a:r>
              <a:rPr lang="cs-CZ" dirty="0"/>
              <a:t> </a:t>
            </a:r>
            <a:r>
              <a:rPr lang="cs-CZ" dirty="0" err="1"/>
              <a:t>Atlantique</a:t>
            </a:r>
            <a:r>
              <a:rPr lang="cs-CZ" dirty="0"/>
              <a:t>, la Manche et la </a:t>
            </a:r>
            <a:r>
              <a:rPr lang="cs-CZ" dirty="0" err="1"/>
              <a:t>mer</a:t>
            </a:r>
            <a:r>
              <a:rPr lang="cs-CZ" dirty="0"/>
              <a:t> </a:t>
            </a:r>
            <a:r>
              <a:rPr lang="cs-CZ" dirty="0" err="1"/>
              <a:t>Méditerranée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bj\AppData\Local\Microsoft\Windows\Temporary Internet Files\Content.IE5\ZYK6LV01\MC900349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106" y="1556792"/>
            <a:ext cx="19193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170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La France </a:t>
            </a:r>
            <a:r>
              <a:rPr lang="cs-CZ" dirty="0" err="1" smtClean="0"/>
              <a:t>d´outre</a:t>
            </a:r>
            <a:r>
              <a:rPr lang="cs-CZ" dirty="0" smtClean="0"/>
              <a:t> </a:t>
            </a:r>
            <a:r>
              <a:rPr lang="cs-CZ" dirty="0" err="1" smtClean="0"/>
              <a:t>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680520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Grâce</a:t>
            </a:r>
            <a:r>
              <a:rPr lang="cs-CZ" dirty="0" smtClean="0"/>
              <a:t> à son passé </a:t>
            </a:r>
            <a:r>
              <a:rPr lang="cs-CZ" dirty="0" err="1" smtClean="0"/>
              <a:t>colonial</a:t>
            </a:r>
            <a:r>
              <a:rPr lang="cs-CZ" dirty="0" smtClean="0"/>
              <a:t> la France a </a:t>
            </a:r>
            <a:r>
              <a:rPr lang="cs-CZ" dirty="0" err="1" smtClean="0"/>
              <a:t>quelques</a:t>
            </a:r>
            <a:r>
              <a:rPr lang="cs-CZ" dirty="0" smtClean="0"/>
              <a:t> </a:t>
            </a:r>
            <a:r>
              <a:rPr lang="cs-CZ" dirty="0" err="1" smtClean="0"/>
              <a:t>territoires</a:t>
            </a:r>
            <a:r>
              <a:rPr lang="cs-CZ" dirty="0" smtClean="0"/>
              <a:t> </a:t>
            </a:r>
            <a:r>
              <a:rPr lang="cs-CZ" dirty="0" err="1" smtClean="0"/>
              <a:t>hors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continent</a:t>
            </a:r>
            <a:r>
              <a:rPr lang="cs-CZ" dirty="0" smtClean="0"/>
              <a:t> </a:t>
            </a:r>
            <a:r>
              <a:rPr lang="cs-CZ" dirty="0" err="1" smtClean="0"/>
              <a:t>européen</a:t>
            </a:r>
            <a:r>
              <a:rPr lang="cs-CZ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Guadeloupe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Martinique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Guyane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Réunion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Nouvelle</a:t>
            </a:r>
            <a:r>
              <a:rPr lang="cs-CZ" dirty="0" smtClean="0"/>
              <a:t> </a:t>
            </a:r>
            <a:r>
              <a:rPr lang="cs-CZ" dirty="0" err="1" smtClean="0"/>
              <a:t>Calédonie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Polynésie </a:t>
            </a:r>
            <a:r>
              <a:rPr lang="cs-CZ" dirty="0" err="1" smtClean="0"/>
              <a:t>française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Wallis</a:t>
            </a:r>
            <a:r>
              <a:rPr lang="cs-CZ" dirty="0" smtClean="0"/>
              <a:t> et </a:t>
            </a:r>
            <a:r>
              <a:rPr lang="cs-CZ" dirty="0" err="1" smtClean="0"/>
              <a:t>Futuna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Mayotte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Saint-</a:t>
            </a:r>
            <a:r>
              <a:rPr lang="cs-CZ" dirty="0" err="1" smtClean="0"/>
              <a:t>Pierre</a:t>
            </a:r>
            <a:r>
              <a:rPr lang="cs-CZ" dirty="0" smtClean="0"/>
              <a:t>-et </a:t>
            </a:r>
            <a:r>
              <a:rPr lang="cs-CZ" dirty="0" err="1" smtClean="0"/>
              <a:t>Miquelon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Terres</a:t>
            </a:r>
            <a:r>
              <a:rPr lang="cs-CZ" dirty="0" smtClean="0"/>
              <a:t> </a:t>
            </a:r>
            <a:r>
              <a:rPr lang="cs-CZ" dirty="0" err="1" smtClean="0"/>
              <a:t>australes</a:t>
            </a:r>
            <a:r>
              <a:rPr lang="cs-CZ" dirty="0" smtClean="0"/>
              <a:t> et </a:t>
            </a:r>
            <a:r>
              <a:rPr lang="cs-CZ" dirty="0" err="1" smtClean="0"/>
              <a:t>antarctiques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38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La France </a:t>
            </a:r>
            <a:r>
              <a:rPr lang="cs-CZ" dirty="0" err="1" smtClean="0"/>
              <a:t>d´outre</a:t>
            </a:r>
            <a:r>
              <a:rPr lang="cs-CZ" dirty="0" smtClean="0"/>
              <a:t> </a:t>
            </a:r>
            <a:r>
              <a:rPr lang="cs-CZ" dirty="0" err="1" smtClean="0"/>
              <a:t>mer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9444"/>
            <a:ext cx="8352928" cy="4351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0392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16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/>
          <a:p>
            <a:r>
              <a:rPr lang="cs-CZ" dirty="0" err="1" smtClean="0"/>
              <a:t>Géographie</a:t>
            </a:r>
            <a:r>
              <a:rPr lang="cs-CZ" dirty="0" smtClean="0"/>
              <a:t> de la France </a:t>
            </a:r>
            <a:r>
              <a:rPr lang="cs-CZ" dirty="0" err="1" smtClean="0"/>
              <a:t>métropolitaine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En France on </a:t>
            </a:r>
            <a:r>
              <a:rPr lang="cs-CZ" dirty="0" err="1" smtClean="0"/>
              <a:t>peut</a:t>
            </a:r>
            <a:r>
              <a:rPr lang="cs-CZ" dirty="0" smtClean="0"/>
              <a:t> </a:t>
            </a:r>
            <a:r>
              <a:rPr lang="cs-CZ" dirty="0" err="1" smtClean="0"/>
              <a:t>trouver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montagnes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plaines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dunes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forêts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mer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l´océan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fleuves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rivières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5122" name="Picture 2" descr="C:\Users\bj\AppData\Local\Microsoft\Windows\Temporary Internet Files\Content.IE5\ZYK6LV01\MC9004296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210" y="1772816"/>
            <a:ext cx="184150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bj\AppData\Local\Microsoft\Windows\Temporary Internet Files\Content.IE5\0PKHZITW\MP9004318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083" y="1886321"/>
            <a:ext cx="1517598" cy="1517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bj\AppData\Local\Microsoft\Windows\Temporary Internet Files\Content.IE5\MGVZRBNL\MP9001774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462" y="3836771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bj\AppData\Local\Microsoft\Windows\Temporary Internet Files\Content.IE5\ZYK6LV01\MP9004012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648" y="3602036"/>
            <a:ext cx="132462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78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relief</a:t>
            </a:r>
            <a:r>
              <a:rPr lang="cs-CZ" dirty="0" smtClean="0"/>
              <a:t> de la France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68052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Alpes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Ardennes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Bassin</a:t>
            </a:r>
            <a:r>
              <a:rPr lang="cs-CZ" dirty="0" smtClean="0"/>
              <a:t> </a:t>
            </a:r>
            <a:r>
              <a:rPr lang="cs-CZ" dirty="0" err="1" smtClean="0"/>
              <a:t>Aquitain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Bassin</a:t>
            </a:r>
            <a:r>
              <a:rPr lang="cs-CZ" dirty="0" smtClean="0"/>
              <a:t> </a:t>
            </a:r>
            <a:r>
              <a:rPr lang="cs-CZ" dirty="0" err="1" smtClean="0"/>
              <a:t>Parisien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Pyrénées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Jura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Vosges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Massif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Massif</a:t>
            </a:r>
            <a:r>
              <a:rPr lang="cs-CZ" dirty="0" smtClean="0"/>
              <a:t> </a:t>
            </a:r>
            <a:r>
              <a:rPr lang="cs-CZ" dirty="0" err="1" smtClean="0"/>
              <a:t>Armoricain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Morvan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Valée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Rhône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serbal.pntic.mec.es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ealg0027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francerelief2f.html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serbal.pntic.mec.es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ealg0027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francerelief1f.html</a:t>
            </a:r>
            <a:endParaRPr lang="cs-CZ" dirty="0"/>
          </a:p>
        </p:txBody>
      </p:sp>
      <p:pic>
        <p:nvPicPr>
          <p:cNvPr id="6147" name="Picture 3" descr="C:\Users\bj\AppData\Local\Microsoft\Windows\Temporary Internet Files\Content.IE5\MGVZRBNL\MC9003494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19193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088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fleuves</a:t>
            </a:r>
            <a:r>
              <a:rPr lang="cs-CZ" dirty="0" smtClean="0"/>
              <a:t> et les </a:t>
            </a:r>
            <a:r>
              <a:rPr lang="cs-CZ" dirty="0" err="1" smtClean="0"/>
              <a:t>rivières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Seine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Garonne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la </a:t>
            </a:r>
            <a:r>
              <a:rPr lang="cs-CZ" dirty="0" err="1" smtClean="0"/>
              <a:t>Loire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Rhône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serbal.pntic.mec.es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ealg0027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francerios2f.html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serbal.pntic.mec.es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ealg0027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francerios1f.html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1" name="Picture 3" descr="C:\Users\bj\AppData\Local\Microsoft\Windows\Temporary Internet Files\Content.IE5\0PKHZITW\MC900429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84783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73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1. </a:t>
            </a:r>
            <a:r>
              <a:rPr lang="cs-CZ" dirty="0" err="1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Obrázek </a:t>
            </a:r>
            <a:r>
              <a:rPr lang="cs-CZ" dirty="0" err="1" smtClean="0"/>
              <a:t>č.1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USER:SEBJAROD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16.11.2013]. Dostupný na WWW: </a:t>
            </a:r>
            <a:r>
              <a:rPr lang="cs-CZ" dirty="0">
                <a:hlinkClick r:id="rId2"/>
              </a:rPr>
              <a:t>https://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File:France_doutre-mer_2007_fr.png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Ostatní 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583</TotalTime>
  <Words>262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projekt</vt:lpstr>
      <vt:lpstr>Francie - zeměpis la france - géographie</vt:lpstr>
      <vt:lpstr>ANOTACE</vt:lpstr>
      <vt:lpstr>Où est-ce qu´on trouve la France?</vt:lpstr>
      <vt:lpstr>Où est-ce qu´on trouve la France?</vt:lpstr>
      <vt:lpstr>La France d´outre mer</vt:lpstr>
      <vt:lpstr>La France d´outre mer</vt:lpstr>
      <vt:lpstr>Géographie de la France métropolitaine</vt:lpstr>
      <vt:lpstr>Le relief de la France</vt:lpstr>
      <vt:lpstr>Les fleuves et les rivières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67</cp:revision>
  <dcterms:created xsi:type="dcterms:W3CDTF">2012-06-20T16:12:09Z</dcterms:created>
  <dcterms:modified xsi:type="dcterms:W3CDTF">2014-02-20T12:07:08Z</dcterms:modified>
</cp:coreProperties>
</file>