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4" r:id="rId11"/>
    <p:sldId id="275" r:id="rId12"/>
    <p:sldId id="276" r:id="rId13"/>
    <p:sldId id="277" r:id="rId14"/>
    <p:sldId id="264" r:id="rId15"/>
    <p:sldId id="273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hc.unesco.org/fr/list/80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hc.unesco.org/fr/list/83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hc.unesco.org/fr/list/344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hc.unesco.org/fr/list/345" TargetMode="Externa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hc.unesco.org/fr/list/162" TargetMode="Externa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hc.unesco.org/fr/list/770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hc.unesco.org/fr/list/228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hc.unesco.org/fr/list/495" TargetMode="Externa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5.png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png"/><Relationship Id="rId11" Type="http://schemas.openxmlformats.org/officeDocument/2006/relationships/image" Target="../media/image11.png"/><Relationship Id="rId5" Type="http://schemas.openxmlformats.org/officeDocument/2006/relationships/image" Target="../media/image14.png"/><Relationship Id="rId10" Type="http://schemas.openxmlformats.org/officeDocument/2006/relationships/image" Target="../media/image7.png"/><Relationship Id="rId4" Type="http://schemas.openxmlformats.org/officeDocument/2006/relationships/image" Target="../media/image13.png"/><Relationship Id="rId9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Versailles_chateau.jpg" TargetMode="External"/><Relationship Id="rId2" Type="http://schemas.openxmlformats.org/officeDocument/2006/relationships/hyperlink" Target="http://commons.wikimedia.org/wiki/File:Mont_St_Michel_3,_Brittany,_France_-_July_2011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en.wikipedia.org/wiki/File:0_Amiens_-_Cath%C3%A9drale_Notre-Dame_(1).JPG" TargetMode="External"/><Relationship Id="rId5" Type="http://schemas.openxmlformats.org/officeDocument/2006/relationships/hyperlink" Target="http://en.wikipedia.org/wiki/File:Cit%C3%A9_de_Carcassonne.jpg" TargetMode="External"/><Relationship Id="rId4" Type="http://schemas.openxmlformats.org/officeDocument/2006/relationships/hyperlink" Target="http://en.wikipedia.org/wiki/File:Pont_du_Gard_Oct_2007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acizo_perdido.jpg" TargetMode="External"/><Relationship Id="rId2" Type="http://schemas.openxmlformats.org/officeDocument/2006/relationships/hyperlink" Target="http://en.wikipedia.org/wiki/File:Kermario_Carnac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en.wikipedia.org/wiki/File:Absolute_ponts_couverts_02.jpg" TargetMode="External"/><Relationship Id="rId5" Type="http://schemas.openxmlformats.org/officeDocument/2006/relationships/hyperlink" Target="http://en.wikipedia.org/wiki/File:Avignon,_Palais_des_Papes_depuis_Tour_Philippe_le_Bel_by" TargetMode="External"/><Relationship Id="rId4" Type="http://schemas.openxmlformats.org/officeDocument/2006/relationships/hyperlink" Target="http://en.wikipedia.org/wiki/File:Canal_du_Midi_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Francouzské památky</a:t>
            </a:r>
            <a:br>
              <a:rPr lang="cs-CZ" sz="3200" dirty="0" smtClean="0"/>
            </a:br>
            <a:r>
              <a:rPr lang="cs-CZ" sz="3200" dirty="0" smtClean="0"/>
              <a:t>les </a:t>
            </a:r>
            <a:r>
              <a:rPr lang="cs-CZ" sz="3200" dirty="0" err="1" smtClean="0"/>
              <a:t>monuments</a:t>
            </a:r>
            <a:r>
              <a:rPr lang="cs-CZ" sz="3200" dirty="0" smtClean="0"/>
              <a:t> </a:t>
            </a:r>
            <a:r>
              <a:rPr lang="cs-CZ" sz="3200" smtClean="0"/>
              <a:t>franÇais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VY_32_INOVACE_7.FJ.17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4</a:t>
            </a:r>
            <a:r>
              <a:rPr lang="cs-CZ" sz="1200" dirty="0" smtClean="0"/>
              <a:t>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1329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</a:t>
                      </a:r>
                      <a:r>
                        <a:rPr lang="cs-CZ" sz="1200" baseline="0" dirty="0" smtClean="0"/>
                        <a:t>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francouzskými památkami.</a:t>
            </a:r>
          </a:p>
          <a:p>
            <a:pPr algn="just"/>
            <a:r>
              <a:rPr lang="cs-CZ" sz="1100" dirty="0" smtClean="0"/>
              <a:t>Obrazový materiál je vhodný pro popis a srovnání.</a:t>
            </a:r>
          </a:p>
          <a:p>
            <a:pPr algn="just"/>
            <a:r>
              <a:rPr lang="cs-CZ" sz="1100" dirty="0" smtClean="0"/>
              <a:t>Slovní zásoba může být zkontrolována pomocí testu.</a:t>
            </a:r>
          </a:p>
          <a:p>
            <a:pPr algn="just"/>
            <a:r>
              <a:rPr lang="cs-CZ" sz="1100" dirty="0" smtClean="0"/>
              <a:t>Materiál se využije ve výkladové části hodiny.</a:t>
            </a:r>
          </a:p>
          <a:p>
            <a:pPr algn="just"/>
            <a:r>
              <a:rPr lang="cs-CZ" sz="1100" dirty="0" smtClean="0"/>
              <a:t>Pomůcky: interaktivní tabule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Mont</a:t>
            </a:r>
            <a:r>
              <a:rPr lang="cs-CZ" dirty="0" smtClean="0"/>
              <a:t>-Saint-Michel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393" y="1196752"/>
            <a:ext cx="6115560" cy="4334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74149" y="5531155"/>
            <a:ext cx="281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5578702"/>
            <a:ext cx="33457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whc.unesco.org</a:t>
            </a:r>
            <a:r>
              <a:rPr lang="cs-CZ" dirty="0">
                <a:hlinkClick r:id="rId3"/>
              </a:rPr>
              <a:t>/fr/list/80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20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fr-FR" dirty="0">
                <a:effectLst/>
              </a:rPr>
              <a:t>Palais et parc de Versailles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1293" y="5669217"/>
            <a:ext cx="4418739" cy="4320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whc.unesco.org</a:t>
            </a:r>
            <a:r>
              <a:rPr lang="cs-CZ" dirty="0">
                <a:hlinkClick r:id="rId2"/>
              </a:rPr>
              <a:t>/fr/list/83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08720"/>
            <a:ext cx="7158643" cy="4760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40352" y="58052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3624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/>
              <a:t>Pont </a:t>
            </a:r>
            <a:r>
              <a:rPr lang="cs-CZ" dirty="0" err="1"/>
              <a:t>du</a:t>
            </a:r>
            <a:r>
              <a:rPr lang="cs-CZ" dirty="0"/>
              <a:t> Gard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3156" y="5661248"/>
            <a:ext cx="8219256" cy="51399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whc.unesco.org</a:t>
            </a:r>
            <a:r>
              <a:rPr lang="cs-CZ" dirty="0">
                <a:hlinkClick r:id="rId2"/>
              </a:rPr>
              <a:t>/fr/list/344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52736"/>
            <a:ext cx="5970240" cy="447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64288" y="55304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635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fr-FR" dirty="0"/>
              <a:t>Ville fortifiée historique de Carcassonne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999" y="5301208"/>
            <a:ext cx="8219256" cy="36997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whc.unesco.org</a:t>
            </a:r>
            <a:r>
              <a:rPr lang="cs-CZ" dirty="0">
                <a:hlinkClick r:id="rId2"/>
              </a:rPr>
              <a:t>/fr/list/345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90" y="1700808"/>
            <a:ext cx="761047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28384" y="400506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46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cs-CZ" dirty="0" err="1">
                <a:effectLst/>
              </a:rPr>
              <a:t>Cathédrale</a:t>
            </a: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d'Amiens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7"/>
            <a:ext cx="2376264" cy="1152128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whc.unesco.org</a:t>
            </a:r>
            <a:r>
              <a:rPr lang="cs-CZ" dirty="0">
                <a:hlinkClick r:id="rId2"/>
              </a:rPr>
              <a:t>/fr/list/162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980728"/>
            <a:ext cx="3341052" cy="5131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88771" y="5742910"/>
            <a:ext cx="374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35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err="1"/>
              <a:t>Sites</a:t>
            </a:r>
            <a:r>
              <a:rPr lang="cs-CZ" dirty="0"/>
              <a:t> </a:t>
            </a:r>
            <a:r>
              <a:rPr lang="cs-CZ" dirty="0" err="1"/>
              <a:t>mégalithiques</a:t>
            </a:r>
            <a:r>
              <a:rPr lang="cs-CZ" dirty="0"/>
              <a:t> de </a:t>
            </a:r>
            <a:r>
              <a:rPr lang="cs-CZ" dirty="0" err="1"/>
              <a:t>Carnac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52736"/>
            <a:ext cx="6402288" cy="4801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84368" y="55892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419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cs-CZ" dirty="0" err="1"/>
              <a:t>Pyrénées</a:t>
            </a:r>
            <a:r>
              <a:rPr lang="cs-CZ" dirty="0"/>
              <a:t> - </a:t>
            </a:r>
            <a:r>
              <a:rPr lang="cs-CZ" dirty="0" err="1"/>
              <a:t>Mont</a:t>
            </a:r>
            <a:r>
              <a:rPr lang="cs-CZ" dirty="0"/>
              <a:t> Perdu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6834336" cy="4570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44408" y="522920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5381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err="1"/>
              <a:t>Canal</a:t>
            </a:r>
            <a:r>
              <a:rPr lang="cs-CZ" dirty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Midi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157192"/>
            <a:ext cx="8219256" cy="441985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whc.unesco.org</a:t>
            </a:r>
            <a:r>
              <a:rPr lang="cs-CZ" dirty="0">
                <a:hlinkClick r:id="rId2"/>
              </a:rPr>
              <a:t>/fr/list/770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52734"/>
            <a:ext cx="7118992" cy="4004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72400" y="468783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655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368152"/>
          </a:xfrm>
        </p:spPr>
        <p:txBody>
          <a:bodyPr/>
          <a:lstStyle/>
          <a:p>
            <a:r>
              <a:rPr lang="fr-FR" dirty="0"/>
              <a:t>Centre historique d’Avignon : Palais des </a:t>
            </a:r>
            <a:r>
              <a:rPr lang="fr-FR" dirty="0" smtClean="0"/>
              <a:t>papes</a:t>
            </a:r>
            <a:r>
              <a:rPr lang="cs-CZ" dirty="0" smtClean="0"/>
              <a:t> </a:t>
            </a:r>
            <a:r>
              <a:rPr lang="fr-FR" dirty="0" smtClean="0"/>
              <a:t>et </a:t>
            </a:r>
            <a:r>
              <a:rPr lang="fr-FR" dirty="0"/>
              <a:t>Pont d’Avignon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85184"/>
            <a:ext cx="8219256" cy="51399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whc.unesco.org</a:t>
            </a:r>
            <a:r>
              <a:rPr lang="cs-CZ" dirty="0">
                <a:hlinkClick r:id="rId2"/>
              </a:rPr>
              <a:t>/fr/list/228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72816"/>
            <a:ext cx="4892376" cy="292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92280" y="45091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9266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err="1"/>
              <a:t>Strasbourg</a:t>
            </a:r>
            <a:r>
              <a:rPr lang="cs-CZ" dirty="0"/>
              <a:t> – Grande </a:t>
            </a:r>
            <a:r>
              <a:rPr lang="cs-CZ" dirty="0" err="1"/>
              <a:t>île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3156" y="5517232"/>
            <a:ext cx="8219256" cy="51399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whc.unesco.org</a:t>
            </a:r>
            <a:r>
              <a:rPr lang="cs-CZ" dirty="0">
                <a:hlinkClick r:id="rId2"/>
              </a:rPr>
              <a:t>/fr/list/495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78584"/>
            <a:ext cx="5466184" cy="4099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24328" y="49411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370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190" y="1412875"/>
            <a:ext cx="5906508" cy="4186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78584"/>
            <a:ext cx="5466184" cy="4099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52734"/>
            <a:ext cx="7118992" cy="4004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72816"/>
            <a:ext cx="4892376" cy="292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6834336" cy="4570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90" y="1700808"/>
            <a:ext cx="761047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980728"/>
            <a:ext cx="3341052" cy="5131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52736"/>
            <a:ext cx="5970240" cy="447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08720"/>
            <a:ext cx="7158643" cy="4760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52736"/>
            <a:ext cx="6402288" cy="4801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591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err="1"/>
              <a:t>KLINKA</a:t>
            </a:r>
            <a:r>
              <a:rPr lang="cs-CZ" dirty="0"/>
              <a:t>, Tomáš a kol.: </a:t>
            </a:r>
            <a:r>
              <a:rPr lang="cs-CZ" i="1" dirty="0"/>
              <a:t>Francouzština otázky a odpovědi</a:t>
            </a:r>
            <a:r>
              <a:rPr lang="cs-CZ" dirty="0"/>
              <a:t>, Dubicko: </a:t>
            </a:r>
            <a:r>
              <a:rPr lang="cs-CZ" dirty="0" err="1"/>
              <a:t>Infoa</a:t>
            </a:r>
            <a:r>
              <a:rPr lang="cs-CZ" dirty="0"/>
              <a:t>, 2008, ISBN </a:t>
            </a:r>
            <a:r>
              <a:rPr lang="cs-CZ" dirty="0" smtClean="0"/>
              <a:t>978-80-7240-609-8</a:t>
            </a:r>
          </a:p>
          <a:p>
            <a:pPr marL="0" indent="0">
              <a:buNone/>
            </a:pPr>
            <a:r>
              <a:rPr lang="cs-CZ" dirty="0"/>
              <a:t>3. </a:t>
            </a:r>
            <a:r>
              <a:rPr lang="cs-CZ" dirty="0" err="1"/>
              <a:t>Guillemenat</a:t>
            </a:r>
            <a:r>
              <a:rPr lang="cs-CZ" dirty="0"/>
              <a:t>, </a:t>
            </a:r>
            <a:r>
              <a:rPr lang="cs-CZ" dirty="0" err="1"/>
              <a:t>Dominique</a:t>
            </a:r>
            <a:r>
              <a:rPr lang="cs-CZ" dirty="0"/>
              <a:t>: </a:t>
            </a:r>
            <a:r>
              <a:rPr lang="cs-CZ" i="1" dirty="0"/>
              <a:t>La </a:t>
            </a:r>
            <a:r>
              <a:rPr lang="cs-CZ" i="1" dirty="0" err="1"/>
              <a:t>Nouvelle</a:t>
            </a:r>
            <a:r>
              <a:rPr lang="cs-CZ" i="1" dirty="0"/>
              <a:t> France en </a:t>
            </a:r>
            <a:r>
              <a:rPr lang="cs-CZ" i="1" dirty="0" err="1"/>
              <a:t>poche,</a:t>
            </a:r>
            <a:r>
              <a:rPr lang="cs-CZ" dirty="0" err="1"/>
              <a:t>Dubicko</a:t>
            </a:r>
            <a:r>
              <a:rPr lang="cs-CZ" dirty="0"/>
              <a:t>: </a:t>
            </a:r>
            <a:r>
              <a:rPr lang="cs-CZ" dirty="0" err="1"/>
              <a:t>Infoa</a:t>
            </a:r>
            <a:r>
              <a:rPr lang="cs-CZ" dirty="0"/>
              <a:t>, 2008, ISBN 978-80-7240-685-2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Veškeré 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9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47443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Obrázky:</a:t>
            </a:r>
          </a:p>
          <a:p>
            <a:r>
              <a:rPr lang="it-IT" dirty="0"/>
              <a:t>DILIFF. </a:t>
            </a:r>
            <a:r>
              <a:rPr lang="it-IT" i="1" dirty="0"/>
              <a:t>Wikipedia</a:t>
            </a:r>
            <a:r>
              <a:rPr lang="it-IT" dirty="0"/>
              <a:t> [online]. [cit. 9.11.2013]. Dostupný na WWW: </a:t>
            </a:r>
            <a:r>
              <a:rPr lang="it-IT" dirty="0">
                <a:hlinkClick r:id="rId2"/>
              </a:rPr>
              <a:t>http://commons.wikimedia.org/wiki/File:Mont_St_Michel_3,_Brittany,_France_-_July_2011.jpg</a:t>
            </a:r>
            <a:endParaRPr lang="cs-CZ" dirty="0"/>
          </a:p>
          <a:p>
            <a:r>
              <a:rPr lang="cs-CZ" dirty="0" err="1"/>
              <a:t>VASSAL</a:t>
            </a:r>
            <a:r>
              <a:rPr lang="cs-CZ" dirty="0"/>
              <a:t>, </a:t>
            </a:r>
            <a:r>
              <a:rPr lang="cs-CZ" dirty="0" err="1"/>
              <a:t>Marc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9.11.2013].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en.wikipedia.org</a:t>
            </a:r>
            <a:r>
              <a:rPr lang="cs-CZ" dirty="0">
                <a:hlinkClick r:id="rId3"/>
              </a:rPr>
              <a:t>/wiki/</a:t>
            </a:r>
            <a:r>
              <a:rPr lang="cs-CZ" dirty="0" err="1">
                <a:hlinkClick r:id="rId3"/>
              </a:rPr>
              <a:t>File:Versailles_chateau.jpg</a:t>
            </a:r>
            <a:endParaRPr lang="cs-CZ" dirty="0"/>
          </a:p>
          <a:p>
            <a:r>
              <a:rPr lang="cs-CZ" dirty="0"/>
              <a:t>EMANUELE. </a:t>
            </a:r>
            <a:r>
              <a:rPr lang="cs-CZ" i="1" dirty="0" err="1"/>
              <a:t>Wikipedia</a:t>
            </a:r>
            <a:r>
              <a:rPr lang="cs-CZ" dirty="0"/>
              <a:t> [online]. [cit. 9.11.2013].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err="1">
                <a:hlinkClick r:id="rId4"/>
              </a:rPr>
              <a:t>en.wikipedia.org</a:t>
            </a:r>
            <a:r>
              <a:rPr lang="cs-CZ" dirty="0">
                <a:hlinkClick r:id="rId4"/>
              </a:rPr>
              <a:t>/wiki/</a:t>
            </a:r>
            <a:r>
              <a:rPr lang="cs-CZ" dirty="0" err="1">
                <a:hlinkClick r:id="rId4"/>
              </a:rPr>
              <a:t>File:Pont_du_Gard_Oct_2007.jpg</a:t>
            </a:r>
            <a:endParaRPr lang="cs-CZ" dirty="0"/>
          </a:p>
          <a:p>
            <a:r>
              <a:rPr lang="cs-CZ" dirty="0" err="1"/>
              <a:t>JONDU11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9.11.2013].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en.wikipedia.org</a:t>
            </a:r>
            <a:r>
              <a:rPr lang="cs-CZ" dirty="0" smtClean="0">
                <a:hlinkClick r:id="rId5"/>
              </a:rPr>
              <a:t>/wiki/</a:t>
            </a:r>
            <a:r>
              <a:rPr lang="cs-CZ" dirty="0" err="1" smtClean="0">
                <a:hlinkClick r:id="rId5"/>
              </a:rPr>
              <a:t>File:Cit%C3%A9_de_Carcassonne.jpg</a:t>
            </a:r>
            <a:endParaRPr lang="cs-CZ" dirty="0" smtClean="0"/>
          </a:p>
          <a:p>
            <a:r>
              <a:rPr lang="cs-CZ" dirty="0"/>
              <a:t>JEAN-</a:t>
            </a:r>
            <a:r>
              <a:rPr lang="cs-CZ" dirty="0" err="1"/>
              <a:t>POL</a:t>
            </a:r>
            <a:r>
              <a:rPr lang="cs-CZ" dirty="0"/>
              <a:t> </a:t>
            </a:r>
            <a:r>
              <a:rPr lang="cs-CZ" dirty="0" err="1"/>
              <a:t>GRANDMONT</a:t>
            </a:r>
            <a:r>
              <a:rPr lang="cs-CZ" dirty="0"/>
              <a:t>. </a:t>
            </a:r>
            <a:r>
              <a:rPr lang="cs-CZ" dirty="0" err="1"/>
              <a:t>Wikipedia</a:t>
            </a:r>
            <a:r>
              <a:rPr lang="cs-CZ" dirty="0"/>
              <a:t> [online]. [cit. 9.11.2013].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err="1">
                <a:hlinkClick r:id="rId6"/>
              </a:rPr>
              <a:t>en.wikipedia.org</a:t>
            </a:r>
            <a:r>
              <a:rPr lang="cs-CZ" dirty="0">
                <a:hlinkClick r:id="rId6"/>
              </a:rPr>
              <a:t>/wiki/File:0_Amiens_-_</a:t>
            </a:r>
            <a:r>
              <a:rPr lang="cs-CZ" dirty="0" err="1">
                <a:hlinkClick r:id="rId6"/>
              </a:rPr>
              <a:t>Cath%C3%A9drale_Notre-Dame</a:t>
            </a:r>
            <a:r>
              <a:rPr lang="cs-CZ" dirty="0">
                <a:hlinkClick r:id="rId6"/>
              </a:rPr>
              <a:t>_(1).</a:t>
            </a:r>
            <a:r>
              <a:rPr lang="cs-CZ" dirty="0" err="1" smtClean="0">
                <a:hlinkClick r:id="rId6"/>
              </a:rPr>
              <a:t>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69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cs-CZ" dirty="0"/>
              <a:t>Zdroje a 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19256" cy="4546441"/>
          </a:xfrm>
        </p:spPr>
        <p:txBody>
          <a:bodyPr>
            <a:normAutofit fontScale="92500"/>
          </a:bodyPr>
          <a:lstStyle/>
          <a:p>
            <a:pPr>
              <a:buFont typeface="+mj-lt"/>
              <a:buAutoNum type="arabicPeriod" startAt="6"/>
            </a:pPr>
            <a:r>
              <a:rPr lang="cs-CZ" sz="1900" dirty="0" err="1" smtClean="0"/>
              <a:t>ORIGINAL</a:t>
            </a:r>
            <a:r>
              <a:rPr lang="cs-CZ" sz="1900" dirty="0" smtClean="0"/>
              <a:t> </a:t>
            </a:r>
            <a:r>
              <a:rPr lang="cs-CZ" sz="1900" dirty="0" err="1"/>
              <a:t>UPLOADER</a:t>
            </a:r>
            <a:r>
              <a:rPr lang="cs-CZ" sz="1900" dirty="0"/>
              <a:t> </a:t>
            </a:r>
            <a:r>
              <a:rPr lang="cs-CZ" sz="1900" dirty="0" err="1"/>
              <a:t>WAS</a:t>
            </a:r>
            <a:r>
              <a:rPr lang="cs-CZ" sz="1900" dirty="0"/>
              <a:t> </a:t>
            </a:r>
            <a:r>
              <a:rPr lang="cs-CZ" sz="1900" dirty="0" err="1"/>
              <a:t>ODEDR</a:t>
            </a:r>
            <a:r>
              <a:rPr lang="cs-CZ" sz="1900" dirty="0"/>
              <a:t> AT </a:t>
            </a:r>
            <a:r>
              <a:rPr lang="cs-CZ" sz="1900" dirty="0" err="1"/>
              <a:t>EN.WIKIPEDIA</a:t>
            </a:r>
            <a:r>
              <a:rPr lang="cs-CZ" sz="1900" dirty="0"/>
              <a:t>. </a:t>
            </a:r>
            <a:r>
              <a:rPr lang="cs-CZ" sz="1900" dirty="0" err="1"/>
              <a:t>Wikipedia</a:t>
            </a:r>
            <a:r>
              <a:rPr lang="cs-CZ" sz="1900" dirty="0"/>
              <a:t> [online]. [cit. 9.11.2013]. Dostupný na WWW: </a:t>
            </a:r>
            <a:r>
              <a:rPr lang="cs-CZ" sz="1900" dirty="0">
                <a:hlinkClick r:id="rId2"/>
              </a:rPr>
              <a:t>http://</a:t>
            </a:r>
            <a:r>
              <a:rPr lang="cs-CZ" sz="1900" dirty="0" err="1">
                <a:hlinkClick r:id="rId2"/>
              </a:rPr>
              <a:t>en.wikipedia.org</a:t>
            </a:r>
            <a:r>
              <a:rPr lang="cs-CZ" sz="1900" dirty="0">
                <a:hlinkClick r:id="rId2"/>
              </a:rPr>
              <a:t>/wiki/</a:t>
            </a:r>
            <a:r>
              <a:rPr lang="cs-CZ" sz="1900" dirty="0" err="1">
                <a:hlinkClick r:id="rId2"/>
              </a:rPr>
              <a:t>File:Kermario_Carnac.JPG</a:t>
            </a:r>
            <a:endParaRPr lang="cs-CZ" sz="1900" dirty="0"/>
          </a:p>
          <a:p>
            <a:pPr>
              <a:buAutoNum type="arabicPeriod" startAt="6"/>
            </a:pPr>
            <a:r>
              <a:rPr lang="cs-CZ" sz="1900" dirty="0" err="1" smtClean="0"/>
              <a:t>JMSE</a:t>
            </a:r>
            <a:r>
              <a:rPr lang="cs-CZ" sz="1900" dirty="0"/>
              <a:t>. </a:t>
            </a:r>
            <a:r>
              <a:rPr lang="cs-CZ" sz="1900" dirty="0" err="1"/>
              <a:t>Wikipedia</a:t>
            </a:r>
            <a:r>
              <a:rPr lang="cs-CZ" sz="1900" dirty="0"/>
              <a:t> [online]. [cit. 9.11.2013]. Dostupný na WWW: </a:t>
            </a:r>
            <a:r>
              <a:rPr lang="cs-CZ" sz="1900" dirty="0">
                <a:hlinkClick r:id="rId3"/>
              </a:rPr>
              <a:t>http://</a:t>
            </a:r>
            <a:r>
              <a:rPr lang="cs-CZ" sz="1900" dirty="0" err="1" smtClean="0">
                <a:hlinkClick r:id="rId3"/>
              </a:rPr>
              <a:t>en.wikipedia.org</a:t>
            </a:r>
            <a:r>
              <a:rPr lang="cs-CZ" sz="1900" dirty="0" smtClean="0">
                <a:hlinkClick r:id="rId3"/>
              </a:rPr>
              <a:t>/wiki/</a:t>
            </a:r>
            <a:r>
              <a:rPr lang="cs-CZ" sz="1900" dirty="0" err="1" smtClean="0">
                <a:hlinkClick r:id="rId3"/>
              </a:rPr>
              <a:t>File:Macizo_perdido.jpg</a:t>
            </a:r>
            <a:endParaRPr lang="cs-CZ" sz="1900" dirty="0" smtClean="0"/>
          </a:p>
          <a:p>
            <a:pPr>
              <a:buAutoNum type="arabicPeriod" startAt="6"/>
            </a:pPr>
            <a:r>
              <a:rPr lang="cs-CZ" sz="1900" dirty="0" err="1"/>
              <a:t>GUGERELL</a:t>
            </a:r>
            <a:r>
              <a:rPr lang="cs-CZ" sz="1900" dirty="0"/>
              <a:t>, Peter. </a:t>
            </a:r>
            <a:r>
              <a:rPr lang="cs-CZ" sz="1900" dirty="0" err="1"/>
              <a:t>Wikipedia</a:t>
            </a:r>
            <a:r>
              <a:rPr lang="cs-CZ" sz="1900" dirty="0"/>
              <a:t> [online]. [cit. 9.11.2013]. Dostupný na WWW: </a:t>
            </a:r>
            <a:r>
              <a:rPr lang="cs-CZ" sz="1900" dirty="0">
                <a:hlinkClick r:id="rId4"/>
              </a:rPr>
              <a:t>http://</a:t>
            </a:r>
            <a:r>
              <a:rPr lang="cs-CZ" sz="1900" dirty="0" err="1" smtClean="0">
                <a:hlinkClick r:id="rId4"/>
              </a:rPr>
              <a:t>en.wikipedia.org</a:t>
            </a:r>
            <a:r>
              <a:rPr lang="cs-CZ" sz="1900" dirty="0" smtClean="0">
                <a:hlinkClick r:id="rId4"/>
              </a:rPr>
              <a:t>/wiki/</a:t>
            </a:r>
            <a:r>
              <a:rPr lang="cs-CZ" sz="1900" dirty="0" err="1" smtClean="0">
                <a:hlinkClick r:id="rId4"/>
              </a:rPr>
              <a:t>File:Canal_du_Midi_02.jpg</a:t>
            </a:r>
            <a:endParaRPr lang="cs-CZ" sz="1900" dirty="0" smtClean="0"/>
          </a:p>
          <a:p>
            <a:pPr>
              <a:buAutoNum type="arabicPeriod" startAt="6"/>
            </a:pPr>
            <a:r>
              <a:rPr lang="cs-CZ" sz="1800" dirty="0"/>
              <a:t>JEAN-</a:t>
            </a:r>
            <a:r>
              <a:rPr lang="cs-CZ" sz="1800" dirty="0" err="1"/>
              <a:t>MARC</a:t>
            </a:r>
            <a:r>
              <a:rPr lang="cs-CZ" sz="1800" dirty="0"/>
              <a:t> </a:t>
            </a:r>
            <a:r>
              <a:rPr lang="cs-CZ" sz="1800" dirty="0" err="1"/>
              <a:t>ROSIER</a:t>
            </a:r>
            <a:r>
              <a:rPr lang="cs-CZ" sz="1800" dirty="0"/>
              <a:t>. </a:t>
            </a:r>
            <a:r>
              <a:rPr lang="cs-CZ" sz="1800" i="1" dirty="0" err="1"/>
              <a:t>Wikipedia</a:t>
            </a:r>
            <a:r>
              <a:rPr lang="cs-CZ" sz="1800" dirty="0"/>
              <a:t> [online]. [cit. 9.11.2013]. 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err="1">
                <a:hlinkClick r:id="rId5"/>
              </a:rPr>
              <a:t>en.wikipedia.org</a:t>
            </a:r>
            <a:r>
              <a:rPr lang="cs-CZ" sz="1800" dirty="0">
                <a:hlinkClick r:id="rId5"/>
              </a:rPr>
              <a:t>/wiki/</a:t>
            </a:r>
            <a:r>
              <a:rPr lang="cs-CZ" sz="1800" dirty="0" err="1">
                <a:hlinkClick r:id="rId5"/>
              </a:rPr>
              <a:t>File:Avignon</a:t>
            </a:r>
            <a:r>
              <a:rPr lang="cs-CZ" sz="1800" dirty="0">
                <a:hlinkClick r:id="rId5"/>
              </a:rPr>
              <a:t>,_</a:t>
            </a:r>
            <a:r>
              <a:rPr lang="cs-CZ" sz="1800" dirty="0" err="1" smtClean="0">
                <a:hlinkClick r:id="rId5"/>
              </a:rPr>
              <a:t>Palais_des_Papes_depuis_Tour_Philippe_le_Bel_by</a:t>
            </a:r>
            <a:endParaRPr lang="cs-CZ" sz="1800" dirty="0" smtClean="0"/>
          </a:p>
          <a:p>
            <a:pPr>
              <a:buAutoNum type="arabicPeriod" startAt="6"/>
            </a:pPr>
            <a:r>
              <a:rPr lang="cs-CZ" sz="1800" dirty="0"/>
              <a:t>JONATHAN </a:t>
            </a:r>
            <a:r>
              <a:rPr lang="cs-CZ" sz="1800" dirty="0" err="1"/>
              <a:t>MARTZ</a:t>
            </a:r>
            <a:r>
              <a:rPr lang="cs-CZ" sz="1800" dirty="0"/>
              <a:t>. </a:t>
            </a:r>
            <a:r>
              <a:rPr lang="cs-CZ" sz="1800" i="1" dirty="0" err="1"/>
              <a:t>Wikipedia</a:t>
            </a:r>
            <a:r>
              <a:rPr lang="cs-CZ" sz="1800" dirty="0"/>
              <a:t> [online]. [cit. 9.11.2013]. 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err="1" smtClean="0">
                <a:hlinkClick r:id="rId6"/>
              </a:rPr>
              <a:t>en.wikipedia.org</a:t>
            </a:r>
            <a:r>
              <a:rPr lang="cs-CZ" sz="1800" dirty="0" smtClean="0">
                <a:hlinkClick r:id="rId6"/>
              </a:rPr>
              <a:t>/wiki/</a:t>
            </a:r>
            <a:r>
              <a:rPr lang="cs-CZ" sz="1800" dirty="0" err="1" smtClean="0">
                <a:hlinkClick r:id="rId6"/>
              </a:rPr>
              <a:t>File:Absolute_ponts_couverts_02.jpg</a:t>
            </a:r>
            <a:endParaRPr lang="cs-CZ" sz="1800" dirty="0" smtClean="0"/>
          </a:p>
          <a:p>
            <a:pPr marL="0" indent="0">
              <a:buNone/>
            </a:pPr>
            <a:endParaRPr lang="cs-CZ" sz="1900" dirty="0"/>
          </a:p>
          <a:p>
            <a:pPr>
              <a:buAutoNum type="arabicPeriod" startAt="5"/>
            </a:pPr>
            <a:endParaRPr lang="cs-CZ" sz="1900" dirty="0"/>
          </a:p>
          <a:p>
            <a:pPr>
              <a:buAutoNum type="arabicPeriod" startAt="5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6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727</TotalTime>
  <Words>141</Words>
  <Application>Microsoft Office PowerPoint</Application>
  <PresentationFormat>Předvádění na obrazovce (4:3)</PresentationFormat>
  <Paragraphs>82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projekt</vt:lpstr>
      <vt:lpstr>Francouzské památky les monuments franÇais</vt:lpstr>
      <vt:lpstr>ANOTACE</vt:lpstr>
      <vt:lpstr>Le Mont-Saint-Michel </vt:lpstr>
      <vt:lpstr>Palais et parc de Versailles</vt:lpstr>
      <vt:lpstr>Pont du Gard</vt:lpstr>
      <vt:lpstr>Ville fortifiée historique de Carcassonne</vt:lpstr>
      <vt:lpstr>Cathédrale d'Amiens</vt:lpstr>
      <vt:lpstr>Sites mégalithiques de Carnac</vt:lpstr>
      <vt:lpstr>Pyrénées - Mont Perdu</vt:lpstr>
      <vt:lpstr>Canal du Midi</vt:lpstr>
      <vt:lpstr>Centre historique d’Avignon : Palais des papes et Pont d’Avignon</vt:lpstr>
      <vt:lpstr>Strasbourg – Grande île</vt:lpstr>
      <vt:lpstr>Test</vt:lpstr>
      <vt:lpstr>Zdroje a použitá literatura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72</cp:revision>
  <dcterms:created xsi:type="dcterms:W3CDTF">2012-06-20T16:12:09Z</dcterms:created>
  <dcterms:modified xsi:type="dcterms:W3CDTF">2014-02-20T12:10:29Z</dcterms:modified>
</cp:coreProperties>
</file>