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12.jpeg"/><Relationship Id="rId3" Type="http://schemas.openxmlformats.org/officeDocument/2006/relationships/image" Target="../media/image25.jpeg"/><Relationship Id="rId7" Type="http://schemas.openxmlformats.org/officeDocument/2006/relationships/image" Target="../media/image21.jpeg"/><Relationship Id="rId12" Type="http://schemas.openxmlformats.org/officeDocument/2006/relationships/image" Target="../media/image17.jpeg"/><Relationship Id="rId2" Type="http://schemas.openxmlformats.org/officeDocument/2006/relationships/image" Target="../media/image11.jpeg"/><Relationship Id="rId16" Type="http://schemas.openxmlformats.org/officeDocument/2006/relationships/image" Target="../media/image3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jpeg"/><Relationship Id="rId11" Type="http://schemas.openxmlformats.org/officeDocument/2006/relationships/image" Target="../media/image16.jpeg"/><Relationship Id="rId5" Type="http://schemas.openxmlformats.org/officeDocument/2006/relationships/image" Target="../media/image22.wmf"/><Relationship Id="rId15" Type="http://schemas.openxmlformats.org/officeDocument/2006/relationships/image" Target="../media/image30.jpeg"/><Relationship Id="rId10" Type="http://schemas.openxmlformats.org/officeDocument/2006/relationships/image" Target="../media/image18.png"/><Relationship Id="rId4" Type="http://schemas.openxmlformats.org/officeDocument/2006/relationships/image" Target="../media/image23.jpeg"/><Relationship Id="rId9" Type="http://schemas.openxmlformats.org/officeDocument/2006/relationships/image" Target="../media/image19.jpeg"/><Relationship Id="rId14" Type="http://schemas.openxmlformats.org/officeDocument/2006/relationships/image" Target="../media/image29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francouzský vzdělávací systém</a:t>
            </a:r>
            <a:br>
              <a:rPr lang="cs-CZ" sz="3200" dirty="0" smtClean="0"/>
            </a:br>
            <a:r>
              <a:rPr lang="cs-CZ" sz="3200" dirty="0" err="1" smtClean="0"/>
              <a:t>le</a:t>
            </a:r>
            <a:r>
              <a:rPr lang="cs-CZ" sz="3200" dirty="0" smtClean="0"/>
              <a:t> </a:t>
            </a:r>
            <a:r>
              <a:rPr lang="cs-CZ" sz="3200" dirty="0" err="1" smtClean="0"/>
              <a:t>systÈme</a:t>
            </a:r>
            <a:r>
              <a:rPr lang="cs-CZ" sz="3200" dirty="0" smtClean="0"/>
              <a:t> </a:t>
            </a:r>
            <a:r>
              <a:rPr lang="cs-CZ" sz="3200" dirty="0" err="1" smtClean="0"/>
              <a:t>scolaire</a:t>
            </a:r>
            <a:r>
              <a:rPr lang="cs-CZ" sz="3200" dirty="0" smtClean="0"/>
              <a:t> en </a:t>
            </a:r>
            <a:r>
              <a:rPr lang="cs-CZ" sz="3200" dirty="0" err="1" smtClean="0"/>
              <a:t>france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VY_32_INOVACE_7.FJ.18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4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francouzským školským systémem, slovní zásobou týkající se školy.</a:t>
            </a:r>
          </a:p>
          <a:p>
            <a:pPr algn="just"/>
            <a:r>
              <a:rPr lang="cs-CZ" sz="1100" dirty="0" smtClean="0"/>
              <a:t>Obrazový materiál je vhodný pro popis a srovnání.</a:t>
            </a:r>
          </a:p>
          <a:p>
            <a:pPr algn="just"/>
            <a:r>
              <a:rPr lang="cs-CZ" sz="1100" dirty="0" smtClean="0"/>
              <a:t>Slovní zásoba může být zkontrolována pomocí testu a otázek.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err="1" smtClean="0"/>
              <a:t>L´école</a:t>
            </a:r>
            <a:r>
              <a:rPr lang="cs-CZ" dirty="0" smtClean="0"/>
              <a:t> en France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56895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l´école</a:t>
            </a:r>
            <a:r>
              <a:rPr lang="cs-CZ" dirty="0" smtClean="0"/>
              <a:t> </a:t>
            </a:r>
            <a:r>
              <a:rPr lang="cs-CZ" dirty="0" err="1" smtClean="0"/>
              <a:t>maternelle</a:t>
            </a:r>
            <a:r>
              <a:rPr lang="cs-CZ" dirty="0" smtClean="0"/>
              <a:t> (3 – 5 </a:t>
            </a:r>
            <a:r>
              <a:rPr lang="cs-CZ" dirty="0" err="1" smtClean="0"/>
              <a:t>ans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l´école</a:t>
            </a:r>
            <a:r>
              <a:rPr lang="cs-CZ" dirty="0" smtClean="0"/>
              <a:t> </a:t>
            </a:r>
            <a:r>
              <a:rPr lang="cs-CZ" dirty="0" err="1" smtClean="0"/>
              <a:t>primaire</a:t>
            </a:r>
            <a:r>
              <a:rPr lang="cs-CZ" dirty="0" smtClean="0"/>
              <a:t> (6 – 10 </a:t>
            </a:r>
            <a:r>
              <a:rPr lang="cs-CZ" dirty="0" err="1" smtClean="0"/>
              <a:t>ans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cours</a:t>
            </a:r>
            <a:r>
              <a:rPr lang="cs-CZ" dirty="0" smtClean="0"/>
              <a:t> </a:t>
            </a:r>
            <a:r>
              <a:rPr lang="cs-CZ" dirty="0" err="1" smtClean="0"/>
              <a:t>préparatoire</a:t>
            </a:r>
            <a:r>
              <a:rPr lang="cs-CZ" dirty="0" smtClean="0"/>
              <a:t> (</a:t>
            </a:r>
            <a:r>
              <a:rPr lang="cs-CZ" dirty="0" err="1" smtClean="0"/>
              <a:t>CP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deux</a:t>
            </a:r>
            <a:r>
              <a:rPr lang="cs-CZ" dirty="0" smtClean="0"/>
              <a:t> </a:t>
            </a:r>
            <a:r>
              <a:rPr lang="cs-CZ" dirty="0" err="1" smtClean="0"/>
              <a:t>cours</a:t>
            </a:r>
            <a:r>
              <a:rPr lang="cs-CZ" dirty="0" smtClean="0"/>
              <a:t> </a:t>
            </a:r>
            <a:r>
              <a:rPr lang="cs-CZ" dirty="0" err="1" smtClean="0"/>
              <a:t>élémantaire</a:t>
            </a:r>
            <a:r>
              <a:rPr lang="cs-CZ" dirty="0" smtClean="0"/>
              <a:t> (</a:t>
            </a:r>
            <a:r>
              <a:rPr lang="cs-CZ" dirty="0" err="1" smtClean="0"/>
              <a:t>CE</a:t>
            </a:r>
            <a:r>
              <a:rPr lang="cs-CZ" dirty="0" smtClean="0"/>
              <a:t> 1, </a:t>
            </a:r>
            <a:r>
              <a:rPr lang="cs-CZ" dirty="0" err="1" smtClean="0"/>
              <a:t>CE</a:t>
            </a:r>
            <a:r>
              <a:rPr lang="cs-CZ" dirty="0" smtClean="0"/>
              <a:t> 2)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deux</a:t>
            </a:r>
            <a:r>
              <a:rPr lang="cs-CZ" dirty="0" smtClean="0"/>
              <a:t> </a:t>
            </a:r>
            <a:r>
              <a:rPr lang="cs-CZ" dirty="0" err="1" smtClean="0"/>
              <a:t>cours</a:t>
            </a:r>
            <a:r>
              <a:rPr lang="cs-CZ" dirty="0" smtClean="0"/>
              <a:t> </a:t>
            </a:r>
            <a:r>
              <a:rPr lang="cs-CZ" dirty="0" err="1" smtClean="0"/>
              <a:t>moyens</a:t>
            </a:r>
            <a:r>
              <a:rPr lang="cs-CZ" dirty="0" smtClean="0"/>
              <a:t> (CM 1, CM 2)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bj\AppData\Local\Microsoft\Windows\Temporary Internet Files\Content.IE5\J0K4DF96\MP900409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24744"/>
            <a:ext cx="2664296" cy="1773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j\AppData\Local\Microsoft\Windows\Temporary Internet Files\Content.IE5\US5G7LN6\MC90034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22185"/>
            <a:ext cx="2088232" cy="217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667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L´école</a:t>
            </a:r>
            <a:r>
              <a:rPr lang="cs-CZ" dirty="0" smtClean="0"/>
              <a:t> en France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collège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sixième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cinquième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quatrième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troisième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/>
              <a:t>lycée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seconde</a:t>
            </a:r>
            <a:r>
              <a:rPr lang="cs-CZ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première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 smtClean="0"/>
              <a:t>terminale</a:t>
            </a:r>
            <a:r>
              <a:rPr lang="cs-CZ" dirty="0" smtClean="0"/>
              <a:t> (</a:t>
            </a:r>
            <a:r>
              <a:rPr lang="cs-CZ" dirty="0" err="1" smtClean="0"/>
              <a:t>le</a:t>
            </a:r>
            <a:r>
              <a:rPr lang="cs-CZ" dirty="0" smtClean="0"/>
              <a:t> baccalauréat – </a:t>
            </a:r>
            <a:r>
              <a:rPr lang="cs-CZ" dirty="0" err="1" smtClean="0"/>
              <a:t>le</a:t>
            </a:r>
            <a:r>
              <a:rPr lang="cs-CZ" dirty="0" smtClean="0"/>
              <a:t> bac)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bj\AppData\Local\Microsoft\Windows\Temporary Internet Files\Content.IE5\J0K4DF96\MP900439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756" y="1340768"/>
            <a:ext cx="149480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j\AppData\Local\Microsoft\Windows\Temporary Internet Files\Content.IE5\US5G7LN6\MP9003998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05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notes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7525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En France les notes </a:t>
            </a:r>
            <a:r>
              <a:rPr lang="cs-CZ" dirty="0" err="1" smtClean="0"/>
              <a:t>sont</a:t>
            </a:r>
            <a:r>
              <a:rPr lang="cs-CZ" dirty="0" smtClean="0"/>
              <a:t> </a:t>
            </a:r>
            <a:r>
              <a:rPr lang="cs-CZ" dirty="0" err="1" smtClean="0"/>
              <a:t>sur</a:t>
            </a:r>
            <a:r>
              <a:rPr lang="cs-CZ" dirty="0" smtClean="0"/>
              <a:t> 20.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Pour </a:t>
            </a:r>
            <a:r>
              <a:rPr lang="cs-CZ" dirty="0" err="1" smtClean="0"/>
              <a:t>avoir</a:t>
            </a:r>
            <a:r>
              <a:rPr lang="cs-CZ" dirty="0" smtClean="0"/>
              <a:t> la </a:t>
            </a:r>
            <a:r>
              <a:rPr lang="cs-CZ" dirty="0" err="1" smtClean="0"/>
              <a:t>moyenne</a:t>
            </a:r>
            <a:r>
              <a:rPr lang="cs-CZ" dirty="0" smtClean="0"/>
              <a:t> </a:t>
            </a:r>
            <a:r>
              <a:rPr lang="cs-CZ" dirty="0" err="1" smtClean="0"/>
              <a:t>il</a:t>
            </a:r>
            <a:r>
              <a:rPr lang="cs-CZ" dirty="0" smtClean="0"/>
              <a:t> </a:t>
            </a:r>
            <a:r>
              <a:rPr lang="cs-CZ" dirty="0" err="1" smtClean="0"/>
              <a:t>faut</a:t>
            </a:r>
            <a:r>
              <a:rPr lang="cs-CZ" dirty="0" smtClean="0"/>
              <a:t> </a:t>
            </a:r>
            <a:r>
              <a:rPr lang="cs-CZ" dirty="0" err="1" smtClean="0"/>
              <a:t>avoir</a:t>
            </a:r>
            <a:r>
              <a:rPr lang="cs-CZ" dirty="0" smtClean="0"/>
              <a:t> 10/20.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Les </a:t>
            </a:r>
            <a:r>
              <a:rPr lang="cs-CZ" dirty="0" err="1" smtClean="0"/>
              <a:t>élèves</a:t>
            </a:r>
            <a:r>
              <a:rPr lang="cs-CZ" dirty="0" smtClean="0"/>
              <a:t> </a:t>
            </a:r>
            <a:r>
              <a:rPr lang="cs-CZ" dirty="0" err="1" smtClean="0"/>
              <a:t>ont</a:t>
            </a:r>
            <a:r>
              <a:rPr lang="cs-CZ" dirty="0" smtClean="0"/>
              <a:t>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carnet</a:t>
            </a:r>
            <a:r>
              <a:rPr lang="cs-CZ" dirty="0" smtClean="0"/>
              <a:t> de </a:t>
            </a:r>
            <a:r>
              <a:rPr lang="cs-CZ" dirty="0" err="1" smtClean="0"/>
              <a:t>correspondance</a:t>
            </a:r>
            <a:r>
              <a:rPr lang="cs-CZ" dirty="0"/>
              <a:t> </a:t>
            </a:r>
            <a:r>
              <a:rPr lang="cs-CZ" dirty="0" smtClean="0"/>
              <a:t>(les </a:t>
            </a:r>
            <a:r>
              <a:rPr lang="cs-CZ" dirty="0" err="1" smtClean="0"/>
              <a:t>absences</a:t>
            </a:r>
            <a:r>
              <a:rPr lang="cs-CZ" dirty="0" smtClean="0"/>
              <a:t>, les notes, </a:t>
            </a:r>
            <a:r>
              <a:rPr lang="cs-CZ" dirty="0" err="1" smtClean="0"/>
              <a:t>l´emploi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temps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Les </a:t>
            </a:r>
            <a:r>
              <a:rPr lang="cs-CZ" dirty="0" err="1" smtClean="0"/>
              <a:t>étudiants</a:t>
            </a:r>
            <a:r>
              <a:rPr lang="cs-CZ" dirty="0" smtClean="0"/>
              <a:t> </a:t>
            </a:r>
            <a:r>
              <a:rPr lang="cs-CZ" dirty="0" err="1" smtClean="0"/>
              <a:t>mangent</a:t>
            </a:r>
            <a:r>
              <a:rPr lang="cs-CZ" dirty="0" smtClean="0"/>
              <a:t> à la </a:t>
            </a:r>
            <a:r>
              <a:rPr lang="cs-CZ" dirty="0" err="1" smtClean="0"/>
              <a:t>cantine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Ils</a:t>
            </a:r>
            <a:r>
              <a:rPr lang="cs-CZ" dirty="0" smtClean="0"/>
              <a:t> </a:t>
            </a:r>
            <a:r>
              <a:rPr lang="cs-CZ" dirty="0" err="1" smtClean="0"/>
              <a:t>étudient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les </a:t>
            </a:r>
            <a:r>
              <a:rPr lang="cs-CZ" dirty="0" err="1" smtClean="0"/>
              <a:t>salles</a:t>
            </a:r>
            <a:r>
              <a:rPr lang="cs-CZ" dirty="0" smtClean="0"/>
              <a:t> de </a:t>
            </a:r>
            <a:r>
              <a:rPr lang="cs-CZ" dirty="0" err="1" smtClean="0"/>
              <a:t>classes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Chaque</a:t>
            </a:r>
            <a:r>
              <a:rPr lang="cs-CZ" dirty="0" smtClean="0"/>
              <a:t> </a:t>
            </a:r>
            <a:r>
              <a:rPr lang="cs-CZ" dirty="0" err="1" smtClean="0"/>
              <a:t>classe</a:t>
            </a:r>
            <a:r>
              <a:rPr lang="cs-CZ" dirty="0" smtClean="0"/>
              <a:t> a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professeur</a:t>
            </a:r>
            <a:r>
              <a:rPr lang="cs-CZ" dirty="0" smtClean="0"/>
              <a:t> (</a:t>
            </a:r>
            <a:r>
              <a:rPr lang="cs-CZ" dirty="0" err="1" smtClean="0"/>
              <a:t>prof</a:t>
            </a:r>
            <a:r>
              <a:rPr lang="cs-CZ" dirty="0" smtClean="0"/>
              <a:t>) </a:t>
            </a:r>
            <a:r>
              <a:rPr lang="cs-CZ" dirty="0" err="1" smtClean="0"/>
              <a:t>principal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bj\AppData\Local\Microsoft\Windows\Temporary Internet Files\Content.IE5\GNOZ67R7\MC900233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539" y="3429000"/>
            <a:ext cx="2492721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981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08108"/>
          </a:xfrm>
        </p:spPr>
        <p:txBody>
          <a:bodyPr/>
          <a:lstStyle/>
          <a:p>
            <a:r>
              <a:rPr lang="cs-CZ" dirty="0" err="1" smtClean="0"/>
              <a:t>L´emploi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temps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776781"/>
              </p:ext>
            </p:extLst>
          </p:nvPr>
        </p:nvGraphicFramePr>
        <p:xfrm>
          <a:off x="467544" y="764704"/>
          <a:ext cx="8218488" cy="5425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1224136"/>
                <a:gridCol w="1296144"/>
                <a:gridCol w="1584176"/>
                <a:gridCol w="1224136"/>
                <a:gridCol w="1727424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Jours</a:t>
                      </a:r>
                      <a:r>
                        <a:rPr lang="cs-CZ" dirty="0" smtClean="0"/>
                        <a:t>/</a:t>
                      </a:r>
                    </a:p>
                    <a:p>
                      <a:r>
                        <a:rPr lang="cs-CZ" dirty="0" err="1" smtClean="0"/>
                        <a:t>Heures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LUNDI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MARDI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MERCREDI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JEUDI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VENDREDI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EPS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Histoire-Géo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LV2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SVT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EPS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Histoire-Géo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Arts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plastiques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SVT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Permanence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Anglais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Anglais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Arts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plastique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Anglais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Anglais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Musique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Français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Français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LV2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Français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LV2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EPS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Musique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Français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Histoire-Géo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SVT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17.00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783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19256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err="1" smtClean="0"/>
              <a:t>EPS</a:t>
            </a:r>
            <a:r>
              <a:rPr lang="cs-CZ" dirty="0" smtClean="0"/>
              <a:t> – </a:t>
            </a:r>
            <a:r>
              <a:rPr lang="cs-CZ" dirty="0" err="1" smtClean="0"/>
              <a:t>Education</a:t>
            </a:r>
            <a:r>
              <a:rPr lang="cs-CZ" dirty="0" smtClean="0"/>
              <a:t> </a:t>
            </a:r>
            <a:r>
              <a:rPr lang="cs-CZ" dirty="0" err="1" smtClean="0"/>
              <a:t>physique</a:t>
            </a:r>
            <a:r>
              <a:rPr lang="cs-CZ" dirty="0" smtClean="0"/>
              <a:t> et </a:t>
            </a:r>
            <a:r>
              <a:rPr lang="cs-CZ" dirty="0" err="1" smtClean="0"/>
              <a:t>Sportive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099" name="Picture 3" descr="C:\Users\bj\AppData\Local\Microsoft\Windows\Temporary Internet Files\Content.IE5\US5G7LN6\MP900430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72816"/>
            <a:ext cx="357301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93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LV2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err="1"/>
              <a:t>Deuxième</a:t>
            </a:r>
            <a:r>
              <a:rPr lang="cs-CZ" dirty="0"/>
              <a:t> </a:t>
            </a:r>
            <a:r>
              <a:rPr lang="cs-CZ" dirty="0" err="1"/>
              <a:t>langue</a:t>
            </a:r>
            <a:r>
              <a:rPr lang="cs-CZ" dirty="0"/>
              <a:t> </a:t>
            </a:r>
            <a:r>
              <a:rPr lang="cs-CZ" dirty="0" err="1"/>
              <a:t>vivante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l´allemand</a:t>
            </a:r>
            <a:r>
              <a:rPr lang="cs-CZ" dirty="0" smtClean="0"/>
              <a:t>           </a:t>
            </a:r>
            <a:r>
              <a:rPr lang="cs-CZ" dirty="0" err="1" smtClean="0"/>
              <a:t>l´espagnol</a:t>
            </a:r>
            <a:r>
              <a:rPr lang="cs-CZ" dirty="0" smtClean="0"/>
              <a:t>          </a:t>
            </a:r>
            <a:r>
              <a:rPr lang="cs-CZ" dirty="0" err="1" smtClean="0"/>
              <a:t>l´italien</a:t>
            </a:r>
            <a:r>
              <a:rPr lang="cs-CZ" dirty="0" smtClean="0"/>
              <a:t>             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russe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3" name="Picture 3" descr="C:\Users\bj\AppData\Local\Microsoft\Windows\Temporary Internet Files\Content.IE5\J0K4DF96\MP9003626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179051"/>
            <a:ext cx="2016224" cy="120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bj\AppData\Local\Microsoft\Windows\Temporary Internet Files\Content.IE5\US5G7LN6\MP9004008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40967"/>
            <a:ext cx="1436043" cy="114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bj\AppData\Local\Microsoft\Windows\Temporary Internet Files\Content.IE5\J0K4DF96\MP9003627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08102"/>
            <a:ext cx="1826412" cy="121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bj\AppData\Local\Microsoft\Windows\Temporary Internet Files\Content.IE5\TSRAA69I\MP9004252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08103"/>
            <a:ext cx="1773243" cy="118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12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/>
              <a:t>Histoire-Géo</a:t>
            </a:r>
            <a:r>
              <a:rPr lang="cs-CZ" dirty="0"/>
              <a:t> – </a:t>
            </a:r>
            <a:r>
              <a:rPr lang="cs-CZ" dirty="0" err="1"/>
              <a:t>Histoire</a:t>
            </a:r>
            <a:r>
              <a:rPr lang="cs-CZ" dirty="0"/>
              <a:t> et </a:t>
            </a:r>
            <a:r>
              <a:rPr lang="cs-CZ" dirty="0" err="1"/>
              <a:t>géographie</a:t>
            </a:r>
            <a:endParaRPr lang="cs-CZ" dirty="0"/>
          </a:p>
          <a:p>
            <a:endParaRPr lang="cs-CZ" dirty="0"/>
          </a:p>
        </p:txBody>
      </p:sp>
      <p:pic>
        <p:nvPicPr>
          <p:cNvPr id="6146" name="Picture 2" descr="C:\Users\bj\AppData\Local\Microsoft\Windows\Temporary Internet Files\Content.IE5\J0K4DF96\MP900400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bj\AppData\Local\Microsoft\Windows\Temporary Internet Files\Content.IE5\US5G7LN6\MP9004278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16189"/>
            <a:ext cx="3400344" cy="250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04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/>
              <a:t>Musique</a:t>
            </a:r>
            <a:endParaRPr lang="cs-CZ" dirty="0"/>
          </a:p>
          <a:p>
            <a:endParaRPr lang="cs-CZ" dirty="0"/>
          </a:p>
        </p:txBody>
      </p:sp>
      <p:pic>
        <p:nvPicPr>
          <p:cNvPr id="7171" name="Picture 3" descr="C:\Users\bj\AppData\Local\Microsoft\Windows\Temporary Internet Files\Content.IE5\GNOZ67R7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106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/>
              <a:t>Anglais</a:t>
            </a:r>
            <a:endParaRPr lang="cs-CZ" dirty="0"/>
          </a:p>
          <a:p>
            <a:pPr algn="ctr"/>
            <a:endParaRPr lang="cs-CZ" dirty="0"/>
          </a:p>
        </p:txBody>
      </p:sp>
      <p:pic>
        <p:nvPicPr>
          <p:cNvPr id="8194" name="Picture 2" descr="C:\Users\bj\AppData\Local\Microsoft\Windows\Temporary Internet Files\Content.IE5\TSRAA69I\MP900400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42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/>
              <a:t>Français</a:t>
            </a:r>
            <a:endParaRPr lang="cs-CZ" dirty="0"/>
          </a:p>
          <a:p>
            <a:endParaRPr lang="cs-CZ" dirty="0"/>
          </a:p>
        </p:txBody>
      </p:sp>
      <p:pic>
        <p:nvPicPr>
          <p:cNvPr id="9218" name="Picture 2" descr="C:\Users\bj\AppData\Local\Microsoft\Windows\Temporary Internet Files\Content.IE5\GNOZ67R7\MP9003626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1284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4784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/>
              <a:t>Arts</a:t>
            </a:r>
            <a:r>
              <a:rPr lang="cs-CZ" dirty="0"/>
              <a:t> </a:t>
            </a:r>
            <a:r>
              <a:rPr lang="cs-CZ" dirty="0" err="1"/>
              <a:t>plastiques</a:t>
            </a:r>
            <a:endParaRPr lang="cs-CZ" dirty="0"/>
          </a:p>
          <a:p>
            <a:endParaRPr lang="cs-CZ" dirty="0"/>
          </a:p>
        </p:txBody>
      </p:sp>
      <p:pic>
        <p:nvPicPr>
          <p:cNvPr id="10242" name="Picture 2" descr="C:\Users\bj\AppData\Local\Microsoft\Windows\Temporary Internet Files\Content.IE5\GNOZ67R7\MP9003415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244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51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Techno - </a:t>
            </a:r>
            <a:r>
              <a:rPr lang="cs-CZ" dirty="0" smtClean="0"/>
              <a:t>Technologie</a:t>
            </a:r>
            <a:endParaRPr lang="cs-CZ" dirty="0"/>
          </a:p>
        </p:txBody>
      </p:sp>
      <p:pic>
        <p:nvPicPr>
          <p:cNvPr id="11267" name="Picture 3" descr="C:\Users\bj\AppData\Local\Microsoft\Windows\Temporary Internet Files\Content.IE5\MGVZRBNL\MC900334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6872"/>
            <a:ext cx="2256715" cy="2176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09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Permanence – on fait des </a:t>
            </a:r>
            <a:r>
              <a:rPr lang="cs-CZ" dirty="0" err="1"/>
              <a:t>devoirs</a:t>
            </a:r>
            <a:r>
              <a:rPr lang="cs-CZ" dirty="0"/>
              <a:t> en </a:t>
            </a:r>
            <a:r>
              <a:rPr lang="cs-CZ" dirty="0" err="1"/>
              <a:t>salle</a:t>
            </a:r>
            <a:r>
              <a:rPr lang="cs-CZ" dirty="0"/>
              <a:t> de permanence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2291" name="Picture 3" descr="C:\Users\bj\AppData\Local\Microsoft\Windows\Temporary Internet Files\Content.IE5\0PKHZITW\MP9004278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70408"/>
            <a:ext cx="2880319" cy="258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00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err="1"/>
              <a:t>SVT</a:t>
            </a:r>
            <a:r>
              <a:rPr lang="cs-CZ" dirty="0"/>
              <a:t> – </a:t>
            </a:r>
            <a:r>
              <a:rPr lang="cs-CZ" dirty="0" err="1"/>
              <a:t>Sciences</a:t>
            </a:r>
            <a:r>
              <a:rPr lang="cs-CZ" dirty="0"/>
              <a:t> de la </a:t>
            </a:r>
            <a:r>
              <a:rPr lang="cs-CZ" dirty="0" err="1"/>
              <a:t>vie</a:t>
            </a:r>
            <a:r>
              <a:rPr lang="cs-CZ" dirty="0"/>
              <a:t> et de la </a:t>
            </a:r>
            <a:r>
              <a:rPr lang="cs-CZ" dirty="0" err="1"/>
              <a:t>terre</a:t>
            </a:r>
            <a:endParaRPr lang="cs-CZ" dirty="0"/>
          </a:p>
          <a:p>
            <a:endParaRPr lang="cs-CZ" dirty="0"/>
          </a:p>
        </p:txBody>
      </p:sp>
      <p:pic>
        <p:nvPicPr>
          <p:cNvPr id="13315" name="Picture 3" descr="C:\Users\bj\AppData\Local\Microsoft\Windows\Temporary Internet Files\Content.IE5\HH2P4LXE\MP9004265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48880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96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matières</a:t>
            </a:r>
            <a:r>
              <a:rPr lang="cs-CZ" dirty="0"/>
              <a:t> </a:t>
            </a:r>
            <a:r>
              <a:rPr lang="cs-CZ" dirty="0" err="1"/>
              <a:t>scolaires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Les </a:t>
            </a:r>
            <a:r>
              <a:rPr lang="cs-CZ" dirty="0" err="1" smtClean="0"/>
              <a:t>Mathématiques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dirty="0" err="1"/>
              <a:t>Maths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pic>
        <p:nvPicPr>
          <p:cNvPr id="14338" name="Picture 2" descr="C:\Users\bj\AppData\Local\Microsoft\Windows\Temporary Internet Files\Content.IE5\ZYK6LV01\MP9003414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244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414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19256" cy="461844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Quel</a:t>
            </a:r>
            <a:r>
              <a:rPr lang="cs-CZ" dirty="0" smtClean="0"/>
              <a:t> type </a:t>
            </a:r>
            <a:r>
              <a:rPr lang="cs-CZ" dirty="0" err="1" smtClean="0"/>
              <a:t>d´école</a:t>
            </a:r>
            <a:r>
              <a:rPr lang="cs-CZ" dirty="0" smtClean="0"/>
              <a:t> </a:t>
            </a:r>
            <a:r>
              <a:rPr lang="cs-CZ" dirty="0" err="1" smtClean="0"/>
              <a:t>représente</a:t>
            </a:r>
            <a:r>
              <a:rPr lang="cs-CZ" dirty="0" smtClean="0"/>
              <a:t> la </a:t>
            </a:r>
            <a:r>
              <a:rPr lang="cs-CZ" dirty="0" err="1" smtClean="0"/>
              <a:t>photo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2" descr="C:\Users\bj\AppData\Local\Microsoft\Windows\Temporary Internet Files\Content.IE5\J0K4DF96\MP900409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04864"/>
            <a:ext cx="3096344" cy="2061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bj\AppData\Local\Microsoft\Windows\Temporary Internet Files\Content.IE5\US5G7LN6\MC90034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49312"/>
            <a:ext cx="2664296" cy="277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bj\AppData\Local\Microsoft\Windows\Temporary Internet Files\Content.IE5\J0K4DF96\MP9004392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755" y="1595040"/>
            <a:ext cx="2196865" cy="3280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bj\AppData\Local\Microsoft\Windows\Temporary Internet Files\Content.IE5\US5G7LN6\MP9003998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623" y="2197880"/>
            <a:ext cx="3513748" cy="2341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808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err="1" smtClean="0"/>
              <a:t>Complétez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texte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En France les notes </a:t>
            </a:r>
            <a:r>
              <a:rPr lang="cs-CZ" dirty="0" err="1"/>
              <a:t>sont</a:t>
            </a:r>
            <a:r>
              <a:rPr lang="cs-CZ" dirty="0"/>
              <a:t> </a:t>
            </a:r>
            <a:r>
              <a:rPr lang="cs-CZ" dirty="0" err="1"/>
              <a:t>sur</a:t>
            </a:r>
            <a:r>
              <a:rPr lang="cs-CZ" dirty="0"/>
              <a:t> </a:t>
            </a:r>
            <a:r>
              <a:rPr lang="cs-CZ" dirty="0" smtClean="0"/>
              <a:t>.............</a:t>
            </a:r>
            <a:r>
              <a:rPr lang="cs-CZ" dirty="0" err="1" smtClean="0"/>
              <a:t>points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Pour </a:t>
            </a:r>
            <a:r>
              <a:rPr lang="cs-CZ" dirty="0" err="1"/>
              <a:t>avoir</a:t>
            </a:r>
            <a:r>
              <a:rPr lang="cs-CZ" dirty="0"/>
              <a:t> la </a:t>
            </a:r>
            <a:r>
              <a:rPr lang="cs-CZ" dirty="0" err="1"/>
              <a:t>moyenne</a:t>
            </a:r>
            <a:r>
              <a:rPr lang="cs-CZ" dirty="0"/>
              <a:t> </a:t>
            </a:r>
            <a:r>
              <a:rPr lang="cs-CZ" dirty="0" err="1"/>
              <a:t>il</a:t>
            </a:r>
            <a:r>
              <a:rPr lang="cs-CZ" dirty="0"/>
              <a:t> </a:t>
            </a:r>
            <a:r>
              <a:rPr lang="cs-CZ" dirty="0" err="1"/>
              <a:t>faut</a:t>
            </a:r>
            <a:r>
              <a:rPr lang="cs-CZ" dirty="0"/>
              <a:t> </a:t>
            </a:r>
            <a:r>
              <a:rPr lang="cs-CZ" dirty="0" err="1" smtClean="0"/>
              <a:t>avoir</a:t>
            </a:r>
            <a:r>
              <a:rPr lang="cs-CZ" dirty="0" smtClean="0"/>
              <a:t>.................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Les </a:t>
            </a:r>
            <a:r>
              <a:rPr lang="cs-CZ" dirty="0" err="1"/>
              <a:t>élèves</a:t>
            </a:r>
            <a:r>
              <a:rPr lang="cs-CZ" dirty="0"/>
              <a:t> </a:t>
            </a:r>
            <a:r>
              <a:rPr lang="cs-CZ" dirty="0" err="1"/>
              <a:t>ont</a:t>
            </a:r>
            <a:r>
              <a:rPr lang="cs-CZ" dirty="0"/>
              <a:t> </a:t>
            </a:r>
            <a:r>
              <a:rPr lang="cs-CZ" dirty="0" smtClean="0"/>
              <a:t>.........................................(</a:t>
            </a:r>
            <a:r>
              <a:rPr lang="cs-CZ" dirty="0"/>
              <a:t>les </a:t>
            </a:r>
            <a:r>
              <a:rPr lang="cs-CZ" dirty="0" err="1"/>
              <a:t>absences</a:t>
            </a:r>
            <a:r>
              <a:rPr lang="cs-CZ" dirty="0"/>
              <a:t>, les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notes,.................................).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Les </a:t>
            </a:r>
            <a:r>
              <a:rPr lang="cs-CZ" dirty="0" err="1"/>
              <a:t>étudiants</a:t>
            </a:r>
            <a:r>
              <a:rPr lang="cs-CZ" dirty="0"/>
              <a:t> </a:t>
            </a:r>
            <a:r>
              <a:rPr lang="cs-CZ" dirty="0" err="1"/>
              <a:t>mangent</a:t>
            </a:r>
            <a:r>
              <a:rPr lang="cs-CZ" dirty="0"/>
              <a:t> à </a:t>
            </a:r>
            <a:r>
              <a:rPr lang="cs-CZ" dirty="0" smtClean="0"/>
              <a:t>la...........................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Ils</a:t>
            </a:r>
            <a:r>
              <a:rPr lang="cs-CZ" dirty="0"/>
              <a:t> </a:t>
            </a:r>
            <a:r>
              <a:rPr lang="cs-CZ" dirty="0" err="1"/>
              <a:t>étudient</a:t>
            </a:r>
            <a:r>
              <a:rPr lang="cs-CZ" dirty="0"/>
              <a:t> </a:t>
            </a:r>
            <a:r>
              <a:rPr lang="cs-CZ" dirty="0" err="1"/>
              <a:t>dans</a:t>
            </a:r>
            <a:r>
              <a:rPr lang="cs-CZ" dirty="0"/>
              <a:t> </a:t>
            </a:r>
            <a:r>
              <a:rPr lang="cs-CZ" dirty="0" smtClean="0"/>
              <a:t>les...........................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Chaque</a:t>
            </a:r>
            <a:r>
              <a:rPr lang="cs-CZ" dirty="0"/>
              <a:t> </a:t>
            </a:r>
            <a:r>
              <a:rPr lang="cs-CZ" dirty="0" err="1"/>
              <a:t>classe</a:t>
            </a:r>
            <a:r>
              <a:rPr lang="cs-CZ" dirty="0"/>
              <a:t> a </a:t>
            </a:r>
            <a:r>
              <a:rPr lang="cs-CZ" dirty="0" err="1"/>
              <a:t>un</a:t>
            </a:r>
            <a:r>
              <a:rPr lang="cs-CZ" dirty="0"/>
              <a:t> </a:t>
            </a:r>
            <a:r>
              <a:rPr lang="cs-CZ" dirty="0" err="1"/>
              <a:t>professeur</a:t>
            </a:r>
            <a:r>
              <a:rPr lang="cs-CZ" dirty="0"/>
              <a:t> (</a:t>
            </a:r>
            <a:r>
              <a:rPr lang="cs-CZ" dirty="0" err="1"/>
              <a:t>prof</a:t>
            </a:r>
            <a:r>
              <a:rPr lang="cs-CZ" dirty="0" smtClean="0"/>
              <a:t>)............................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3968" y="939662"/>
            <a:ext cx="1008112" cy="4011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19420" y="159004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10/20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55776" y="2276872"/>
            <a:ext cx="36004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carnet</a:t>
            </a:r>
            <a:r>
              <a:rPr lang="cs-CZ" dirty="0" smtClean="0"/>
              <a:t> de </a:t>
            </a:r>
            <a:r>
              <a:rPr lang="cs-CZ" dirty="0" err="1" smtClean="0"/>
              <a:t>correspondance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50791" y="2996952"/>
            <a:ext cx="28083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l´emploi</a:t>
            </a:r>
            <a:r>
              <a:rPr lang="cs-CZ" dirty="0" smtClean="0"/>
              <a:t> de </a:t>
            </a:r>
            <a:r>
              <a:rPr lang="cs-CZ" dirty="0" err="1" smtClean="0"/>
              <a:t>temps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11960" y="3713991"/>
            <a:ext cx="2160240" cy="463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cantine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47864" y="4437112"/>
            <a:ext cx="23762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salles</a:t>
            </a:r>
            <a:r>
              <a:rPr lang="cs-CZ" dirty="0" smtClean="0"/>
              <a:t> de </a:t>
            </a:r>
            <a:r>
              <a:rPr lang="cs-CZ" dirty="0" err="1" smtClean="0"/>
              <a:t>classes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52120" y="5229200"/>
            <a:ext cx="20882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principal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20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 smtClean="0"/>
              <a:t>Quelle</a:t>
            </a:r>
            <a:r>
              <a:rPr lang="cs-CZ" dirty="0" smtClean="0"/>
              <a:t> </a:t>
            </a:r>
            <a:r>
              <a:rPr lang="cs-CZ" dirty="0" err="1" smtClean="0"/>
              <a:t>matière</a:t>
            </a:r>
            <a:r>
              <a:rPr lang="cs-CZ" dirty="0" smtClean="0"/>
              <a:t> </a:t>
            </a:r>
            <a:r>
              <a:rPr lang="cs-CZ" dirty="0" err="1" smtClean="0"/>
              <a:t>scolaire</a:t>
            </a:r>
            <a:r>
              <a:rPr lang="cs-CZ" dirty="0" smtClean="0"/>
              <a:t> </a:t>
            </a:r>
            <a:r>
              <a:rPr lang="cs-CZ" dirty="0" err="1" smtClean="0"/>
              <a:t>représente</a:t>
            </a:r>
            <a:r>
              <a:rPr lang="cs-CZ" dirty="0" smtClean="0"/>
              <a:t> la </a:t>
            </a:r>
            <a:r>
              <a:rPr lang="cs-CZ" dirty="0" err="1" smtClean="0"/>
              <a:t>photo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3" descr="C:\Users\bj\AppData\Local\Microsoft\Windows\Temporary Internet Files\Content.IE5\US5G7LN6\MP900430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72816"/>
            <a:ext cx="357301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bj\AppData\Local\Microsoft\Windows\Temporary Internet Files\Content.IE5\ZYK6LV01\MP9003414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244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bj\AppData\Local\Microsoft\Windows\Temporary Internet Files\Content.IE5\0PKHZITW\MP9004278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70408"/>
            <a:ext cx="2880319" cy="258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bj\AppData\Local\Microsoft\Windows\Temporary Internet Files\Content.IE5\MGVZRBNL\MC900334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6872"/>
            <a:ext cx="2256715" cy="2176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bj\AppData\Local\Microsoft\Windows\Temporary Internet Files\Content.IE5\HH2P4LXE\MP9004265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48880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bj\AppData\Local\Microsoft\Windows\Temporary Internet Files\Content.IE5\GNOZ67R7\MP900341511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2768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bj\AppData\Local\Microsoft\Windows\Temporary Internet Files\Content.IE5\GNOZ67R7\MP900362676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1284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bj\AppData\Local\Microsoft\Windows\Temporary Internet Files\Content.IE5\TSRAA69I\MP90040079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bj\AppData\Local\Microsoft\Windows\Temporary Internet Files\Content.IE5\GNOZ67R7\MC90044179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bj\AppData\Local\Microsoft\Windows\Temporary Internet Files\Content.IE5\J0K4DF96\MP90040078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3838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bj\AppData\Local\Microsoft\Windows\Temporary Internet Files\Content.IE5\US5G7LN6\MP90042780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1867" y="2210148"/>
            <a:ext cx="3400344" cy="250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bj\AppData\Local\Microsoft\Windows\Temporary Internet Files\Content.IE5\J0K4DF96\MP90036268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424" y="2762023"/>
            <a:ext cx="2016224" cy="120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bj\AppData\Local\Microsoft\Windows\Temporary Internet Files\Content.IE5\US5G7LN6\MP900400803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49847"/>
            <a:ext cx="2924944" cy="233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bj\AppData\Local\Microsoft\Windows\Temporary Internet Files\Content.IE5\J0K4DF96\MP900362708[1]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989" y="2578146"/>
            <a:ext cx="2664296" cy="177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bj\AppData\Local\Microsoft\Windows\Temporary Internet Files\Content.IE5\TSRAA69I\MP900425273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429" y="2367950"/>
            <a:ext cx="3417139" cy="227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07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/>
          </a:bodyPr>
          <a:lstStyle/>
          <a:p>
            <a:r>
              <a:rPr lang="cs-CZ" dirty="0" smtClean="0"/>
              <a:t>vlastní materiály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err="1" smtClean="0"/>
              <a:t>Guillemenat</a:t>
            </a:r>
            <a:r>
              <a:rPr lang="cs-CZ" dirty="0" smtClean="0"/>
              <a:t>, </a:t>
            </a:r>
            <a:r>
              <a:rPr lang="cs-CZ" dirty="0" err="1" smtClean="0"/>
              <a:t>Dominique</a:t>
            </a:r>
            <a:r>
              <a:rPr lang="cs-CZ" dirty="0" smtClean="0"/>
              <a:t>: </a:t>
            </a:r>
            <a:r>
              <a:rPr lang="cs-CZ" i="1" dirty="0" smtClean="0"/>
              <a:t>La </a:t>
            </a:r>
            <a:r>
              <a:rPr lang="cs-CZ" i="1" dirty="0" err="1" smtClean="0"/>
              <a:t>Nouvelle</a:t>
            </a:r>
            <a:r>
              <a:rPr lang="cs-CZ" i="1" dirty="0" smtClean="0"/>
              <a:t> France en </a:t>
            </a:r>
            <a:r>
              <a:rPr lang="cs-CZ" i="1" dirty="0" err="1" smtClean="0"/>
              <a:t>poche,</a:t>
            </a:r>
            <a:r>
              <a:rPr lang="cs-CZ" dirty="0" err="1" smtClean="0"/>
              <a:t>Dubicko</a:t>
            </a:r>
            <a:r>
              <a:rPr lang="cs-CZ" dirty="0" smtClean="0"/>
              <a:t>: </a:t>
            </a:r>
            <a:r>
              <a:rPr lang="cs-CZ" dirty="0" err="1" smtClean="0"/>
              <a:t>Infoa</a:t>
            </a:r>
            <a:r>
              <a:rPr lang="cs-CZ" dirty="0" smtClean="0"/>
              <a:t>, 2008, ISBN 978-80-7240-685-2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pocházejí z galerie klipart programu Microsoft PowerPoint.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631</TotalTime>
  <Words>401</Words>
  <Application>Microsoft Office PowerPoint</Application>
  <PresentationFormat>Předvádění na obrazovce (4:3)</PresentationFormat>
  <Paragraphs>177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projekt</vt:lpstr>
      <vt:lpstr>francouzský vzdělávací systém le systÈme scolaire en france</vt:lpstr>
      <vt:lpstr>ANOTACE</vt:lpstr>
      <vt:lpstr>L´école en France</vt:lpstr>
      <vt:lpstr>L´école en France</vt:lpstr>
      <vt:lpstr>Les notes </vt:lpstr>
      <vt:lpstr>L´emploi du temps</vt:lpstr>
      <vt:lpstr>Les matières scolaires</vt:lpstr>
      <vt:lpstr>Les matières scolaires</vt:lpstr>
      <vt:lpstr>Les matières scolaires</vt:lpstr>
      <vt:lpstr>Les matières scolaires</vt:lpstr>
      <vt:lpstr>Les matières scolaires</vt:lpstr>
      <vt:lpstr>Les matières scolaires</vt:lpstr>
      <vt:lpstr>Les matières scolaires</vt:lpstr>
      <vt:lpstr>Les matières scolaires</vt:lpstr>
      <vt:lpstr>Les matières scolaires</vt:lpstr>
      <vt:lpstr>Les matières scolaires</vt:lpstr>
      <vt:lpstr>Les matières scolaires</vt:lpstr>
      <vt:lpstr>Test</vt:lpstr>
      <vt:lpstr>Complétez le texte</vt:lpstr>
      <vt:lpstr>Quelle matière scolaire représente la photo?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66</cp:revision>
  <dcterms:created xsi:type="dcterms:W3CDTF">2012-06-20T16:12:09Z</dcterms:created>
  <dcterms:modified xsi:type="dcterms:W3CDTF">2014-02-20T12:11:16Z</dcterms:modified>
</cp:coreProperties>
</file>