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64" r:id="rId4"/>
    <p:sldId id="265" r:id="rId5"/>
    <p:sldId id="274" r:id="rId6"/>
    <p:sldId id="275" r:id="rId7"/>
    <p:sldId id="276" r:id="rId8"/>
    <p:sldId id="277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318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Veletr%C5%BEn%C3%AD_pal%C3%A1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Rudolfinum" TargetMode="External"/><Relationship Id="rId5" Type="http://schemas.openxmlformats.org/officeDocument/2006/relationships/hyperlink" Target="http://cs.wikipedia.org/wiki/Je%C5%A1t%C4%9Bd" TargetMode="External"/><Relationship Id="rId4" Type="http://schemas.openxmlformats.org/officeDocument/2006/relationships/hyperlink" Target="http://cs.wikipedia.org/wiki/N%C3%A1rodn%C3%AD_muze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užitím symetrie a asymetrie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Symetrie, asymetrie, osa souměrnosti, dominanta, subdominanta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Symetrie a asymetrie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556792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Symetrie, tj. souměrné rozložení prvků podle osy symetrie nebo středu symetrie, byla v minulosti často považována za nutnou součást dokonalosti díla. </a:t>
            </a:r>
          </a:p>
          <a:p>
            <a:r>
              <a:rPr lang="cs-CZ" sz="2400" dirty="0" smtClean="0"/>
              <a:t>V protikladu k asymetrii je považována za nositele důstojnosti, vážnosti a monumentality. </a:t>
            </a:r>
          </a:p>
          <a:p>
            <a:r>
              <a:rPr lang="cs-CZ" sz="2400" dirty="0" smtClean="0"/>
              <a:t>Symetrie bývá obvykle zdůrazněná, v její ose je umístěn dominující prvek, hlavní směr, důležitý </a:t>
            </a:r>
            <a:r>
              <a:rPr lang="cs-CZ" sz="2400" b="1" dirty="0" smtClean="0">
                <a:solidFill>
                  <a:srgbClr val="FF0000"/>
                </a:solidFill>
              </a:rPr>
              <a:t>komponent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Symetrie formy vyžaduje také určitou symetrii obsahu, účelu, dispozice. </a:t>
            </a:r>
          </a:p>
          <a:p>
            <a:r>
              <a:rPr lang="cs-CZ" sz="2400" dirty="0" smtClean="0"/>
              <a:t>Proto je v některých případech vhodnější se symetrii vyhnout a dodržet tak soulad formy a obsahu.</a:t>
            </a:r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0832" y="404664"/>
            <a:ext cx="6239337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Symetrie a asymetrie v architektuře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 descr="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207477"/>
            <a:ext cx="3725664" cy="4174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196752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Asymetrie</a:t>
            </a:r>
            <a:r>
              <a:rPr lang="cs-CZ" sz="2400" dirty="0" smtClean="0"/>
              <a:t> je nesouměrné členění, řazení prvků. </a:t>
            </a:r>
          </a:p>
          <a:p>
            <a:r>
              <a:rPr lang="cs-CZ" sz="2400" dirty="0" smtClean="0"/>
              <a:t>Musí však být důsledná a musí vést k harmonické rovnováze, k vyváženému celku vzhledem k optické, kompoziční ose.</a:t>
            </a:r>
          </a:p>
          <a:p>
            <a:r>
              <a:rPr lang="cs-CZ" sz="2400" dirty="0" smtClean="0"/>
              <a:t> 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3212976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Příklady principu různých symetrií: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8" name="Obrázek 7" descr="800px-Prag_Museum_1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37888" y="1268760"/>
            <a:ext cx="6552850" cy="482453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symetrických staveb: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8" name="Obrázek 7" descr="800px-Prag_Museum_1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37888" y="1485823"/>
            <a:ext cx="6552850" cy="439040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symetrických staveb: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8" name="Obrázek 7" descr="800px-Prag_Museum_1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90609" y="1485823"/>
            <a:ext cx="4647408" cy="439040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symetrických staveb: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8" name="Obrázek 7" descr="800px-Prag_Museum_1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437270"/>
            <a:ext cx="6687291" cy="465602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69269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nesymetrických staveb: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" name="Obrázek 7" descr="800px-Prag_Museum_1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5" y="1437270"/>
            <a:ext cx="6591678" cy="494375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47664" y="69269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nesymetrických staveb: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co si myslíte, že působí příznivěji? Symetrie nebo asymetrie a za jakých okolností?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uplatňovala se podle Vás v minulosti spíše symetrie nebo asymetrie? Ve kterých obdobích a jak je tomu v současnosti?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uplatňuje se symetrie i v jiných uměleckých oborech?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jakou symetrii má koule, kruh, automobil, šperk, železnice, most, monofonní a stereofonní </a:t>
            </a:r>
            <a:r>
              <a:rPr lang="cs-CZ" sz="2000" i="1" dirty="0" err="1" smtClean="0"/>
              <a:t>audiopřístroj</a:t>
            </a:r>
            <a:r>
              <a:rPr lang="cs-CZ" sz="2000" i="1" dirty="0" smtClean="0"/>
              <a:t>, …? 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identifikujte stavby na fotografiích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http://cs.wikipedia.org/wiki/N%C3%A1rodn%C3%AD_muzeum#Historick.C3.A1_.28hlavn.C3.AD.29_budova</a:t>
            </a:r>
            <a:r>
              <a:rPr lang="cs-CZ" sz="2000" dirty="0" smtClean="0"/>
              <a:t> </a:t>
            </a:r>
          </a:p>
          <a:p>
            <a:r>
              <a:rPr lang="cs-CZ" sz="2000" dirty="0" smtClean="0">
                <a:hlinkClick r:id="rId5"/>
              </a:rPr>
              <a:t>http://cs.wikipedia.org/wiki/Je%C5%A1t%C4%9Bd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http://cs.wikipedia.org/wiki/Rudolfinum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http://cs.wikipedia.org/wiki/Veletr%C5%BEn%C3%AD_pal%C3%A1c</a:t>
            </a:r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1919</TotalTime>
  <Words>416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112</cp:revision>
  <dcterms:created xsi:type="dcterms:W3CDTF">2010-11-01T23:40:31Z</dcterms:created>
  <dcterms:modified xsi:type="dcterms:W3CDTF">2014-02-22T19:25:28Z</dcterms:modified>
</cp:coreProperties>
</file>