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notesMasterIdLst>
    <p:notesMasterId r:id="rId21"/>
  </p:notesMasterIdLst>
  <p:sldIdLst>
    <p:sldId id="261" r:id="rId2"/>
    <p:sldId id="262" r:id="rId3"/>
    <p:sldId id="265" r:id="rId4"/>
    <p:sldId id="268" r:id="rId5"/>
    <p:sldId id="272" r:id="rId6"/>
    <p:sldId id="269" r:id="rId7"/>
    <p:sldId id="273" r:id="rId8"/>
    <p:sldId id="274" r:id="rId9"/>
    <p:sldId id="275" r:id="rId10"/>
    <p:sldId id="276" r:id="rId11"/>
    <p:sldId id="277" r:id="rId12"/>
    <p:sldId id="278" r:id="rId13"/>
    <p:sldId id="281" r:id="rId14"/>
    <p:sldId id="283" r:id="rId15"/>
    <p:sldId id="284" r:id="rId16"/>
    <p:sldId id="264" r:id="rId17"/>
    <p:sldId id="280" r:id="rId18"/>
    <p:sldId id="279" r:id="rId19"/>
    <p:sldId id="28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1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4CA0C-2690-4991-A1ED-0ECF2519E44D}" type="datetimeFigureOut">
              <a:rPr lang="cs-CZ" smtClean="0"/>
              <a:t>20.2.2014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6E9B47-FDDA-49A1-B0F0-B5976D512BD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997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6E9B47-FDDA-49A1-B0F0-B5976D512BD1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950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91163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20.2.2014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7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  <p:sldLayoutId id="2147483705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rzy2wZSg5ZM&amp;index=2&amp;list=AL94UKMTqg-9CAHDbyChnU3YpUICd8pFiv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ENwr-YhPJ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nUE80DTNxK4&amp;list=RDnUE80DTNxK4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-i5HQgSiviI&amp;list=PL94C71155BE685E4E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H1DpjXQUDsI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gXCy_Rtdkg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TilQ8BIHisw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3Fa4lOQfbA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ABbzl7hde8s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KI29nBEzqE4&amp;list=PL3D8D01999C42E537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OaEBUh7BBig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%C3%89dith_Piaf_914-6440.jpg" TargetMode="External"/><Relationship Id="rId2" Type="http://schemas.openxmlformats.org/officeDocument/2006/relationships/hyperlink" Target="http://commons.wikimedia.org/wiki/File:Edith_Piaf.jpg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ommons.wikimedia.org/wiki/File:Barbara_1_(Repetities_1968-03-07_Grand_Gala_du_Disque_Populaire).jp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Jacques_Brel_-_Domino_2.jpg" TargetMode="External"/><Relationship Id="rId2" Type="http://schemas.openxmlformats.org/officeDocument/2006/relationships/hyperlink" Target="http://commons.wikimedia.org/wiki/File:Georges_Brassens_(1964)_by_Erling_Mandelmann_-_3.jpg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commons.wikimedia.org/wiki/File:Serge_Gainsbourg_par_Claude_Truong-Ngoc_1981.jpg" TargetMode="External"/><Relationship Id="rId5" Type="http://schemas.openxmlformats.org/officeDocument/2006/relationships/hyperlink" Target="http://commons.wikimedia.org/wiki/File:BecaudA.jpg" TargetMode="External"/><Relationship Id="rId4" Type="http://schemas.openxmlformats.org/officeDocument/2006/relationships/hyperlink" Target="http://commons.wikimedia.org/wiki/File:Radio_Libertaire_10_ans_L%C3%A9o_Ferr%C3%A9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harles_Aznavour_Cannes.jpg" TargetMode="External"/><Relationship Id="rId2" Type="http://schemas.openxmlformats.org/officeDocument/2006/relationships/hyperlink" Target="http://commons.wikimedia.org/wiki/File:Dalida1954.jpg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commons.wikimedia.org/wiki/File:Zaz_Benoit_Sim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 smtClean="0"/>
              <a:t>Francouzské umění – hudba I.</a:t>
            </a:r>
            <a:br>
              <a:rPr lang="cs-CZ" sz="3200" dirty="0" smtClean="0"/>
            </a:br>
            <a:r>
              <a:rPr lang="cs-CZ" sz="3200" dirty="0" smtClean="0"/>
              <a:t>La </a:t>
            </a:r>
            <a:r>
              <a:rPr lang="cs-CZ" sz="3200" dirty="0" err="1" smtClean="0"/>
              <a:t>musique</a:t>
            </a:r>
            <a:r>
              <a:rPr lang="cs-CZ" sz="3200" dirty="0" smtClean="0"/>
              <a:t> </a:t>
            </a:r>
            <a:r>
              <a:rPr lang="cs-CZ" sz="3200" dirty="0" err="1" smtClean="0"/>
              <a:t>FranÇaise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Jiřina Boušková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err="1" smtClean="0"/>
              <a:t>VY_32_INOVACE_7.FJ.19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leden 2013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 smtClean="0"/>
              <a:t>4.</a:t>
            </a:r>
            <a:r>
              <a:rPr lang="cs-CZ" sz="1200" b="1" dirty="0" smtClean="0"/>
              <a:t> - </a:t>
            </a:r>
            <a:r>
              <a:rPr lang="cs-CZ" sz="1200" dirty="0"/>
              <a:t>8</a:t>
            </a:r>
            <a:r>
              <a:rPr lang="cs-CZ" sz="1200" dirty="0" smtClean="0"/>
              <a:t>. ročník –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132976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Jazyk a jazyková komunikace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baseline="0" dirty="0" smtClean="0"/>
                        <a:t>Francouzský jazyk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Reálie francouzsky</a:t>
                      </a:r>
                      <a:r>
                        <a:rPr lang="cs-CZ" sz="1200" baseline="0" dirty="0" smtClean="0"/>
                        <a:t> mluvících zemí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všeobecnému seznámení žáků s francouzskou populární hudbou prostřednictvím vybraných ukázek.</a:t>
            </a:r>
          </a:p>
          <a:p>
            <a:pPr algn="just"/>
            <a:r>
              <a:rPr lang="cs-CZ" sz="1100" dirty="0" smtClean="0"/>
              <a:t>Obrazový materiál je vhodný pro popis a srovnání, audio materiál slouží k nácviku poslechu.</a:t>
            </a:r>
          </a:p>
          <a:p>
            <a:pPr algn="just"/>
            <a:r>
              <a:rPr lang="cs-CZ" sz="1100" dirty="0" smtClean="0"/>
              <a:t>Materiál se využije ve výkladové části hodiny.</a:t>
            </a:r>
          </a:p>
          <a:p>
            <a:pPr algn="just"/>
            <a:r>
              <a:rPr lang="cs-CZ" sz="1100" dirty="0" smtClean="0"/>
              <a:t>Pomůcky: interaktivní tabule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96140"/>
          </a:xfrm>
        </p:spPr>
        <p:txBody>
          <a:bodyPr/>
          <a:lstStyle/>
          <a:p>
            <a:r>
              <a:rPr lang="cs-CZ" dirty="0" smtClean="0"/>
              <a:t>La </a:t>
            </a:r>
            <a:r>
              <a:rPr lang="cs-CZ" dirty="0" err="1" smtClean="0"/>
              <a:t>chanson</a:t>
            </a:r>
            <a:r>
              <a:rPr lang="cs-CZ" dirty="0" smtClean="0"/>
              <a:t> </a:t>
            </a:r>
            <a:r>
              <a:rPr lang="cs-CZ" dirty="0" err="1" smtClean="0"/>
              <a:t>française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19256" cy="4968552"/>
          </a:xfrm>
        </p:spPr>
        <p:txBody>
          <a:bodyPr>
            <a:normAutofit lnSpcReduction="100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l</a:t>
            </a:r>
            <a:r>
              <a:rPr lang="fr-FR" dirty="0" smtClean="0"/>
              <a:t>a </a:t>
            </a:r>
            <a:r>
              <a:rPr lang="fr-FR" dirty="0"/>
              <a:t>chanson française est un style typique de la musique </a:t>
            </a:r>
            <a:r>
              <a:rPr lang="fr-FR" dirty="0" smtClean="0"/>
              <a:t>française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les </a:t>
            </a:r>
            <a:r>
              <a:rPr lang="cs-CZ" dirty="0" err="1" smtClean="0"/>
              <a:t>artistes</a:t>
            </a:r>
            <a:r>
              <a:rPr lang="cs-CZ" dirty="0" smtClean="0"/>
              <a:t>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err="1" smtClean="0"/>
              <a:t>Édith</a:t>
            </a:r>
            <a:r>
              <a:rPr lang="cs-CZ" dirty="0" smtClean="0"/>
              <a:t> Piaf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Barbara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Georges </a:t>
            </a:r>
            <a:r>
              <a:rPr lang="cs-CZ" dirty="0" err="1" smtClean="0"/>
              <a:t>Brassens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Jacques </a:t>
            </a:r>
            <a:r>
              <a:rPr lang="cs-CZ" dirty="0" err="1" smtClean="0"/>
              <a:t>Brel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err="1" smtClean="0"/>
              <a:t>Léo</a:t>
            </a:r>
            <a:r>
              <a:rPr lang="cs-CZ" dirty="0" smtClean="0"/>
              <a:t> </a:t>
            </a:r>
            <a:r>
              <a:rPr lang="cs-CZ" dirty="0" err="1" smtClean="0"/>
              <a:t>Ferré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Gilbert Bécaud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err="1" smtClean="0"/>
              <a:t>Serge</a:t>
            </a:r>
            <a:r>
              <a:rPr lang="cs-CZ" dirty="0" smtClean="0"/>
              <a:t> </a:t>
            </a:r>
            <a:r>
              <a:rPr lang="cs-CZ" dirty="0" err="1" smtClean="0"/>
              <a:t>Gainsbourg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err="1" smtClean="0"/>
              <a:t>Dalida</a:t>
            </a:r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Charles Aznavour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Zaz</a:t>
            </a:r>
          </a:p>
          <a:p>
            <a:pPr marL="0" indent="0">
              <a:buNone/>
            </a:pPr>
            <a:endParaRPr lang="cs-CZ" dirty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70763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24132"/>
          </a:xfrm>
        </p:spPr>
        <p:txBody>
          <a:bodyPr/>
          <a:lstStyle/>
          <a:p>
            <a:r>
              <a:rPr lang="cs-CZ" dirty="0" err="1" smtClean="0"/>
              <a:t>Édith</a:t>
            </a:r>
            <a:r>
              <a:rPr lang="cs-CZ" dirty="0" smtClean="0"/>
              <a:t> Piaf – „La </a:t>
            </a:r>
            <a:r>
              <a:rPr lang="cs-CZ" dirty="0" err="1" smtClean="0"/>
              <a:t>Môme</a:t>
            </a:r>
            <a:r>
              <a:rPr lang="cs-CZ" dirty="0" smtClean="0"/>
              <a:t>“ (1915 – 1963)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75252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564" y="1226635"/>
            <a:ext cx="2659127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26634"/>
            <a:ext cx="2702923" cy="4054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14483" y="4911687"/>
            <a:ext cx="4218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84573" y="491168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963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96140"/>
          </a:xfrm>
        </p:spPr>
        <p:txBody>
          <a:bodyPr/>
          <a:lstStyle/>
          <a:p>
            <a:r>
              <a:rPr lang="cs-CZ" dirty="0" err="1" smtClean="0"/>
              <a:t>Écoutez</a:t>
            </a:r>
            <a:r>
              <a:rPr lang="cs-CZ" dirty="0" smtClean="0"/>
              <a:t> la </a:t>
            </a:r>
            <a:r>
              <a:rPr lang="cs-CZ" dirty="0" err="1" smtClean="0"/>
              <a:t>chanson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1. </a:t>
            </a: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titre de la </a:t>
            </a:r>
            <a:r>
              <a:rPr lang="cs-CZ" dirty="0" err="1" smtClean="0"/>
              <a:t>chanson</a:t>
            </a:r>
            <a:r>
              <a:rPr lang="cs-CZ" dirty="0" smtClean="0"/>
              <a:t>:........................................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dirty="0" err="1" smtClean="0"/>
              <a:t>Notez</a:t>
            </a:r>
            <a:r>
              <a:rPr lang="cs-CZ" dirty="0" smtClean="0"/>
              <a:t> 3 </a:t>
            </a:r>
            <a:r>
              <a:rPr lang="cs-CZ" dirty="0" err="1" smtClean="0"/>
              <a:t>instruments</a:t>
            </a:r>
            <a:r>
              <a:rPr lang="cs-CZ" dirty="0" smtClean="0"/>
              <a:t> de </a:t>
            </a:r>
            <a:r>
              <a:rPr lang="cs-CZ" dirty="0" err="1" smtClean="0"/>
              <a:t>musique</a:t>
            </a:r>
            <a:r>
              <a:rPr lang="cs-CZ" dirty="0" smtClean="0"/>
              <a:t> </a:t>
            </a:r>
            <a:r>
              <a:rPr lang="cs-CZ" dirty="0" err="1" smtClean="0"/>
              <a:t>que</a:t>
            </a:r>
            <a:r>
              <a:rPr lang="cs-CZ" dirty="0" smtClean="0"/>
              <a:t> vous </a:t>
            </a:r>
            <a:r>
              <a:rPr lang="cs-CZ" dirty="0" err="1" smtClean="0"/>
              <a:t>entendez</a:t>
            </a:r>
            <a:r>
              <a:rPr lang="cs-CZ" dirty="0" smtClean="0"/>
              <a:t>?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 De </a:t>
            </a:r>
            <a:r>
              <a:rPr lang="cs-CZ" dirty="0" err="1" smtClean="0"/>
              <a:t>quelle</a:t>
            </a:r>
            <a:r>
              <a:rPr lang="cs-CZ" dirty="0" smtClean="0"/>
              <a:t> </a:t>
            </a:r>
            <a:r>
              <a:rPr lang="cs-CZ" dirty="0" err="1" smtClean="0"/>
              <a:t>époque</a:t>
            </a:r>
            <a:r>
              <a:rPr lang="cs-CZ" dirty="0" smtClean="0"/>
              <a:t> </a:t>
            </a:r>
            <a:r>
              <a:rPr lang="cs-CZ" dirty="0" err="1" smtClean="0"/>
              <a:t>vient</a:t>
            </a:r>
            <a:r>
              <a:rPr lang="cs-CZ" dirty="0" smtClean="0"/>
              <a:t> </a:t>
            </a:r>
            <a:r>
              <a:rPr lang="cs-CZ" dirty="0" err="1" smtClean="0"/>
              <a:t>cette</a:t>
            </a:r>
            <a:r>
              <a:rPr lang="cs-CZ" dirty="0" smtClean="0"/>
              <a:t> </a:t>
            </a:r>
            <a:r>
              <a:rPr lang="cs-CZ" dirty="0" err="1" smtClean="0"/>
              <a:t>chanson</a:t>
            </a:r>
            <a:r>
              <a:rPr lang="cs-CZ" dirty="0" smtClean="0"/>
              <a:t>? </a:t>
            </a:r>
          </a:p>
          <a:p>
            <a:pPr marL="0" indent="0">
              <a:buNone/>
            </a:pPr>
            <a:r>
              <a:rPr lang="cs-CZ" dirty="0" smtClean="0"/>
              <a:t>4. </a:t>
            </a: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trois</a:t>
            </a:r>
            <a:r>
              <a:rPr lang="cs-CZ" dirty="0" smtClean="0"/>
              <a:t> </a:t>
            </a:r>
            <a:r>
              <a:rPr lang="cs-CZ" dirty="0" err="1" smtClean="0"/>
              <a:t>substantifs</a:t>
            </a:r>
            <a:r>
              <a:rPr lang="cs-CZ" dirty="0" smtClean="0"/>
              <a:t> </a:t>
            </a:r>
            <a:r>
              <a:rPr lang="cs-CZ" dirty="0" err="1" smtClean="0"/>
              <a:t>que</a:t>
            </a:r>
            <a:r>
              <a:rPr lang="cs-CZ" dirty="0" smtClean="0"/>
              <a:t> vous </a:t>
            </a:r>
            <a:r>
              <a:rPr lang="cs-CZ" dirty="0" err="1" smtClean="0"/>
              <a:t>avez</a:t>
            </a:r>
            <a:r>
              <a:rPr lang="cs-CZ" dirty="0" smtClean="0"/>
              <a:t> </a:t>
            </a:r>
            <a:r>
              <a:rPr lang="cs-CZ" dirty="0" err="1" smtClean="0"/>
              <a:t>compris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5. </a:t>
            </a: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trois</a:t>
            </a:r>
            <a:r>
              <a:rPr lang="cs-CZ" dirty="0" smtClean="0"/>
              <a:t> </a:t>
            </a:r>
            <a:r>
              <a:rPr lang="cs-CZ" dirty="0" err="1" smtClean="0"/>
              <a:t>verbes</a:t>
            </a:r>
            <a:r>
              <a:rPr lang="cs-CZ" dirty="0" smtClean="0"/>
              <a:t> </a:t>
            </a:r>
            <a:r>
              <a:rPr lang="cs-CZ" dirty="0" err="1" smtClean="0"/>
              <a:t>que</a:t>
            </a:r>
            <a:r>
              <a:rPr lang="cs-CZ" dirty="0" smtClean="0"/>
              <a:t> vous </a:t>
            </a:r>
            <a:r>
              <a:rPr lang="cs-CZ" dirty="0" err="1" smtClean="0"/>
              <a:t>avez</a:t>
            </a:r>
            <a:r>
              <a:rPr lang="cs-CZ" dirty="0" smtClean="0"/>
              <a:t> </a:t>
            </a:r>
            <a:r>
              <a:rPr lang="cs-CZ" dirty="0" err="1" smtClean="0"/>
              <a:t>compris</a:t>
            </a:r>
            <a:r>
              <a:rPr lang="cs-CZ" dirty="0" smtClean="0"/>
              <a:t>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526770" y="1195565"/>
            <a:ext cx="37444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Non, je ne </a:t>
            </a:r>
            <a:r>
              <a:rPr lang="cs-CZ" dirty="0" err="1" smtClean="0"/>
              <a:t>regrette</a:t>
            </a:r>
            <a:r>
              <a:rPr lang="cs-CZ" dirty="0" smtClean="0"/>
              <a:t> </a:t>
            </a:r>
            <a:r>
              <a:rPr lang="cs-CZ" dirty="0" err="1" smtClean="0"/>
              <a:t>rien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836506" y="2358939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le</a:t>
            </a:r>
            <a:r>
              <a:rPr lang="cs-CZ" dirty="0" smtClean="0"/>
              <a:t> piano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573249" y="2384537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violon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228184" y="2384537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violoncelle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5940152" y="2988644"/>
            <a:ext cx="295232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des </a:t>
            </a:r>
            <a:r>
              <a:rPr lang="cs-CZ" dirty="0" err="1" smtClean="0"/>
              <a:t>années</a:t>
            </a:r>
            <a:r>
              <a:rPr lang="cs-CZ" dirty="0" smtClean="0"/>
              <a:t> 60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80068" y="393305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les </a:t>
            </a:r>
            <a:r>
              <a:rPr lang="cs-CZ" dirty="0" err="1" smtClean="0"/>
              <a:t>amour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131840" y="3933056"/>
            <a:ext cx="23042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les </a:t>
            </a:r>
            <a:r>
              <a:rPr lang="cs-CZ" dirty="0" err="1" smtClean="0"/>
              <a:t>souvenirs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724128" y="393305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bien</a:t>
            </a:r>
            <a:r>
              <a:rPr lang="cs-CZ" dirty="0" smtClean="0"/>
              <a:t>/</a:t>
            </a:r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mal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680068" y="499669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payer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275856" y="499669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balayer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724128" y="5013176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oublier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0" y="5517232"/>
            <a:ext cx="34563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www.youtube.com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watch?v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rzy2wZSg5ZM&amp;index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2&amp;list</a:t>
            </a:r>
            <a:r>
              <a:rPr lang="cs-CZ" dirty="0" smtClean="0">
                <a:hlinkClick r:id="rId2"/>
              </a:rPr>
              <a:t>=</a:t>
            </a:r>
            <a:r>
              <a:rPr lang="cs-CZ" dirty="0" err="1" smtClean="0">
                <a:hlinkClick r:id="rId2"/>
              </a:rPr>
              <a:t>AL94UKMTqg-9CAHDbyChnU3YpUICd8pFiv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33036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504056"/>
          </a:xfrm>
        </p:spPr>
        <p:txBody>
          <a:bodyPr/>
          <a:lstStyle/>
          <a:p>
            <a:r>
              <a:rPr lang="cs-CZ" dirty="0" err="1" smtClean="0"/>
              <a:t>Écoutez</a:t>
            </a:r>
            <a:r>
              <a:rPr lang="cs-CZ" dirty="0" smtClean="0"/>
              <a:t> la </a:t>
            </a:r>
            <a:r>
              <a:rPr lang="cs-CZ" dirty="0" err="1" smtClean="0"/>
              <a:t>chanson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19256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1. </a:t>
            </a: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titre de la </a:t>
            </a:r>
            <a:r>
              <a:rPr lang="cs-CZ" dirty="0" err="1" smtClean="0"/>
              <a:t>chanson</a:t>
            </a:r>
            <a:r>
              <a:rPr lang="cs-CZ" dirty="0" smtClean="0"/>
              <a:t>:........................................</a:t>
            </a:r>
          </a:p>
          <a:p>
            <a:pPr marL="0" indent="0">
              <a:buNone/>
            </a:pPr>
            <a:r>
              <a:rPr lang="cs-CZ" dirty="0" smtClean="0"/>
              <a:t>2. </a:t>
            </a:r>
            <a:r>
              <a:rPr lang="cs-CZ" dirty="0" err="1"/>
              <a:t>Notez</a:t>
            </a:r>
            <a:r>
              <a:rPr lang="cs-CZ" dirty="0"/>
              <a:t> 3 </a:t>
            </a:r>
            <a:r>
              <a:rPr lang="cs-CZ" dirty="0" err="1"/>
              <a:t>mots</a:t>
            </a:r>
            <a:r>
              <a:rPr lang="cs-CZ" dirty="0"/>
              <a:t> </a:t>
            </a:r>
            <a:r>
              <a:rPr lang="cs-CZ" dirty="0" err="1"/>
              <a:t>liés</a:t>
            </a:r>
            <a:r>
              <a:rPr lang="cs-CZ" dirty="0"/>
              <a:t> </a:t>
            </a:r>
            <a:r>
              <a:rPr lang="cs-CZ" dirty="0" err="1"/>
              <a:t>avec</a:t>
            </a:r>
            <a:r>
              <a:rPr lang="cs-CZ" dirty="0"/>
              <a:t> </a:t>
            </a:r>
            <a:r>
              <a:rPr lang="cs-CZ" dirty="0" err="1"/>
              <a:t>le</a:t>
            </a:r>
            <a:r>
              <a:rPr lang="cs-CZ" dirty="0"/>
              <a:t> </a:t>
            </a:r>
            <a:r>
              <a:rPr lang="cs-CZ" dirty="0" err="1"/>
              <a:t>logement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3. </a:t>
            </a:r>
            <a:r>
              <a:rPr lang="cs-CZ" dirty="0" err="1" smtClean="0"/>
              <a:t>Notez</a:t>
            </a:r>
            <a:r>
              <a:rPr lang="cs-CZ" dirty="0" smtClean="0"/>
              <a:t> 3 </a:t>
            </a:r>
            <a:r>
              <a:rPr lang="cs-CZ" dirty="0" err="1" smtClean="0"/>
              <a:t>instruments</a:t>
            </a:r>
            <a:r>
              <a:rPr lang="cs-CZ" dirty="0" smtClean="0"/>
              <a:t> de </a:t>
            </a:r>
            <a:r>
              <a:rPr lang="cs-CZ" dirty="0" err="1" smtClean="0"/>
              <a:t>musique</a:t>
            </a:r>
            <a:r>
              <a:rPr lang="cs-CZ" dirty="0" smtClean="0"/>
              <a:t> </a:t>
            </a:r>
            <a:r>
              <a:rPr lang="cs-CZ" dirty="0" err="1" smtClean="0"/>
              <a:t>que</a:t>
            </a:r>
            <a:r>
              <a:rPr lang="cs-CZ" dirty="0" smtClean="0"/>
              <a:t> vous </a:t>
            </a:r>
            <a:r>
              <a:rPr lang="cs-CZ" dirty="0" err="1" smtClean="0"/>
              <a:t>entendez</a:t>
            </a:r>
            <a:r>
              <a:rPr lang="cs-CZ" dirty="0" smtClean="0"/>
              <a:t>?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4.  De </a:t>
            </a:r>
            <a:r>
              <a:rPr lang="cs-CZ" dirty="0" err="1" smtClean="0"/>
              <a:t>quelle</a:t>
            </a:r>
            <a:r>
              <a:rPr lang="cs-CZ" dirty="0" smtClean="0"/>
              <a:t> </a:t>
            </a:r>
            <a:r>
              <a:rPr lang="cs-CZ" dirty="0" err="1" smtClean="0"/>
              <a:t>époque</a:t>
            </a:r>
            <a:r>
              <a:rPr lang="cs-CZ" dirty="0" smtClean="0"/>
              <a:t> </a:t>
            </a:r>
            <a:r>
              <a:rPr lang="cs-CZ" dirty="0" err="1" smtClean="0"/>
              <a:t>vient</a:t>
            </a:r>
            <a:r>
              <a:rPr lang="cs-CZ" dirty="0" smtClean="0"/>
              <a:t> </a:t>
            </a:r>
            <a:r>
              <a:rPr lang="cs-CZ" dirty="0" err="1" smtClean="0"/>
              <a:t>cette</a:t>
            </a:r>
            <a:r>
              <a:rPr lang="cs-CZ" dirty="0" smtClean="0"/>
              <a:t> </a:t>
            </a:r>
            <a:r>
              <a:rPr lang="cs-CZ" dirty="0" err="1" smtClean="0"/>
              <a:t>chanson</a:t>
            </a:r>
            <a:r>
              <a:rPr lang="cs-CZ" dirty="0" smtClean="0"/>
              <a:t>? </a:t>
            </a:r>
          </a:p>
          <a:p>
            <a:pPr marL="0" indent="0">
              <a:buNone/>
            </a:pPr>
            <a:r>
              <a:rPr lang="cs-CZ" dirty="0" smtClean="0"/>
              <a:t>4. </a:t>
            </a: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trois</a:t>
            </a:r>
            <a:r>
              <a:rPr lang="cs-CZ" dirty="0" smtClean="0"/>
              <a:t> </a:t>
            </a:r>
            <a:r>
              <a:rPr lang="cs-CZ" dirty="0" err="1" smtClean="0"/>
              <a:t>adjectifs</a:t>
            </a:r>
            <a:r>
              <a:rPr lang="cs-CZ" dirty="0" smtClean="0"/>
              <a:t> </a:t>
            </a:r>
            <a:r>
              <a:rPr lang="cs-CZ" dirty="0" err="1" smtClean="0"/>
              <a:t>que</a:t>
            </a:r>
            <a:r>
              <a:rPr lang="cs-CZ" dirty="0" smtClean="0"/>
              <a:t> vous </a:t>
            </a:r>
            <a:r>
              <a:rPr lang="cs-CZ" dirty="0" err="1" smtClean="0"/>
              <a:t>avez</a:t>
            </a:r>
            <a:r>
              <a:rPr lang="cs-CZ" dirty="0" smtClean="0"/>
              <a:t> </a:t>
            </a:r>
            <a:r>
              <a:rPr lang="cs-CZ" dirty="0" err="1" smtClean="0"/>
              <a:t>compris</a:t>
            </a:r>
            <a:r>
              <a:rPr lang="cs-CZ" dirty="0"/>
              <a:t>: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5. </a:t>
            </a: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trois</a:t>
            </a:r>
            <a:r>
              <a:rPr lang="cs-CZ" dirty="0" smtClean="0"/>
              <a:t> </a:t>
            </a:r>
            <a:r>
              <a:rPr lang="cs-CZ" dirty="0" err="1" smtClean="0"/>
              <a:t>verbes</a:t>
            </a:r>
            <a:r>
              <a:rPr lang="cs-CZ" dirty="0" smtClean="0"/>
              <a:t> </a:t>
            </a:r>
            <a:r>
              <a:rPr lang="cs-CZ" dirty="0" err="1" smtClean="0"/>
              <a:t>que</a:t>
            </a:r>
            <a:r>
              <a:rPr lang="cs-CZ" dirty="0" smtClean="0"/>
              <a:t> vous </a:t>
            </a:r>
            <a:r>
              <a:rPr lang="cs-CZ" dirty="0" err="1" smtClean="0"/>
              <a:t>avez</a:t>
            </a:r>
            <a:r>
              <a:rPr lang="cs-CZ" dirty="0" smtClean="0"/>
              <a:t> </a:t>
            </a:r>
            <a:r>
              <a:rPr lang="cs-CZ" dirty="0" err="1" smtClean="0"/>
              <a:t>compris</a:t>
            </a:r>
            <a:r>
              <a:rPr lang="cs-CZ" dirty="0"/>
              <a:t>: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588795" y="764704"/>
            <a:ext cx="374441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 ne </a:t>
            </a:r>
            <a:r>
              <a:rPr lang="cs-CZ" dirty="0" err="1" smtClean="0"/>
              <a:t>veux</a:t>
            </a:r>
            <a:r>
              <a:rPr lang="cs-CZ" dirty="0" smtClean="0"/>
              <a:t> pas </a:t>
            </a:r>
            <a:r>
              <a:rPr lang="cs-CZ" dirty="0" err="1" smtClean="0"/>
              <a:t>travailler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971600" y="2384884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le</a:t>
            </a:r>
            <a:r>
              <a:rPr lang="cs-CZ" dirty="0" smtClean="0"/>
              <a:t> piano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350473" y="236776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 </a:t>
            </a:r>
            <a:r>
              <a:rPr lang="cs-CZ" dirty="0" err="1" smtClean="0"/>
              <a:t>batterie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873507" y="2350640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 </a:t>
            </a:r>
            <a:r>
              <a:rPr lang="cs-CZ" dirty="0" err="1" smtClean="0"/>
              <a:t>trompette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107032" y="3263467"/>
            <a:ext cx="295232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des </a:t>
            </a:r>
            <a:r>
              <a:rPr lang="cs-CZ" dirty="0" err="1" smtClean="0"/>
              <a:t>années</a:t>
            </a:r>
            <a:r>
              <a:rPr lang="cs-CZ" dirty="0" smtClean="0"/>
              <a:t> 60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02434" y="4291988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magnifique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167067" y="4291988"/>
            <a:ext cx="230425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malade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724128" y="4259914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fier</a:t>
            </a:r>
            <a:r>
              <a:rPr lang="cs-CZ" dirty="0" smtClean="0"/>
              <a:t>/</a:t>
            </a:r>
            <a:r>
              <a:rPr lang="cs-CZ" dirty="0" err="1" smtClean="0"/>
              <a:t>fière</a:t>
            </a:r>
            <a:r>
              <a:rPr lang="cs-CZ" dirty="0" smtClean="0"/>
              <a:t> de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836506" y="55172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fumer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3166176" y="55172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déjeuner</a:t>
            </a:r>
            <a:endParaRPr lang="cs-CZ" dirty="0"/>
          </a:p>
        </p:txBody>
      </p:sp>
      <p:sp>
        <p:nvSpPr>
          <p:cNvPr id="15" name="Obdélník 14"/>
          <p:cNvSpPr/>
          <p:nvPr/>
        </p:nvSpPr>
        <p:spPr>
          <a:xfrm>
            <a:off x="5510713" y="5517232"/>
            <a:ext cx="21602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oublier</a:t>
            </a:r>
            <a:endParaRPr lang="cs-CZ" dirty="0"/>
          </a:p>
        </p:txBody>
      </p:sp>
      <p:sp>
        <p:nvSpPr>
          <p:cNvPr id="16" name="Obdélník 15"/>
          <p:cNvSpPr/>
          <p:nvPr/>
        </p:nvSpPr>
        <p:spPr>
          <a:xfrm>
            <a:off x="1098881" y="1484784"/>
            <a:ext cx="2027656" cy="308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 chambre</a:t>
            </a:r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3448761" y="1484784"/>
            <a:ext cx="1174992" cy="308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 </a:t>
            </a:r>
            <a:r>
              <a:rPr lang="cs-CZ" dirty="0" err="1" smtClean="0"/>
              <a:t>fenêtre</a:t>
            </a:r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4932040" y="1484784"/>
            <a:ext cx="1174992" cy="3087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 porte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94538" y="6021288"/>
            <a:ext cx="30243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jENwr-YhPJE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8879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/>
          <a:p>
            <a:r>
              <a:rPr lang="cs-CZ" dirty="0" smtClean="0"/>
              <a:t>Barbara (1930 – 1997)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608512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titre de la </a:t>
            </a:r>
            <a:r>
              <a:rPr lang="cs-CZ" dirty="0" err="1" smtClean="0"/>
              <a:t>chanson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..........................................</a:t>
            </a:r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2743200" lvl="6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268760"/>
            <a:ext cx="2520280" cy="380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351519" y="5072092"/>
            <a:ext cx="252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55576" y="1340768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nUE80DTNxK4&amp;list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RDnUE80DTNxK4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39552" y="3717032"/>
            <a:ext cx="403244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Dis, </a:t>
            </a:r>
            <a:r>
              <a:rPr lang="cs-CZ" dirty="0" err="1" smtClean="0"/>
              <a:t>quand</a:t>
            </a:r>
            <a:r>
              <a:rPr lang="cs-CZ" dirty="0" smtClean="0"/>
              <a:t> </a:t>
            </a:r>
            <a:r>
              <a:rPr lang="cs-CZ" dirty="0" err="1" smtClean="0"/>
              <a:t>reviendras</a:t>
            </a:r>
            <a:r>
              <a:rPr lang="cs-CZ" dirty="0" smtClean="0"/>
              <a:t>-tu?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871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Georges </a:t>
            </a:r>
            <a:r>
              <a:rPr lang="cs-CZ" dirty="0" err="1" smtClean="0"/>
              <a:t>Brassens</a:t>
            </a:r>
            <a:r>
              <a:rPr lang="cs-CZ" dirty="0" smtClean="0"/>
              <a:t> (1921 – 1981)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		</a:t>
            </a: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/>
              <a:t>le</a:t>
            </a:r>
            <a:r>
              <a:rPr lang="cs-CZ" dirty="0"/>
              <a:t> titre de la </a:t>
            </a:r>
            <a:r>
              <a:rPr lang="cs-CZ" dirty="0" err="1"/>
              <a:t>chanson</a:t>
            </a:r>
            <a:r>
              <a:rPr lang="cs-CZ" dirty="0"/>
              <a:t>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		..........................................</a:t>
            </a:r>
            <a:endParaRPr lang="cs-CZ" dirty="0"/>
          </a:p>
          <a:p>
            <a:pPr lvl="8"/>
            <a:endParaRPr lang="cs-CZ" dirty="0"/>
          </a:p>
        </p:txBody>
      </p:sp>
      <p:pic>
        <p:nvPicPr>
          <p:cNvPr id="3074" name="Picture 2" descr="File:Georges Brassens (1964) by Erling Mandelmann - 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3168352" cy="424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35896" y="5085184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1700808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>
                <a:hlinkClick r:id="rId3"/>
              </a:rPr>
              <a:t>www.youtube.com</a:t>
            </a:r>
            <a:r>
              <a:rPr lang="cs-CZ" dirty="0">
                <a:hlinkClick r:id="rId3"/>
              </a:rPr>
              <a:t>/</a:t>
            </a:r>
            <a:r>
              <a:rPr lang="cs-CZ" dirty="0" err="1">
                <a:hlinkClick r:id="rId3"/>
              </a:rPr>
              <a:t>watch?v</a:t>
            </a:r>
            <a:r>
              <a:rPr lang="cs-CZ" dirty="0">
                <a:hlinkClick r:id="rId3"/>
              </a:rPr>
              <a:t>=-</a:t>
            </a:r>
            <a:r>
              <a:rPr lang="cs-CZ" dirty="0" err="1" smtClean="0">
                <a:hlinkClick r:id="rId3"/>
              </a:rPr>
              <a:t>i5HQgSiviI&amp;list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PL94C71155BE685E4E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211960" y="3933056"/>
            <a:ext cx="396044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suis</a:t>
            </a:r>
            <a:r>
              <a:rPr lang="cs-CZ" dirty="0" smtClean="0"/>
              <a:t> </a:t>
            </a:r>
            <a:r>
              <a:rPr lang="cs-CZ" dirty="0" err="1" smtClean="0"/>
              <a:t>fais</a:t>
            </a:r>
            <a:r>
              <a:rPr lang="cs-CZ" dirty="0" smtClean="0"/>
              <a:t> </a:t>
            </a:r>
            <a:r>
              <a:rPr lang="cs-CZ" dirty="0" err="1" smtClean="0"/>
              <a:t>tout</a:t>
            </a:r>
            <a:r>
              <a:rPr lang="cs-CZ" dirty="0" smtClean="0"/>
              <a:t> petit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2864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Jacques </a:t>
            </a:r>
            <a:r>
              <a:rPr lang="cs-CZ" dirty="0" err="1" smtClean="0"/>
              <a:t>Brel</a:t>
            </a:r>
            <a:r>
              <a:rPr lang="cs-CZ" dirty="0" smtClean="0"/>
              <a:t> (1929 – 1978)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680520"/>
          </a:xfrm>
        </p:spPr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lvl="8"/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err="1" smtClean="0"/>
              <a:t>Notez</a:t>
            </a:r>
            <a:r>
              <a:rPr lang="cs-CZ" dirty="0" smtClean="0"/>
              <a:t> </a:t>
            </a:r>
            <a:r>
              <a:rPr lang="cs-CZ" dirty="0" err="1" smtClean="0"/>
              <a:t>le</a:t>
            </a:r>
            <a:r>
              <a:rPr lang="cs-CZ" dirty="0" smtClean="0"/>
              <a:t> titre de la </a:t>
            </a:r>
            <a:r>
              <a:rPr lang="cs-CZ" dirty="0" err="1" smtClean="0"/>
              <a:t>chanson</a:t>
            </a:r>
            <a:r>
              <a:rPr lang="cs-CZ" dirty="0" smtClean="0"/>
              <a:t>: .........................................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lvl="8"/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34" y="1603477"/>
            <a:ext cx="4995724" cy="3640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39814" y="5013176"/>
            <a:ext cx="356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1628800"/>
            <a:ext cx="26736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H1DpjXQUDsI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283968" y="5382508"/>
            <a:ext cx="3888432" cy="4227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 </a:t>
            </a:r>
            <a:r>
              <a:rPr lang="cs-CZ" dirty="0" err="1" smtClean="0"/>
              <a:t>chanson</a:t>
            </a:r>
            <a:r>
              <a:rPr lang="cs-CZ" dirty="0" smtClean="0"/>
              <a:t> de </a:t>
            </a:r>
            <a:r>
              <a:rPr lang="cs-CZ" dirty="0" err="1" smtClean="0"/>
              <a:t>vieux</a:t>
            </a:r>
            <a:r>
              <a:rPr lang="cs-CZ" dirty="0"/>
              <a:t> </a:t>
            </a:r>
            <a:r>
              <a:rPr lang="cs-CZ" dirty="0" err="1" smtClean="0"/>
              <a:t>amants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18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96140"/>
          </a:xfrm>
        </p:spPr>
        <p:txBody>
          <a:bodyPr/>
          <a:lstStyle/>
          <a:p>
            <a:r>
              <a:rPr lang="cs-CZ" dirty="0" err="1" smtClean="0"/>
              <a:t>Léo</a:t>
            </a:r>
            <a:r>
              <a:rPr lang="cs-CZ" dirty="0" smtClean="0"/>
              <a:t> </a:t>
            </a:r>
            <a:r>
              <a:rPr lang="cs-CZ" dirty="0" err="1" smtClean="0"/>
              <a:t>Ferré</a:t>
            </a:r>
            <a:r>
              <a:rPr lang="cs-CZ" dirty="0" smtClean="0"/>
              <a:t> (1916 – 1993)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4824536"/>
          </a:xfrm>
        </p:spPr>
        <p:txBody>
          <a:bodyPr/>
          <a:lstStyle/>
          <a:p>
            <a:pPr marL="3657600" lvl="8" indent="0">
              <a:buNone/>
            </a:pPr>
            <a:endParaRPr lang="cs-CZ" dirty="0"/>
          </a:p>
          <a:p>
            <a:pPr lvl="8"/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4608511" cy="3664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98927" y="5016907"/>
            <a:ext cx="37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6136" y="1268760"/>
            <a:ext cx="2232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EgXCy_Rtdkg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5080893" y="2621085"/>
            <a:ext cx="39308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Notez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titre de la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chanson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</a:p>
        </p:txBody>
      </p:sp>
      <p:sp>
        <p:nvSpPr>
          <p:cNvPr id="7" name="Obdélník 6"/>
          <p:cNvSpPr/>
          <p:nvPr/>
        </p:nvSpPr>
        <p:spPr>
          <a:xfrm>
            <a:off x="5940152" y="3356992"/>
            <a:ext cx="2232248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C´est</a:t>
            </a:r>
            <a:r>
              <a:rPr lang="cs-CZ" dirty="0" smtClean="0"/>
              <a:t> extra!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3657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Gilbert Bécaud (1927 – 2001)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59839"/>
            <a:ext cx="8219256" cy="4186401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429" y="1259839"/>
            <a:ext cx="5337443" cy="352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581344" y="4413219"/>
            <a:ext cx="2968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84168" y="1556792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TilQ8BIHisw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23528" y="5304820"/>
            <a:ext cx="53431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Notez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où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se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passe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chanson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Nathalie: </a:t>
            </a:r>
            <a:endParaRPr lang="cs-CZ" sz="20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533872" y="5146641"/>
            <a:ext cx="2926560" cy="7164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la Place Rouge en </a:t>
            </a:r>
            <a:r>
              <a:rPr lang="cs-CZ" dirty="0" err="1" smtClean="0"/>
              <a:t>Russie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77923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dirty="0" err="1" smtClean="0"/>
              <a:t>Serge</a:t>
            </a:r>
            <a:r>
              <a:rPr lang="cs-CZ" dirty="0" smtClean="0"/>
              <a:t> </a:t>
            </a:r>
            <a:r>
              <a:rPr lang="cs-CZ" dirty="0" err="1" smtClean="0"/>
              <a:t>Gainsbourg</a:t>
            </a:r>
            <a:r>
              <a:rPr lang="cs-CZ" dirty="0" smtClean="0"/>
              <a:t> (1928 – 1991)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68052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5468534" cy="3561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436096" y="4974159"/>
            <a:ext cx="355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84168" y="1566084"/>
            <a:ext cx="2607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k3Fa4lOQfbA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11560" y="5366704"/>
            <a:ext cx="39308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Notez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titre de la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chanson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</a:p>
        </p:txBody>
      </p:sp>
      <p:sp>
        <p:nvSpPr>
          <p:cNvPr id="6" name="Obdélník 5"/>
          <p:cNvSpPr/>
          <p:nvPr/>
        </p:nvSpPr>
        <p:spPr>
          <a:xfrm>
            <a:off x="4542444" y="5366704"/>
            <a:ext cx="3845980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 </a:t>
            </a:r>
            <a:r>
              <a:rPr lang="cs-CZ" dirty="0" err="1" smtClean="0"/>
              <a:t>t´aime</a:t>
            </a:r>
            <a:r>
              <a:rPr lang="cs-CZ" dirty="0" smtClean="0"/>
              <a:t>....Moi, non plus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8922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Dalida</a:t>
            </a:r>
            <a:r>
              <a:rPr lang="cs-CZ" dirty="0" smtClean="0"/>
              <a:t> (1933 – 1987)</a:t>
            </a:r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60"/>
            <a:ext cx="2876550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716016" y="1844824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ABbzl7hde8s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88110" y="4797152"/>
            <a:ext cx="43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57200" y="1412776"/>
            <a:ext cx="64633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20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86131" y="2778412"/>
            <a:ext cx="39308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Notez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le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titre de la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chanson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</a:p>
        </p:txBody>
      </p:sp>
      <p:sp>
        <p:nvSpPr>
          <p:cNvPr id="7" name="Obdélník 6"/>
          <p:cNvSpPr/>
          <p:nvPr/>
        </p:nvSpPr>
        <p:spPr>
          <a:xfrm>
            <a:off x="5004048" y="3284984"/>
            <a:ext cx="280831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 </a:t>
            </a:r>
            <a:r>
              <a:rPr lang="cs-CZ" dirty="0" err="1" smtClean="0"/>
              <a:t>suis</a:t>
            </a:r>
            <a:r>
              <a:rPr lang="cs-CZ" dirty="0" smtClean="0"/>
              <a:t> </a:t>
            </a:r>
            <a:r>
              <a:rPr lang="cs-CZ" dirty="0" err="1" smtClean="0"/>
              <a:t>malade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3828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Charles </a:t>
            </a:r>
            <a:r>
              <a:rPr lang="cs-CZ" dirty="0" smtClean="0"/>
              <a:t>Aznavour (1924 -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lvl="6"/>
            <a:endParaRPr lang="cs-CZ" dirty="0"/>
          </a:p>
          <a:p>
            <a:pPr lvl="6"/>
            <a:endParaRPr lang="cs-CZ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24" y="1340768"/>
            <a:ext cx="2502570" cy="4097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80994" y="508518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067944" y="1556792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KI29nBEzqE4&amp;list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PL3D8D01999C42E537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53806" y="2694178"/>
            <a:ext cx="39425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257300" lvl="8" indent="-342900"/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Qui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il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faut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aller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voir</a:t>
            </a:r>
            <a:r>
              <a:rPr lang="cs-CZ" sz="2000" dirty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</a:p>
        </p:txBody>
      </p:sp>
      <p:sp>
        <p:nvSpPr>
          <p:cNvPr id="7" name="Obdélník 6"/>
          <p:cNvSpPr/>
          <p:nvPr/>
        </p:nvSpPr>
        <p:spPr>
          <a:xfrm>
            <a:off x="4619571" y="3389300"/>
            <a:ext cx="2664296" cy="5437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les </a:t>
            </a:r>
            <a:r>
              <a:rPr lang="cs-CZ" dirty="0" err="1" smtClean="0"/>
              <a:t>comédiens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619571" y="4077072"/>
            <a:ext cx="26642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le</a:t>
            </a:r>
            <a:r>
              <a:rPr lang="cs-CZ" dirty="0" smtClean="0"/>
              <a:t> </a:t>
            </a:r>
            <a:r>
              <a:rPr lang="cs-CZ" dirty="0" err="1" smtClean="0"/>
              <a:t>musiciens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644008" y="4813306"/>
            <a:ext cx="2664296" cy="5437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les </a:t>
            </a:r>
            <a:r>
              <a:rPr lang="cs-CZ" dirty="0" err="1" smtClean="0"/>
              <a:t>magiciens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9173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624132"/>
          </a:xfrm>
        </p:spPr>
        <p:txBody>
          <a:bodyPr/>
          <a:lstStyle/>
          <a:p>
            <a:r>
              <a:rPr lang="cs-CZ" dirty="0" smtClean="0"/>
              <a:t>Zaz (1980 -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53650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420" y="1019174"/>
            <a:ext cx="5323114" cy="354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190113" y="4196367"/>
            <a:ext cx="437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11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59867" y="4692404"/>
            <a:ext cx="59065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Qu´est-ce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qu´il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faut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faire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pour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votre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2000" dirty="0" err="1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santé</a:t>
            </a:r>
            <a:r>
              <a:rPr lang="cs-CZ" sz="2000" dirty="0" smtClean="0">
                <a:solidFill>
                  <a:schemeClr val="tx2">
                    <a:lumMod val="5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: </a:t>
            </a:r>
            <a:endParaRPr lang="cs-CZ" sz="2000" dirty="0">
              <a:solidFill>
                <a:schemeClr val="tx2">
                  <a:lumMod val="5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408876" y="1019174"/>
            <a:ext cx="1584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www.youtube.com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watch?v</a:t>
            </a:r>
            <a:r>
              <a:rPr lang="cs-CZ" dirty="0" smtClean="0">
                <a:hlinkClick r:id="rId3"/>
              </a:rPr>
              <a:t>=</a:t>
            </a:r>
            <a:r>
              <a:rPr lang="cs-CZ" dirty="0" err="1" smtClean="0">
                <a:hlinkClick r:id="rId3"/>
              </a:rPr>
              <a:t>OaEBUh7BBig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871189" y="5194925"/>
            <a:ext cx="1948462" cy="4967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manger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059832" y="5194925"/>
            <a:ext cx="1948462" cy="4967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bouger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241651" y="5177638"/>
            <a:ext cx="1948462" cy="49672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chanter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94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480116"/>
          </a:xfrm>
        </p:spPr>
        <p:txBody>
          <a:bodyPr/>
          <a:lstStyle/>
          <a:p>
            <a:r>
              <a:rPr lang="cs-CZ" dirty="0" smtClean="0"/>
              <a:t>Zdroje a 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469045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dirty="0" smtClean="0"/>
              <a:t>Veškeré hypertextové odkazy jsou platné ke dni vytvoření díla.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4961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err="1" smtClean="0"/>
              <a:t>J.B</a:t>
            </a:r>
            <a:r>
              <a:rPr lang="cs-CZ" dirty="0"/>
              <a:t>. </a:t>
            </a:r>
            <a:r>
              <a:rPr lang="cs-CZ" dirty="0" err="1"/>
              <a:t>ARRIEU</a:t>
            </a:r>
            <a:r>
              <a:rPr lang="cs-CZ" dirty="0"/>
              <a:t> ALBERTINI.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err="1">
                <a:hlinkClick r:id="rId2"/>
              </a:rPr>
              <a:t>commons.wikimedia.org</a:t>
            </a:r>
            <a:r>
              <a:rPr lang="cs-CZ" dirty="0">
                <a:hlinkClick r:id="rId2"/>
              </a:rPr>
              <a:t>/wiki/</a:t>
            </a:r>
            <a:r>
              <a:rPr lang="cs-CZ" dirty="0" err="1">
                <a:hlinkClick r:id="rId2"/>
              </a:rPr>
              <a:t>File:Edith_Piaf.jpg</a:t>
            </a:r>
            <a:endParaRPr lang="cs-CZ" dirty="0"/>
          </a:p>
          <a:p>
            <a:r>
              <a:rPr lang="cs-CZ" dirty="0" err="1"/>
              <a:t>NATIONAAL</a:t>
            </a:r>
            <a:r>
              <a:rPr lang="cs-CZ" dirty="0"/>
              <a:t> </a:t>
            </a:r>
            <a:r>
              <a:rPr lang="cs-CZ" dirty="0" err="1"/>
              <a:t>ARCHIEF</a:t>
            </a:r>
            <a:r>
              <a:rPr lang="cs-CZ" dirty="0"/>
              <a:t>, DEN HAAG, </a:t>
            </a:r>
            <a:r>
              <a:rPr lang="cs-CZ" dirty="0" err="1"/>
              <a:t>RIJKSFOTOARCHIEF</a:t>
            </a:r>
            <a:r>
              <a:rPr lang="cs-CZ" dirty="0"/>
              <a:t>: </a:t>
            </a:r>
            <a:r>
              <a:rPr lang="cs-CZ" dirty="0" err="1"/>
              <a:t>FOTOCOLLECTIE</a:t>
            </a:r>
            <a:r>
              <a:rPr lang="cs-CZ" dirty="0"/>
              <a:t> </a:t>
            </a:r>
            <a:r>
              <a:rPr lang="cs-CZ" dirty="0" err="1"/>
              <a:t>ALGEMEEN</a:t>
            </a:r>
            <a:r>
              <a:rPr lang="cs-CZ" dirty="0"/>
              <a:t> </a:t>
            </a:r>
            <a:r>
              <a:rPr lang="cs-CZ" dirty="0" err="1"/>
              <a:t>NEDERLANDS</a:t>
            </a:r>
            <a:r>
              <a:rPr lang="cs-CZ" dirty="0"/>
              <a:t> </a:t>
            </a:r>
            <a:r>
              <a:rPr lang="cs-CZ" dirty="0" err="1"/>
              <a:t>FOTOPERSBUREAU</a:t>
            </a:r>
            <a:r>
              <a:rPr lang="cs-CZ" dirty="0"/>
              <a:t> (</a:t>
            </a:r>
            <a:r>
              <a:rPr lang="cs-CZ" dirty="0" err="1"/>
              <a:t>ANEFO</a:t>
            </a:r>
            <a:r>
              <a:rPr lang="cs-CZ" dirty="0"/>
              <a:t>), 1945-1989 - </a:t>
            </a:r>
            <a:r>
              <a:rPr lang="cs-CZ" dirty="0" err="1"/>
              <a:t>NEGATIEFSTROKEN</a:t>
            </a:r>
            <a:r>
              <a:rPr lang="cs-CZ" dirty="0"/>
              <a:t> </a:t>
            </a:r>
            <a:r>
              <a:rPr lang="cs-CZ" dirty="0" err="1"/>
              <a:t>ZWART</a:t>
            </a:r>
            <a:r>
              <a:rPr lang="cs-CZ" dirty="0"/>
              <a:t>/</a:t>
            </a:r>
            <a:r>
              <a:rPr lang="cs-CZ" dirty="0" err="1"/>
              <a:t>WIT</a:t>
            </a:r>
            <a:r>
              <a:rPr lang="cs-CZ" dirty="0"/>
              <a:t>, </a:t>
            </a:r>
            <a:r>
              <a:rPr lang="cs-CZ" dirty="0" err="1"/>
              <a:t>NUMMER</a:t>
            </a:r>
            <a:r>
              <a:rPr lang="cs-CZ" dirty="0"/>
              <a:t> </a:t>
            </a:r>
            <a:r>
              <a:rPr lang="cs-CZ" dirty="0" err="1"/>
              <a:t>TOEGANG</a:t>
            </a:r>
            <a:r>
              <a:rPr lang="cs-CZ" dirty="0"/>
              <a:t> 2.24.01.05, </a:t>
            </a:r>
            <a:r>
              <a:rPr lang="cs-CZ" dirty="0" err="1"/>
              <a:t>BESTANDDEELNUMMER</a:t>
            </a:r>
            <a:r>
              <a:rPr lang="cs-CZ" dirty="0"/>
              <a:t> 914-6440.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err="1">
                <a:hlinkClick r:id="rId3"/>
              </a:rPr>
              <a:t>commons.wikimedia.org</a:t>
            </a:r>
            <a:r>
              <a:rPr lang="cs-CZ" dirty="0">
                <a:hlinkClick r:id="rId3"/>
              </a:rPr>
              <a:t>/wiki/</a:t>
            </a:r>
            <a:r>
              <a:rPr lang="cs-CZ" dirty="0" err="1">
                <a:hlinkClick r:id="rId3"/>
              </a:rPr>
              <a:t>File</a:t>
            </a:r>
            <a:r>
              <a:rPr lang="cs-CZ" dirty="0">
                <a:hlinkClick r:id="rId3"/>
              </a:rPr>
              <a:t>:%</a:t>
            </a:r>
            <a:r>
              <a:rPr lang="cs-CZ" dirty="0" err="1">
                <a:hlinkClick r:id="rId3"/>
              </a:rPr>
              <a:t>C3%89dith_Piaf_914-6440.jpg</a:t>
            </a:r>
            <a:endParaRPr lang="cs-CZ" dirty="0"/>
          </a:p>
          <a:p>
            <a:r>
              <a:rPr lang="cs-CZ" dirty="0" err="1"/>
              <a:t>NATIONAAL</a:t>
            </a:r>
            <a:r>
              <a:rPr lang="cs-CZ" dirty="0"/>
              <a:t> </a:t>
            </a:r>
            <a:r>
              <a:rPr lang="cs-CZ" dirty="0" err="1"/>
              <a:t>ARCHIEF</a:t>
            </a:r>
            <a:r>
              <a:rPr lang="cs-CZ" dirty="0"/>
              <a:t>, DEN HAAG, </a:t>
            </a:r>
            <a:r>
              <a:rPr lang="cs-CZ" dirty="0" err="1"/>
              <a:t>RIJKSFOTOARCHIEF</a:t>
            </a:r>
            <a:r>
              <a:rPr lang="cs-CZ" dirty="0"/>
              <a:t>: </a:t>
            </a:r>
            <a:r>
              <a:rPr lang="cs-CZ" dirty="0" err="1"/>
              <a:t>FOTOCOLLECTIE</a:t>
            </a:r>
            <a:r>
              <a:rPr lang="cs-CZ" dirty="0"/>
              <a:t> </a:t>
            </a:r>
            <a:r>
              <a:rPr lang="cs-CZ" dirty="0" err="1"/>
              <a:t>ALGEMEEN</a:t>
            </a:r>
            <a:r>
              <a:rPr lang="cs-CZ" dirty="0"/>
              <a:t> </a:t>
            </a:r>
            <a:r>
              <a:rPr lang="cs-CZ" dirty="0" err="1"/>
              <a:t>NEDERLANDS</a:t>
            </a:r>
            <a:r>
              <a:rPr lang="cs-CZ" dirty="0"/>
              <a:t> </a:t>
            </a:r>
            <a:r>
              <a:rPr lang="cs-CZ" dirty="0" err="1"/>
              <a:t>FOTOPERSBUREAU</a:t>
            </a:r>
            <a:r>
              <a:rPr lang="cs-CZ" dirty="0"/>
              <a:t> (</a:t>
            </a:r>
            <a:r>
              <a:rPr lang="cs-CZ" dirty="0" err="1"/>
              <a:t>ANEFO</a:t>
            </a:r>
            <a:r>
              <a:rPr lang="cs-CZ" dirty="0"/>
              <a:t>), 1945-1989 - </a:t>
            </a:r>
            <a:r>
              <a:rPr lang="cs-CZ" dirty="0" err="1"/>
              <a:t>NEGATIEFSTROKEN</a:t>
            </a:r>
            <a:r>
              <a:rPr lang="cs-CZ" dirty="0"/>
              <a:t> </a:t>
            </a:r>
            <a:r>
              <a:rPr lang="cs-CZ" dirty="0" err="1"/>
              <a:t>ZWART</a:t>
            </a:r>
            <a:r>
              <a:rPr lang="cs-CZ" dirty="0"/>
              <a:t>/</a:t>
            </a:r>
            <a:r>
              <a:rPr lang="cs-CZ" dirty="0" err="1"/>
              <a:t>WIT</a:t>
            </a:r>
            <a:r>
              <a:rPr lang="cs-CZ" dirty="0"/>
              <a:t>, </a:t>
            </a:r>
            <a:r>
              <a:rPr lang="cs-CZ" dirty="0" err="1"/>
              <a:t>NUMMER</a:t>
            </a:r>
            <a:r>
              <a:rPr lang="cs-CZ" dirty="0"/>
              <a:t> </a:t>
            </a:r>
            <a:r>
              <a:rPr lang="cs-CZ" dirty="0" err="1"/>
              <a:t>TOEGANG</a:t>
            </a:r>
            <a:r>
              <a:rPr lang="cs-CZ" dirty="0"/>
              <a:t> 2.24.01.05, </a:t>
            </a:r>
            <a:r>
              <a:rPr lang="cs-CZ" dirty="0" err="1"/>
              <a:t>BESTANDDEELNUMMER</a:t>
            </a:r>
            <a:r>
              <a:rPr lang="cs-CZ" dirty="0"/>
              <a:t> 921-1453.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err="1">
                <a:hlinkClick r:id="rId4"/>
              </a:rPr>
              <a:t>commons.wikimedia.org</a:t>
            </a:r>
            <a:r>
              <a:rPr lang="cs-CZ" dirty="0">
                <a:hlinkClick r:id="rId4"/>
              </a:rPr>
              <a:t>/wiki/</a:t>
            </a:r>
            <a:r>
              <a:rPr lang="cs-CZ" dirty="0" err="1">
                <a:hlinkClick r:id="rId4"/>
              </a:rPr>
              <a:t>File:Barbara_1</a:t>
            </a:r>
            <a:r>
              <a:rPr lang="cs-CZ" dirty="0">
                <a:hlinkClick r:id="rId4"/>
              </a:rPr>
              <a:t>_(</a:t>
            </a:r>
            <a:r>
              <a:rPr lang="cs-CZ" dirty="0" err="1">
                <a:hlinkClick r:id="rId4"/>
              </a:rPr>
              <a:t>Repetities_1968</a:t>
            </a:r>
            <a:r>
              <a:rPr lang="cs-CZ" dirty="0">
                <a:hlinkClick r:id="rId4"/>
              </a:rPr>
              <a:t>-03-</a:t>
            </a:r>
            <a:r>
              <a:rPr lang="cs-CZ" dirty="0" err="1">
                <a:hlinkClick r:id="rId4"/>
              </a:rPr>
              <a:t>07_Grand_Gala_du_Disque_Populaire</a:t>
            </a:r>
            <a:r>
              <a:rPr lang="cs-CZ" dirty="0">
                <a:hlinkClick r:id="rId4"/>
              </a:rPr>
              <a:t>).</a:t>
            </a:r>
            <a:r>
              <a:rPr lang="cs-CZ" dirty="0" err="1">
                <a:hlinkClick r:id="rId4"/>
              </a:rPr>
              <a:t>jpg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0608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52124"/>
          </a:xfrm>
        </p:spPr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19256" cy="4618449"/>
          </a:xfrm>
        </p:spPr>
        <p:txBody>
          <a:bodyPr>
            <a:normAutofit fontScale="77500" lnSpcReduction="20000"/>
          </a:bodyPr>
          <a:lstStyle/>
          <a:p>
            <a:pPr>
              <a:buFont typeface="+mj-lt"/>
              <a:buAutoNum type="arabicPeriod" startAt="4"/>
            </a:pPr>
            <a:r>
              <a:rPr lang="cs-CZ" dirty="0" err="1"/>
              <a:t>MANDELMANN</a:t>
            </a:r>
            <a:r>
              <a:rPr lang="cs-CZ" dirty="0"/>
              <a:t>, </a:t>
            </a:r>
            <a:r>
              <a:rPr lang="cs-CZ" dirty="0" err="1"/>
              <a:t>Erling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err="1">
                <a:hlinkClick r:id="rId2"/>
              </a:rPr>
              <a:t>commons.wikimedia.org</a:t>
            </a:r>
            <a:r>
              <a:rPr lang="cs-CZ" dirty="0">
                <a:hlinkClick r:id="rId2"/>
              </a:rPr>
              <a:t>/wiki/</a:t>
            </a:r>
            <a:r>
              <a:rPr lang="cs-CZ" dirty="0" err="1">
                <a:hlinkClick r:id="rId2"/>
              </a:rPr>
              <a:t>File:Georges_Brassens</a:t>
            </a:r>
            <a:r>
              <a:rPr lang="cs-CZ" dirty="0">
                <a:hlinkClick r:id="rId2"/>
              </a:rPr>
              <a:t>_(1964)_by_Erling_</a:t>
            </a:r>
            <a:r>
              <a:rPr lang="cs-CZ" dirty="0" err="1">
                <a:hlinkClick r:id="rId2"/>
              </a:rPr>
              <a:t>Mandelmann</a:t>
            </a:r>
            <a:r>
              <a:rPr lang="cs-CZ" dirty="0">
                <a:hlinkClick r:id="rId2"/>
              </a:rPr>
              <a:t>_-_</a:t>
            </a:r>
            <a:r>
              <a:rPr lang="cs-CZ" dirty="0" err="1">
                <a:hlinkClick r:id="rId2"/>
              </a:rPr>
              <a:t>3.jpg</a:t>
            </a:r>
            <a:endParaRPr lang="cs-CZ" dirty="0"/>
          </a:p>
          <a:p>
            <a:pPr>
              <a:buAutoNum type="arabicPeriod" startAt="4"/>
            </a:pPr>
            <a:r>
              <a:rPr lang="cs-CZ" dirty="0"/>
              <a:t>DOMINO_-_</a:t>
            </a:r>
            <a:r>
              <a:rPr lang="cs-CZ" dirty="0" err="1"/>
              <a:t>JACQUES_BREL_1.JPG</a:t>
            </a:r>
            <a:r>
              <a:rPr lang="cs-CZ" dirty="0"/>
              <a:t>: </a:t>
            </a:r>
            <a:r>
              <a:rPr lang="cs-CZ" dirty="0" err="1"/>
              <a:t>NATIONAAL</a:t>
            </a:r>
            <a:r>
              <a:rPr lang="cs-CZ" dirty="0"/>
              <a:t> </a:t>
            </a:r>
            <a:r>
              <a:rPr lang="cs-CZ" dirty="0" err="1"/>
              <a:t>ARCHIEF</a:t>
            </a:r>
            <a:r>
              <a:rPr lang="cs-CZ" dirty="0"/>
              <a:t>, DEN HAAG, </a:t>
            </a:r>
            <a:r>
              <a:rPr lang="cs-CZ" dirty="0" err="1"/>
              <a:t>RIJKSFOTOARCHIEF</a:t>
            </a:r>
            <a:r>
              <a:rPr lang="cs-CZ" dirty="0"/>
              <a:t>: </a:t>
            </a:r>
            <a:r>
              <a:rPr lang="cs-CZ" dirty="0" err="1"/>
              <a:t>FOTOCOLLECTIE</a:t>
            </a:r>
            <a:r>
              <a:rPr lang="cs-CZ" dirty="0"/>
              <a:t> </a:t>
            </a:r>
            <a:r>
              <a:rPr lang="cs-CZ" dirty="0" err="1"/>
              <a:t>ALGEMEEN</a:t>
            </a:r>
            <a:r>
              <a:rPr lang="cs-CZ" dirty="0"/>
              <a:t> </a:t>
            </a:r>
            <a:r>
              <a:rPr lang="cs-CZ" dirty="0" err="1"/>
              <a:t>NEDERLANDS</a:t>
            </a:r>
            <a:r>
              <a:rPr lang="cs-CZ" dirty="0"/>
              <a:t> </a:t>
            </a:r>
            <a:r>
              <a:rPr lang="cs-CZ" dirty="0" err="1"/>
              <a:t>FOTOPERSBUREAU</a:t>
            </a:r>
            <a:r>
              <a:rPr lang="cs-CZ" dirty="0"/>
              <a:t> (</a:t>
            </a:r>
            <a:r>
              <a:rPr lang="cs-CZ" dirty="0" err="1"/>
              <a:t>ANEFO</a:t>
            </a:r>
            <a:r>
              <a:rPr lang="cs-CZ" dirty="0"/>
              <a:t>), 1945-1989 - </a:t>
            </a:r>
            <a:r>
              <a:rPr lang="cs-CZ" dirty="0" err="1"/>
              <a:t>NEGATIEFSTROKEN</a:t>
            </a:r>
            <a:r>
              <a:rPr lang="cs-CZ" dirty="0"/>
              <a:t> </a:t>
            </a:r>
            <a:r>
              <a:rPr lang="cs-CZ" dirty="0" err="1"/>
              <a:t>ZWART</a:t>
            </a:r>
            <a:r>
              <a:rPr lang="cs-CZ" dirty="0"/>
              <a:t>/</a:t>
            </a:r>
            <a:r>
              <a:rPr lang="cs-CZ" dirty="0" err="1"/>
              <a:t>WIT</a:t>
            </a:r>
            <a:r>
              <a:rPr lang="cs-CZ" dirty="0"/>
              <a:t>, </a:t>
            </a:r>
            <a:r>
              <a:rPr lang="cs-CZ" dirty="0" err="1"/>
              <a:t>NUMMER</a:t>
            </a:r>
            <a:r>
              <a:rPr lang="cs-CZ" dirty="0"/>
              <a:t> </a:t>
            </a:r>
            <a:r>
              <a:rPr lang="cs-CZ" dirty="0" err="1"/>
              <a:t>TOEGANG</a:t>
            </a:r>
            <a:r>
              <a:rPr lang="cs-CZ" dirty="0"/>
              <a:t> 2.24.01.05, </a:t>
            </a:r>
            <a:r>
              <a:rPr lang="cs-CZ" dirty="0" err="1"/>
              <a:t>BESTANDDEELNUMMER</a:t>
            </a:r>
            <a:r>
              <a:rPr lang="cs-CZ" dirty="0"/>
              <a:t> 914-8395. </a:t>
            </a:r>
            <a:r>
              <a:rPr lang="cs-CZ" i="1" dirty="0" err="1"/>
              <a:t>Wikipedia</a:t>
            </a:r>
            <a:r>
              <a:rPr lang="cs-CZ" dirty="0"/>
              <a:t>[online]. [cit. 18.1.2014].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err="1">
                <a:hlinkClick r:id="rId3"/>
              </a:rPr>
              <a:t>commons.wikimedia.org</a:t>
            </a:r>
            <a:r>
              <a:rPr lang="cs-CZ" dirty="0">
                <a:hlinkClick r:id="rId3"/>
              </a:rPr>
              <a:t>/wiki/File:Jacques_</a:t>
            </a:r>
            <a:r>
              <a:rPr lang="cs-CZ" dirty="0" err="1">
                <a:hlinkClick r:id="rId3"/>
              </a:rPr>
              <a:t>Brel</a:t>
            </a:r>
            <a:r>
              <a:rPr lang="cs-CZ" dirty="0">
                <a:hlinkClick r:id="rId3"/>
              </a:rPr>
              <a:t>_-_</a:t>
            </a:r>
            <a:r>
              <a:rPr lang="cs-CZ" dirty="0" err="1">
                <a:hlinkClick r:id="rId3"/>
              </a:rPr>
              <a:t>Domino_2.jpg</a:t>
            </a:r>
            <a:endParaRPr lang="cs-CZ" dirty="0"/>
          </a:p>
          <a:p>
            <a:pPr>
              <a:buAutoNum type="arabicPeriod" startAt="4"/>
            </a:pPr>
            <a:r>
              <a:rPr lang="cs-CZ" dirty="0" err="1"/>
              <a:t>FÉDÉRATION</a:t>
            </a:r>
            <a:r>
              <a:rPr lang="cs-CZ" dirty="0"/>
              <a:t> </a:t>
            </a:r>
            <a:r>
              <a:rPr lang="cs-CZ" dirty="0" err="1"/>
              <a:t>ANARCHISTE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err="1">
                <a:hlinkClick r:id="rId4"/>
              </a:rPr>
              <a:t>commons.wikimedia.org</a:t>
            </a:r>
            <a:r>
              <a:rPr lang="cs-CZ" dirty="0">
                <a:hlinkClick r:id="rId4"/>
              </a:rPr>
              <a:t>/wiki/</a:t>
            </a:r>
            <a:r>
              <a:rPr lang="cs-CZ" dirty="0" err="1">
                <a:hlinkClick r:id="rId4"/>
              </a:rPr>
              <a:t>File:Radio_Libertaire_10_ans_L%C3%A9o_Ferr%C3%A9</a:t>
            </a:r>
            <a:endParaRPr lang="cs-CZ" dirty="0"/>
          </a:p>
          <a:p>
            <a:pPr>
              <a:buAutoNum type="arabicPeriod" startAt="4"/>
            </a:pPr>
            <a:r>
              <a:rPr lang="cs-CZ" dirty="0" err="1"/>
              <a:t>JOOST</a:t>
            </a:r>
            <a:r>
              <a:rPr lang="cs-CZ" dirty="0"/>
              <a:t> </a:t>
            </a:r>
            <a:r>
              <a:rPr lang="cs-CZ" dirty="0" err="1"/>
              <a:t>EVERS</a:t>
            </a:r>
            <a:r>
              <a:rPr lang="cs-CZ" dirty="0"/>
              <a:t> / </a:t>
            </a:r>
            <a:r>
              <a:rPr lang="cs-CZ" dirty="0" err="1"/>
              <a:t>ANEFO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5"/>
              </a:rPr>
              <a:t>http://</a:t>
            </a:r>
            <a:r>
              <a:rPr lang="cs-CZ" dirty="0" err="1">
                <a:hlinkClick r:id="rId5"/>
              </a:rPr>
              <a:t>commons.wikimedia.org</a:t>
            </a:r>
            <a:r>
              <a:rPr lang="cs-CZ" dirty="0">
                <a:hlinkClick r:id="rId5"/>
              </a:rPr>
              <a:t>/wiki/</a:t>
            </a:r>
            <a:r>
              <a:rPr lang="cs-CZ" dirty="0" err="1">
                <a:hlinkClick r:id="rId5"/>
              </a:rPr>
              <a:t>File:BecaudA.jpg</a:t>
            </a:r>
            <a:endParaRPr lang="cs-CZ" dirty="0"/>
          </a:p>
          <a:p>
            <a:pPr>
              <a:buAutoNum type="arabicPeriod" startAt="4"/>
            </a:pPr>
            <a:r>
              <a:rPr lang="it-IT" dirty="0"/>
              <a:t>CLAUDE TRUONG-NGOC. </a:t>
            </a:r>
            <a:r>
              <a:rPr lang="it-IT" i="1" dirty="0"/>
              <a:t>Wikipedia</a:t>
            </a:r>
            <a:r>
              <a:rPr lang="it-IT" dirty="0"/>
              <a:t> [online]. [cit. 18.1.2014]. Dostupný na WWW: </a:t>
            </a:r>
            <a:r>
              <a:rPr lang="it-IT" dirty="0">
                <a:hlinkClick r:id="rId6"/>
              </a:rPr>
              <a:t>http://</a:t>
            </a:r>
            <a:r>
              <a:rPr lang="it-IT" dirty="0" smtClean="0">
                <a:hlinkClick r:id="rId6"/>
              </a:rPr>
              <a:t>commons.wikimedia.org/wiki/File:Serge_Gainsbourg_par_Claude_Truong-Ngoc_1981.jpg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5692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+mj-lt"/>
              <a:buAutoNum type="arabicPeriod" startAt="9"/>
            </a:pPr>
            <a:r>
              <a:rPr lang="cs-CZ" dirty="0"/>
              <a:t>SAM </a:t>
            </a:r>
            <a:r>
              <a:rPr lang="cs-CZ" dirty="0" err="1"/>
              <a:t>LOVIAN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err="1" smtClean="0">
                <a:hlinkClick r:id="rId2"/>
              </a:rPr>
              <a:t>commons.wikimedia.org</a:t>
            </a:r>
            <a:r>
              <a:rPr lang="cs-CZ" dirty="0" smtClean="0">
                <a:hlinkClick r:id="rId2"/>
              </a:rPr>
              <a:t>/wiki/</a:t>
            </a:r>
            <a:r>
              <a:rPr lang="cs-CZ" dirty="0" err="1" smtClean="0">
                <a:hlinkClick r:id="rId2"/>
              </a:rPr>
              <a:t>File:Dalida1954.jpg</a:t>
            </a:r>
            <a:endParaRPr lang="cs-CZ" dirty="0" smtClean="0"/>
          </a:p>
          <a:p>
            <a:pPr>
              <a:buFont typeface="+mj-lt"/>
              <a:buAutoNum type="arabicPeriod" startAt="9"/>
            </a:pPr>
            <a:r>
              <a:rPr lang="cs-CZ" dirty="0"/>
              <a:t>GEORGES </a:t>
            </a:r>
            <a:r>
              <a:rPr lang="cs-CZ" dirty="0" err="1"/>
              <a:t>BIARD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commons.wikimedia.org</a:t>
            </a:r>
            <a:r>
              <a:rPr lang="cs-CZ" dirty="0" smtClean="0">
                <a:hlinkClick r:id="rId3"/>
              </a:rPr>
              <a:t>/wiki/</a:t>
            </a:r>
            <a:r>
              <a:rPr lang="cs-CZ" dirty="0" err="1" smtClean="0">
                <a:hlinkClick r:id="rId3"/>
              </a:rPr>
              <a:t>File:Charles_Aznavour_Cannes.jpg</a:t>
            </a:r>
            <a:endParaRPr lang="cs-CZ" dirty="0" smtClean="0"/>
          </a:p>
          <a:p>
            <a:pPr>
              <a:buFont typeface="+mj-lt"/>
              <a:buAutoNum type="arabicPeriod" startAt="9"/>
            </a:pPr>
            <a:r>
              <a:rPr lang="cs-CZ" dirty="0" err="1"/>
              <a:t>SCHORLE</a:t>
            </a:r>
            <a:r>
              <a:rPr lang="cs-CZ" dirty="0"/>
              <a:t>. </a:t>
            </a:r>
            <a:r>
              <a:rPr lang="cs-CZ" i="1" dirty="0" err="1"/>
              <a:t>Wikipedia</a:t>
            </a:r>
            <a:r>
              <a:rPr lang="cs-CZ" dirty="0"/>
              <a:t> [online]. [cit. 18.1.2014]. Dostupný na WWW: </a:t>
            </a:r>
            <a:r>
              <a:rPr lang="cs-CZ" dirty="0">
                <a:hlinkClick r:id="rId4"/>
              </a:rPr>
              <a:t>http://</a:t>
            </a:r>
            <a:r>
              <a:rPr lang="cs-CZ" dirty="0" err="1" smtClean="0">
                <a:hlinkClick r:id="rId4"/>
              </a:rPr>
              <a:t>commons.wikimedia.org</a:t>
            </a:r>
            <a:r>
              <a:rPr lang="cs-CZ" dirty="0" smtClean="0">
                <a:hlinkClick r:id="rId4"/>
              </a:rPr>
              <a:t>/wiki/</a:t>
            </a:r>
            <a:r>
              <a:rPr lang="cs-CZ" dirty="0" err="1" smtClean="0">
                <a:hlinkClick r:id="rId4"/>
              </a:rPr>
              <a:t>File:Zaz_Benoit_Simon.JPG</a:t>
            </a:r>
            <a:endParaRPr lang="cs-CZ" dirty="0" smtClean="0"/>
          </a:p>
          <a:p>
            <a:pPr>
              <a:buFont typeface="+mj-lt"/>
              <a:buAutoNum type="arabicPeriod" startAt="9"/>
            </a:pPr>
            <a:endParaRPr lang="cs-CZ" dirty="0" smtClean="0"/>
          </a:p>
          <a:p>
            <a:pPr>
              <a:buFont typeface="+mj-lt"/>
              <a:buAutoNum type="arabicPeriod" startAt="9"/>
            </a:pPr>
            <a:endParaRPr lang="cs-CZ" dirty="0" smtClean="0"/>
          </a:p>
          <a:p>
            <a:pPr>
              <a:buAutoNum type="arabicPeriod" startAt="9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553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projekt</Template>
  <TotalTime>694</TotalTime>
  <Words>507</Words>
  <Application>Microsoft Office PowerPoint</Application>
  <PresentationFormat>Předvádění na obrazovce (4:3)</PresentationFormat>
  <Paragraphs>271</Paragraphs>
  <Slides>19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projekt</vt:lpstr>
      <vt:lpstr>Francouzské umění – hudba I. La musique FranÇaise</vt:lpstr>
      <vt:lpstr>ANOTACE</vt:lpstr>
      <vt:lpstr>La chanson française</vt:lpstr>
      <vt:lpstr>Édith Piaf – „La Môme“ (1915 – 1963)</vt:lpstr>
      <vt:lpstr>Écoutez la chanson:</vt:lpstr>
      <vt:lpstr>Écoutez la chanson:</vt:lpstr>
      <vt:lpstr>Barbara (1930 – 1997)</vt:lpstr>
      <vt:lpstr>Georges Brassens (1921 – 1981)</vt:lpstr>
      <vt:lpstr>Jacques Brel (1929 – 1978) </vt:lpstr>
      <vt:lpstr>Léo Ferré (1916 – 1993)</vt:lpstr>
      <vt:lpstr>    Gilbert Bécaud (1927 – 2001)</vt:lpstr>
      <vt:lpstr> Serge Gainsbourg (1928 – 1991)</vt:lpstr>
      <vt:lpstr>Dalida (1933 – 1987)</vt:lpstr>
      <vt:lpstr>Charles Aznavour (1924 -</vt:lpstr>
      <vt:lpstr>Zaz (1980 - </vt:lpstr>
      <vt:lpstr>Zdroje a použitá literatura</vt:lpstr>
      <vt:lpstr>Obrázky</vt:lpstr>
      <vt:lpstr>Obrázky</vt:lpstr>
      <vt:lpstr>Obrázky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Ditta Kukaňová</dc:creator>
  <cp:lastModifiedBy>bj</cp:lastModifiedBy>
  <cp:revision>76</cp:revision>
  <dcterms:created xsi:type="dcterms:W3CDTF">2012-06-20T16:12:09Z</dcterms:created>
  <dcterms:modified xsi:type="dcterms:W3CDTF">2014-02-20T12:03:25Z</dcterms:modified>
</cp:coreProperties>
</file>