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61" r:id="rId2"/>
    <p:sldId id="262" r:id="rId3"/>
    <p:sldId id="266" r:id="rId4"/>
    <p:sldId id="267" r:id="rId5"/>
    <p:sldId id="268" r:id="rId6"/>
    <p:sldId id="269" r:id="rId7"/>
    <p:sldId id="270" r:id="rId8"/>
    <p:sldId id="271" r:id="rId9"/>
    <p:sldId id="273" r:id="rId10"/>
    <p:sldId id="274" r:id="rId11"/>
    <p:sldId id="264" r:id="rId12"/>
    <p:sldId id="272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1" autoAdjust="0"/>
    <p:restoredTop sz="94700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20.2.2014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7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05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HVqKqmbhFA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FwaRmpzvjo&amp;list=AL94UKMTqg-9DlQRa4y4kjby90NhG1GH2A&amp;feature=c4-overview-vl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40S04eCCC0&amp;list=RDdDwKPGUIVME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xWLybPwBz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cxRMikZrbY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utpCon3rX8&amp;list=AL94UKMTqg-9DQUWprHxw5hCHSSCFrdTmU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ean-Jacques_Goldman_-_may_2002.jpg" TargetMode="External"/><Relationship Id="rId2" Type="http://schemas.openxmlformats.org/officeDocument/2006/relationships/hyperlink" Target="http://commons.wikimedia.org/wiki/File:Cabrel2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commons.wikimedia.org/wiki/File:Joyce_Jonathan_2011.jpg?uselang=cs" TargetMode="External"/><Relationship Id="rId4" Type="http://schemas.openxmlformats.org/officeDocument/2006/relationships/hyperlink" Target="http://commons.wikimedia.org/wiki/File:Aliz%C3%A9e_at_autograph_dedication_event_in_Poitiers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bd_Al_Malik_mg_5576.jpg" TargetMode="External"/><Relationship Id="rId2" Type="http://schemas.openxmlformats.org/officeDocument/2006/relationships/hyperlink" Target="http://commons.wikimedia.org/wiki/File:Grand_Corps_Malade_20060614_Fnac_07.jpg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Francouzské umění – Hudba II. 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Jiřina Boušková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err="1" smtClean="0"/>
              <a:t>VY_32_INOVACE_7.FJ.20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4. - 6. ročník –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71329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francouzsky</a:t>
                      </a:r>
                      <a:r>
                        <a:rPr lang="cs-CZ" sz="1200" baseline="0" dirty="0" smtClean="0"/>
                        <a:t>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 francouzskou populární hudbou prostřednictvím vybraných ukázek.</a:t>
            </a:r>
          </a:p>
          <a:p>
            <a:pPr algn="just"/>
            <a:r>
              <a:rPr lang="cs-CZ" sz="1100" dirty="0" smtClean="0"/>
              <a:t>Obrazový materiál je vhodný pro popis a srovnání. Audio ukázky slouží k nácviku poslechu.</a:t>
            </a:r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 </a:t>
            </a:r>
            <a:r>
              <a:rPr lang="cs-CZ" dirty="0" err="1" smtClean="0"/>
              <a:t>musique</a:t>
            </a:r>
            <a:r>
              <a:rPr lang="cs-CZ" dirty="0" smtClean="0"/>
              <a:t> de varieté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</a:t>
            </a:r>
            <a:r>
              <a:rPr lang="fr-FR" dirty="0" smtClean="0"/>
              <a:t>e </a:t>
            </a:r>
            <a:r>
              <a:rPr lang="fr-FR" dirty="0"/>
              <a:t>côté plus commercial et populaire de la « chanson »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</a:t>
            </a:r>
            <a:r>
              <a:rPr lang="fr-FR" dirty="0" smtClean="0"/>
              <a:t>es artistes</a:t>
            </a:r>
            <a:r>
              <a:rPr lang="cs-CZ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Francis </a:t>
            </a:r>
            <a:r>
              <a:rPr lang="cs-CZ" dirty="0" err="1" smtClean="0"/>
              <a:t>Cabrel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Jean-Jacques </a:t>
            </a:r>
            <a:r>
              <a:rPr lang="cs-CZ" dirty="0" err="1" smtClean="0"/>
              <a:t>Goldman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Alizée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Joyce</a:t>
            </a:r>
            <a:r>
              <a:rPr lang="cs-CZ" dirty="0" smtClean="0"/>
              <a:t> Jonathan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863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Francis </a:t>
            </a:r>
            <a:r>
              <a:rPr lang="cs-CZ" dirty="0" err="1" smtClean="0"/>
              <a:t>Cabrel</a:t>
            </a:r>
            <a:r>
              <a:rPr lang="cs-CZ" dirty="0" smtClean="0"/>
              <a:t> (1953 - 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3189215" cy="4292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56677" y="56378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1628800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www.youtube.com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watch?v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XHVqKqmbhFA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2708920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Complétez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titre de la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chanson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3645024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Je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l´aime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à ....................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68144" y="3458496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mourir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744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Jean-Jacques </a:t>
            </a:r>
            <a:r>
              <a:rPr lang="cs-CZ" dirty="0" err="1" smtClean="0"/>
              <a:t>Goldman</a:t>
            </a:r>
            <a:r>
              <a:rPr lang="cs-CZ" dirty="0" smtClean="0"/>
              <a:t> (1951 -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2845203" cy="379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84755" y="4869160"/>
            <a:ext cx="395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1628800"/>
            <a:ext cx="38164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www.youtube.com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watch?v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zFwaRmpzvjo&amp;list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AL94UKMTqg-9DlQRa4y4kjby90NhG1GH2A&amp;feature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c4-overview-vl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3106128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Notez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titre de la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chanson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572000" y="3645024"/>
            <a:ext cx="27363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Là</a:t>
            </a:r>
            <a:r>
              <a:rPr lang="cs-CZ" dirty="0" smtClean="0"/>
              <a:t>-bas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802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Alizée</a:t>
            </a:r>
            <a:r>
              <a:rPr lang="cs-CZ" dirty="0" smtClean="0"/>
              <a:t> (1984 -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88" y="1426067"/>
            <a:ext cx="4673017" cy="3119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429309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1628800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www.youtube.com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watch?v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240S04eCCC0&amp;list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RDdDwKPGUIVME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6487" y="4869160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Notez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titre de la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chanson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716016" y="4662428"/>
            <a:ext cx="2808312" cy="6068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J´en</a:t>
            </a:r>
            <a:r>
              <a:rPr lang="cs-CZ" dirty="0" smtClean="0"/>
              <a:t> </a:t>
            </a:r>
            <a:r>
              <a:rPr lang="cs-CZ" dirty="0" err="1" smtClean="0"/>
              <a:t>ai</a:t>
            </a:r>
            <a:r>
              <a:rPr lang="cs-CZ" dirty="0" smtClean="0"/>
              <a:t> </a:t>
            </a:r>
            <a:r>
              <a:rPr lang="cs-CZ" dirty="0" err="1" smtClean="0"/>
              <a:t>marre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562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24132"/>
          </a:xfrm>
        </p:spPr>
        <p:txBody>
          <a:bodyPr/>
          <a:lstStyle/>
          <a:p>
            <a:r>
              <a:rPr lang="cs-CZ" dirty="0" err="1" smtClean="0"/>
              <a:t>Joyce</a:t>
            </a:r>
            <a:r>
              <a:rPr lang="cs-CZ" dirty="0" smtClean="0"/>
              <a:t> Jonathan (1989 -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3028729" cy="4076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01865" y="497630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1484784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www.youtube.com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watch?v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TxWLybPwBzs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2708920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Qu´est-ce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qu´elle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se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dit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</a:p>
        </p:txBody>
      </p:sp>
      <p:sp>
        <p:nvSpPr>
          <p:cNvPr id="8" name="Obdélník 7"/>
          <p:cNvSpPr/>
          <p:nvPr/>
        </p:nvSpPr>
        <p:spPr>
          <a:xfrm>
            <a:off x="4427984" y="3501008"/>
            <a:ext cx="316835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</a:t>
            </a:r>
            <a:r>
              <a:rPr lang="cs-CZ" dirty="0" err="1" smtClean="0"/>
              <a:t>me</a:t>
            </a:r>
            <a:r>
              <a:rPr lang="cs-CZ" dirty="0" smtClean="0"/>
              <a:t> dis </a:t>
            </a:r>
            <a:r>
              <a:rPr lang="cs-CZ" dirty="0" err="1" smtClean="0"/>
              <a:t>que</a:t>
            </a:r>
            <a:r>
              <a:rPr lang="cs-CZ" dirty="0" smtClean="0"/>
              <a:t> </a:t>
            </a:r>
            <a:r>
              <a:rPr lang="cs-CZ" dirty="0" err="1" smtClean="0"/>
              <a:t>c´est</a:t>
            </a:r>
            <a:r>
              <a:rPr lang="cs-CZ" dirty="0" smtClean="0"/>
              <a:t> </a:t>
            </a:r>
            <a:r>
              <a:rPr lang="cs-CZ" dirty="0" err="1" smtClean="0"/>
              <a:t>toi</a:t>
            </a:r>
            <a:r>
              <a:rPr lang="cs-CZ" dirty="0" smtClean="0"/>
              <a:t> et je </a:t>
            </a:r>
            <a:r>
              <a:rPr lang="cs-CZ" dirty="0" err="1" smtClean="0"/>
              <a:t>sais</a:t>
            </a:r>
            <a:r>
              <a:rPr lang="cs-CZ" dirty="0" smtClean="0"/>
              <a:t> </a:t>
            </a:r>
            <a:r>
              <a:rPr lang="cs-CZ" dirty="0" err="1" smtClean="0"/>
              <a:t>que</a:t>
            </a:r>
            <a:r>
              <a:rPr lang="cs-CZ" dirty="0" smtClean="0"/>
              <a:t> tu y </a:t>
            </a:r>
            <a:r>
              <a:rPr lang="cs-CZ" dirty="0" err="1" smtClean="0"/>
              <a:t>crois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69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rap et </a:t>
            </a:r>
            <a:r>
              <a:rPr lang="cs-CZ" dirty="0" err="1" smtClean="0"/>
              <a:t>le</a:t>
            </a:r>
            <a:r>
              <a:rPr lang="cs-CZ" dirty="0" smtClean="0"/>
              <a:t> slam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330417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le</a:t>
            </a:r>
            <a:r>
              <a:rPr lang="cs-CZ" dirty="0" smtClean="0"/>
              <a:t> slam – la </a:t>
            </a:r>
            <a:r>
              <a:rPr lang="cs-CZ" dirty="0" err="1" smtClean="0"/>
              <a:t>poésie</a:t>
            </a:r>
            <a:r>
              <a:rPr lang="cs-CZ" dirty="0" smtClean="0"/>
              <a:t> </a:t>
            </a:r>
            <a:r>
              <a:rPr lang="cs-CZ" dirty="0" err="1" smtClean="0"/>
              <a:t>contomporaine</a:t>
            </a:r>
            <a:r>
              <a:rPr lang="cs-CZ" dirty="0" smtClean="0"/>
              <a:t> </a:t>
            </a:r>
            <a:r>
              <a:rPr lang="cs-CZ" dirty="0" err="1" smtClean="0"/>
              <a:t>déclamée</a:t>
            </a:r>
            <a:r>
              <a:rPr lang="cs-CZ" dirty="0" smtClean="0"/>
              <a:t> </a:t>
            </a:r>
            <a:r>
              <a:rPr lang="cs-CZ" dirty="0" err="1" smtClean="0"/>
              <a:t>sur</a:t>
            </a:r>
            <a:r>
              <a:rPr lang="cs-CZ" dirty="0" smtClean="0"/>
              <a:t> </a:t>
            </a:r>
            <a:r>
              <a:rPr lang="cs-CZ" dirty="0" err="1" smtClean="0"/>
              <a:t>scène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les </a:t>
            </a:r>
            <a:r>
              <a:rPr lang="cs-CZ" dirty="0" err="1" smtClean="0"/>
              <a:t>artistes</a:t>
            </a:r>
            <a:r>
              <a:rPr lang="cs-CZ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Grand </a:t>
            </a:r>
            <a:r>
              <a:rPr lang="cs-CZ" dirty="0" err="1" smtClean="0"/>
              <a:t>Corps</a:t>
            </a:r>
            <a:r>
              <a:rPr lang="cs-CZ" dirty="0" smtClean="0"/>
              <a:t> </a:t>
            </a:r>
            <a:r>
              <a:rPr lang="cs-CZ" dirty="0" err="1" smtClean="0"/>
              <a:t>Malade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/>
              <a:t>Abd</a:t>
            </a:r>
            <a:r>
              <a:rPr lang="cs-CZ" dirty="0" smtClean="0"/>
              <a:t> Al </a:t>
            </a:r>
            <a:r>
              <a:rPr lang="cs-CZ" dirty="0" err="1" smtClean="0"/>
              <a:t>Malik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4785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Grand </a:t>
            </a:r>
            <a:r>
              <a:rPr lang="cs-CZ" dirty="0" err="1" smtClean="0"/>
              <a:t>Corps</a:t>
            </a:r>
            <a:r>
              <a:rPr lang="cs-CZ" dirty="0" smtClean="0"/>
              <a:t> </a:t>
            </a:r>
            <a:r>
              <a:rPr lang="cs-CZ" dirty="0" err="1" smtClean="0"/>
              <a:t>Malade</a:t>
            </a:r>
            <a:r>
              <a:rPr lang="cs-CZ" dirty="0" smtClean="0"/>
              <a:t> (1977 -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484784"/>
            <a:ext cx="3682175" cy="400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49718" y="5157192"/>
            <a:ext cx="350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484784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www.youtube.com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watch?v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RcxRMikZrbY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2489968"/>
            <a:ext cx="4320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Essayez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d´expliquer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mot:</a:t>
            </a:r>
          </a:p>
          <a:p>
            <a:endParaRPr lang="cs-CZ" sz="20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kiffer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92080" y="4005064"/>
            <a:ext cx="280831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Romeo </a:t>
            </a:r>
            <a:r>
              <a:rPr lang="cs-CZ" dirty="0" err="1" smtClean="0"/>
              <a:t>kiffe</a:t>
            </a:r>
            <a:r>
              <a:rPr lang="cs-CZ" dirty="0" smtClean="0"/>
              <a:t> </a:t>
            </a:r>
            <a:r>
              <a:rPr lang="cs-CZ" dirty="0" err="1" smtClean="0"/>
              <a:t>Juliette</a:t>
            </a:r>
            <a:endParaRPr lang="cs-CZ" dirty="0" smtClean="0"/>
          </a:p>
          <a:p>
            <a:pPr algn="ctr"/>
            <a:r>
              <a:rPr lang="cs-CZ" dirty="0" smtClean="0"/>
              <a:t>et </a:t>
            </a:r>
            <a:r>
              <a:rPr lang="cs-CZ" dirty="0" err="1" smtClean="0"/>
              <a:t>Juliette</a:t>
            </a:r>
            <a:r>
              <a:rPr lang="cs-CZ" dirty="0" smtClean="0"/>
              <a:t> </a:t>
            </a:r>
            <a:r>
              <a:rPr lang="cs-CZ" dirty="0" err="1" smtClean="0"/>
              <a:t>kiffe</a:t>
            </a:r>
            <a:r>
              <a:rPr lang="cs-CZ" dirty="0" smtClean="0"/>
              <a:t> Romeo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902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Abd</a:t>
            </a:r>
            <a:r>
              <a:rPr lang="cs-CZ" dirty="0"/>
              <a:t> Al </a:t>
            </a:r>
            <a:r>
              <a:rPr lang="cs-CZ" dirty="0" err="1" smtClean="0"/>
              <a:t>Malik</a:t>
            </a:r>
            <a:r>
              <a:rPr lang="cs-CZ" dirty="0" smtClean="0"/>
              <a:t> (1975 -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3577580" cy="3577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45124" y="4725144"/>
            <a:ext cx="526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1628800"/>
            <a:ext cx="32403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err="1" smtClean="0">
                <a:hlinkClick r:id="rId3"/>
              </a:rPr>
              <a:t>www.youtube.com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watch?v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GutpCon3rX8&amp;list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AL94UKMTqg-9DQUWprHxw5hCHSSCFrdTmU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3383126"/>
            <a:ext cx="46085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Complétez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titre de la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chanson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</a:p>
          <a:p>
            <a:endParaRPr lang="cs-CZ" sz="20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n´est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pas moi, 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c´est</a:t>
            </a:r>
            <a:endParaRPr lang="cs-CZ" sz="2000" dirty="0" smtClean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............................</a:t>
            </a:r>
          </a:p>
          <a:p>
            <a:endParaRPr lang="cs-CZ" sz="20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000" y="4653136"/>
            <a:ext cx="3168352" cy="4413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les </a:t>
            </a:r>
            <a:r>
              <a:rPr lang="cs-CZ" dirty="0" err="1" smtClean="0"/>
              <a:t>autres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2782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480116"/>
          </a:xfrm>
        </p:spPr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469045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dirty="0" smtClean="0"/>
              <a:t>Veškeré hypertextové odkazy jsou platné ke dni vytvoření díla.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496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19256" cy="4618449"/>
          </a:xfrm>
        </p:spPr>
        <p:txBody>
          <a:bodyPr>
            <a:normAutofit lnSpcReduction="10000"/>
          </a:bodyPr>
          <a:lstStyle/>
          <a:p>
            <a:r>
              <a:rPr lang="cs-CZ" dirty="0" err="1"/>
              <a:t>CAJUNZYDECOPHOTOS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18.1.2014].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/wiki/</a:t>
            </a:r>
            <a:r>
              <a:rPr lang="cs-CZ" dirty="0" err="1" smtClean="0">
                <a:hlinkClick r:id="rId2"/>
              </a:rPr>
              <a:t>File:Cabrel2.jpg</a:t>
            </a:r>
            <a:endParaRPr lang="cs-CZ" dirty="0" smtClean="0"/>
          </a:p>
          <a:p>
            <a:r>
              <a:rPr lang="cs-CZ" dirty="0" err="1"/>
              <a:t>SANDRINE</a:t>
            </a:r>
            <a:r>
              <a:rPr lang="cs-CZ" dirty="0"/>
              <a:t> JOLY. </a:t>
            </a:r>
            <a:r>
              <a:rPr lang="cs-CZ" i="1" dirty="0" err="1"/>
              <a:t>Wikipedia</a:t>
            </a:r>
            <a:r>
              <a:rPr lang="cs-CZ" dirty="0"/>
              <a:t> [online]. [cit. 18.1.2014].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err="1">
                <a:hlinkClick r:id="rId3"/>
              </a:rPr>
              <a:t>commons.wikimedia.org</a:t>
            </a:r>
            <a:r>
              <a:rPr lang="cs-CZ" dirty="0">
                <a:hlinkClick r:id="rId3"/>
              </a:rPr>
              <a:t>/wiki/File:Jean-Jacques_</a:t>
            </a:r>
            <a:r>
              <a:rPr lang="cs-CZ" dirty="0" err="1">
                <a:hlinkClick r:id="rId3"/>
              </a:rPr>
              <a:t>Goldman</a:t>
            </a:r>
            <a:r>
              <a:rPr lang="cs-CZ" dirty="0">
                <a:hlinkClick r:id="rId3"/>
              </a:rPr>
              <a:t>_-_</a:t>
            </a:r>
            <a:r>
              <a:rPr lang="cs-CZ" dirty="0" err="1" smtClean="0">
                <a:hlinkClick r:id="rId3"/>
              </a:rPr>
              <a:t>may_2002.jpg</a:t>
            </a:r>
            <a:endParaRPr lang="cs-CZ" dirty="0" smtClean="0"/>
          </a:p>
          <a:p>
            <a:r>
              <a:rPr lang="cs-CZ" dirty="0" err="1"/>
              <a:t>RONNY</a:t>
            </a:r>
            <a:r>
              <a:rPr lang="cs-CZ" dirty="0"/>
              <a:t> MARTIN </a:t>
            </a:r>
            <a:r>
              <a:rPr lang="cs-CZ" dirty="0" err="1"/>
              <a:t>JUNNILAINEN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18.1.2014].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commons.wikimedia.org</a:t>
            </a:r>
            <a:r>
              <a:rPr lang="cs-CZ" dirty="0" smtClean="0">
                <a:hlinkClick r:id="rId4"/>
              </a:rPr>
              <a:t>/wiki/</a:t>
            </a:r>
            <a:r>
              <a:rPr lang="cs-CZ" dirty="0" err="1" smtClean="0">
                <a:hlinkClick r:id="rId4"/>
              </a:rPr>
              <a:t>File:Aliz%C3%A9e_at_autograph_dedication_event_in_Poitiers.jpg</a:t>
            </a:r>
            <a:endParaRPr lang="cs-CZ" dirty="0" smtClean="0"/>
          </a:p>
          <a:p>
            <a:r>
              <a:rPr lang="cs-CZ" dirty="0"/>
              <a:t>GEORGES </a:t>
            </a:r>
            <a:r>
              <a:rPr lang="cs-CZ" dirty="0" err="1"/>
              <a:t>BIARD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18.1.2014].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commons.wikimedia.org</a:t>
            </a:r>
            <a:r>
              <a:rPr lang="cs-CZ" dirty="0" smtClean="0">
                <a:hlinkClick r:id="rId5"/>
              </a:rPr>
              <a:t>/wiki/</a:t>
            </a:r>
            <a:r>
              <a:rPr lang="cs-CZ" dirty="0" err="1" smtClean="0">
                <a:hlinkClick r:id="rId5"/>
              </a:rPr>
              <a:t>File:Joyce_Jonathan_2011.jpg?uselang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cs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7467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696140"/>
          </a:xfrm>
        </p:spPr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19256" cy="4402425"/>
          </a:xfrm>
        </p:spPr>
        <p:txBody>
          <a:bodyPr/>
          <a:lstStyle/>
          <a:p>
            <a:pPr>
              <a:buFont typeface="+mj-lt"/>
              <a:buAutoNum type="arabicPeriod" startAt="5"/>
            </a:pPr>
            <a:r>
              <a:rPr lang="cs-CZ" dirty="0"/>
              <a:t>GEORGES </a:t>
            </a:r>
            <a:r>
              <a:rPr lang="cs-CZ" dirty="0" err="1"/>
              <a:t>SEGUIN</a:t>
            </a:r>
            <a:r>
              <a:rPr lang="cs-CZ" dirty="0"/>
              <a:t>. </a:t>
            </a:r>
            <a:r>
              <a:rPr lang="cs-CZ" i="1" dirty="0" err="1"/>
              <a:t>Wikipedia</a:t>
            </a:r>
            <a:r>
              <a:rPr lang="cs-CZ" dirty="0"/>
              <a:t> [online]. [cit. 18.1.2014].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commons.wikimedia.org</a:t>
            </a:r>
            <a:r>
              <a:rPr lang="cs-CZ" dirty="0" smtClean="0">
                <a:hlinkClick r:id="rId2"/>
              </a:rPr>
              <a:t>/wiki/</a:t>
            </a:r>
            <a:r>
              <a:rPr lang="cs-CZ" dirty="0" err="1" smtClean="0">
                <a:hlinkClick r:id="rId2"/>
              </a:rPr>
              <a:t>File:Grand_Corps_Malade_20060614_Fnac_07.jpg</a:t>
            </a:r>
            <a:endParaRPr lang="cs-CZ" dirty="0" smtClean="0"/>
          </a:p>
          <a:p>
            <a:pPr>
              <a:buFont typeface="+mj-lt"/>
              <a:buAutoNum type="arabicPeriod" startAt="5"/>
            </a:pPr>
            <a:r>
              <a:rPr lang="pl-PL" dirty="0"/>
              <a:t>RAMA. </a:t>
            </a:r>
            <a:r>
              <a:rPr lang="pl-PL" i="1" dirty="0"/>
              <a:t>Wikipedia</a:t>
            </a:r>
            <a:r>
              <a:rPr lang="pl-PL" dirty="0"/>
              <a:t> [online]. [cit. 18.1.2014].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commons.wikimedia.org/wiki/File:Abd_Al_Malik_mg_5576.jpg</a:t>
            </a:r>
            <a:endParaRPr lang="pl-PL" dirty="0" smtClean="0"/>
          </a:p>
          <a:p>
            <a:pPr>
              <a:buFont typeface="+mj-lt"/>
              <a:buAutoNum type="arabicPeriod" startAt="5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839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</Template>
  <TotalTime>706</TotalTime>
  <Words>229</Words>
  <Application>Microsoft Office PowerPoint</Application>
  <PresentationFormat>Předvádění na obrazovce (4:3)</PresentationFormat>
  <Paragraphs>100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projekt</vt:lpstr>
      <vt:lpstr>Francouzské umění – Hudba II.  </vt:lpstr>
      <vt:lpstr>ANOTACE</vt:lpstr>
      <vt:lpstr>La musique de varieté</vt:lpstr>
      <vt:lpstr>Francis Cabrel (1953 - </vt:lpstr>
      <vt:lpstr>Jean-Jacques Goldman (1951 - </vt:lpstr>
      <vt:lpstr>Alizée (1984 - </vt:lpstr>
      <vt:lpstr>Joyce Jonathan (1989 - </vt:lpstr>
      <vt:lpstr>Le rap et le slam</vt:lpstr>
      <vt:lpstr>Grand Corps Malade (1977 - </vt:lpstr>
      <vt:lpstr>Abd Al Malik (1975 - </vt:lpstr>
      <vt:lpstr>Zdroje a použitá literatura</vt:lpstr>
      <vt:lpstr>Obrázky</vt:lpstr>
      <vt:lpstr>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Ditta Kukaňová</dc:creator>
  <cp:lastModifiedBy>bj</cp:lastModifiedBy>
  <cp:revision>73</cp:revision>
  <dcterms:created xsi:type="dcterms:W3CDTF">2012-06-20T16:12:09Z</dcterms:created>
  <dcterms:modified xsi:type="dcterms:W3CDTF">2014-02-20T12:04:55Z</dcterms:modified>
</cp:coreProperties>
</file>