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4" r:id="rId4"/>
    <p:sldId id="265" r:id="rId5"/>
    <p:sldId id="270" r:id="rId6"/>
    <p:sldId id="266" r:id="rId7"/>
    <p:sldId id="267" r:id="rId8"/>
    <p:sldId id="269" r:id="rId9"/>
    <p:sldId id="268" r:id="rId10"/>
    <p:sldId id="271" r:id="rId11"/>
    <p:sldId id="272" r:id="rId12"/>
    <p:sldId id="276" r:id="rId13"/>
    <p:sldId id="273" r:id="rId14"/>
    <p:sldId id="274" r:id="rId15"/>
    <p:sldId id="275" r:id="rId16"/>
    <p:sldId id="277" r:id="rId17"/>
    <p:sldId id="278" r:id="rId18"/>
    <p:sldId id="279" r:id="rId19"/>
    <p:sldId id="26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our_temperaments_-_2.svg" TargetMode="External"/><Relationship Id="rId2" Type="http://schemas.openxmlformats.org/officeDocument/2006/relationships/hyperlink" Target="http://cs.wikipedia.org/wiki/Soubor:Kruh_typologie_temperamentu.png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psychologie osobnosti – dynamické složky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VY_32_INOVACE_1.SV.07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</a:t>
            </a:r>
            <a:r>
              <a:rPr lang="cs-CZ" sz="1200" b="1" dirty="0" smtClean="0"/>
              <a:t> </a:t>
            </a:r>
            <a:r>
              <a:rPr lang="cs-CZ" sz="1200" dirty="0" smtClean="0"/>
              <a:t>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1</a:t>
            </a:r>
            <a:r>
              <a:rPr lang="cs-CZ" sz="1200" dirty="0" smtClean="0"/>
              <a:t>. 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</a:t>
            </a:r>
            <a:r>
              <a:rPr lang="cs-CZ" sz="1100" dirty="0"/>
              <a:t> </a:t>
            </a:r>
            <a:r>
              <a:rPr lang="cs-CZ" sz="1100" dirty="0" smtClean="0"/>
              <a:t>dynamickými </a:t>
            </a:r>
            <a:r>
              <a:rPr lang="cs-CZ" sz="1100" smtClean="0"/>
              <a:t>složkami osobnosti.</a:t>
            </a:r>
            <a:endParaRPr lang="cs-CZ" sz="1100" dirty="0" smtClean="0"/>
          </a:p>
          <a:p>
            <a:pPr algn="just"/>
            <a:r>
              <a:rPr lang="cs-CZ" sz="1100" dirty="0" smtClean="0"/>
              <a:t>Materiál je použit ve výkladové části hodiny.  </a:t>
            </a:r>
          </a:p>
          <a:p>
            <a:pPr algn="just"/>
            <a:r>
              <a:rPr lang="cs-CZ" sz="1100" dirty="0" smtClean="0"/>
              <a:t>Součástí materiálu je i test, který ověří  znalosti žáků.  </a:t>
            </a:r>
          </a:p>
          <a:p>
            <a:pPr algn="just"/>
            <a:r>
              <a:rPr lang="cs-CZ" sz="1100" dirty="0" smtClean="0"/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112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Temperament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608512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vlastnosti osobnosti, které určují formu reakce na podněty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vlastnosti organismu určující dynamiku prožívání a chování osobnosti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temperament určuje rychlost a intenzitu a délku trvání reakcí osobnosti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temperament určuje projevování se člověka navenek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žádný člověk není čistým typem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temperament je převážně vrozený, ale v průběhu života může dojít ke změnám, např. působením výchovy a společnosti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1050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smtClean="0"/>
              <a:t>Typy temperamentu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nejstarší typologii vypracovali ve starověku Hippokrates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</a:t>
            </a:r>
            <a:r>
              <a:rPr lang="cs-CZ" dirty="0" err="1" smtClean="0"/>
              <a:t>Galenos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podle jejich teorie existují v těle čtyři tekutiny: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krev (</a:t>
            </a:r>
            <a:r>
              <a:rPr lang="cs-CZ" dirty="0" err="1" smtClean="0"/>
              <a:t>sanguis</a:t>
            </a:r>
            <a:r>
              <a:rPr lang="cs-CZ" dirty="0" smtClean="0"/>
              <a:t>)</a:t>
            </a:r>
          </a:p>
          <a:p>
            <a:r>
              <a:rPr lang="cs-CZ" dirty="0" smtClean="0"/>
              <a:t>žluč (</a:t>
            </a:r>
            <a:r>
              <a:rPr lang="cs-CZ" dirty="0" err="1" smtClean="0"/>
              <a:t>cholé</a:t>
            </a:r>
            <a:r>
              <a:rPr lang="cs-CZ" dirty="0" smtClean="0"/>
              <a:t>)</a:t>
            </a:r>
          </a:p>
          <a:p>
            <a:r>
              <a:rPr lang="cs-CZ" dirty="0" smtClean="0"/>
              <a:t>černá žluč (</a:t>
            </a:r>
            <a:r>
              <a:rPr lang="cs-CZ" dirty="0" err="1" smtClean="0"/>
              <a:t>melan</a:t>
            </a:r>
            <a:r>
              <a:rPr lang="cs-CZ" dirty="0" smtClean="0"/>
              <a:t> – </a:t>
            </a:r>
            <a:r>
              <a:rPr lang="cs-CZ" dirty="0" err="1" smtClean="0"/>
              <a:t>cholé</a:t>
            </a:r>
            <a:r>
              <a:rPr lang="cs-CZ" dirty="0" smtClean="0"/>
              <a:t>)</a:t>
            </a:r>
          </a:p>
          <a:p>
            <a:r>
              <a:rPr lang="cs-CZ" dirty="0" smtClean="0"/>
              <a:t>sliz (</a:t>
            </a:r>
            <a:r>
              <a:rPr lang="cs-CZ" dirty="0" err="1" smtClean="0"/>
              <a:t>phlegma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8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52800"/>
            <a:ext cx="5305772" cy="5305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80312" y="55892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92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Sangvinik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402425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vůdčí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bezstarostný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živý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pohodový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citlivý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hovorný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otevřený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společenský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extravertní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vyrovnaný (stabilní)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40768"/>
            <a:ext cx="372427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52259" y="4725144"/>
            <a:ext cx="3801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181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Cholerik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urážlivý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neklidný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agresivní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vzrušivý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tvárný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impulzivní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optimistický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aktivní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nevyrovnaný (labilní)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extravertní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563" y="1412776"/>
            <a:ext cx="372427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88424" y="479715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7365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Melancholik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464496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tichý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nespolečenský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rezervovaný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pesimistický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střízlivý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rigidní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úzkostlivý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náladový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sklíčený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introvertní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nevyrovnaný (labilní)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těžko prožívá i menší nesnáze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city vznikají pomalu, ale bývají trvalé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922" y="1268759"/>
            <a:ext cx="3528393" cy="3528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72400" y="51571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107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Flegmatik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pasivní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pečlivý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přemýšlivý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mírumilovný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ovládající se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spolehlivý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vyrovnané nálady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klidný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introvertní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vyrovnaný (stabilní)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slabé, pomalu vznikající city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city jsou stále, navenek nevýrazné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251" y="1340769"/>
            <a:ext cx="3096344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00392" y="450912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455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Extraverze - introverze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47443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Extravert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otevřený, družný, společenský člověk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impulzivní, rád riskuje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své city příliš nekontroluje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má rád změnu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má bohatou slovní zásobu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Introvert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uzavřený, tichý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nebývá agresivní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trpělivý, rozvážný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má úzký okruh přátel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jedná plánovitě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60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Stabilita - labilita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Labilní člověk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neklidný, nevyrovnaný, úzkostlivý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mívá pocity méněcennosti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rychlé změny nálady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těžko se přizpůsobuje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Stabilní člověk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emočně stálý, vyrovnaný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přizpůsobivý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dostatečně sebevědomý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0156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Doplňte chybějící slova.....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680520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vlastnosti </a:t>
            </a:r>
            <a:r>
              <a:rPr lang="cs-CZ" dirty="0"/>
              <a:t>osobnosti, které určují formu </a:t>
            </a:r>
            <a:r>
              <a:rPr lang="cs-CZ" dirty="0" smtClean="0"/>
              <a:t>................na </a:t>
            </a:r>
            <a:r>
              <a:rPr lang="cs-CZ" dirty="0"/>
              <a:t>podněty</a:t>
            </a:r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vlastnosti organismu určující </a:t>
            </a:r>
            <a:r>
              <a:rPr lang="cs-CZ" dirty="0" smtClean="0"/>
              <a:t>....................prožívání </a:t>
            </a:r>
            <a:r>
              <a:rPr lang="cs-CZ" dirty="0"/>
              <a:t>a chování osobnosti</a:t>
            </a:r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temperament určuje rychlost a </a:t>
            </a:r>
            <a:r>
              <a:rPr lang="cs-CZ" dirty="0" smtClean="0"/>
              <a:t>....................a </a:t>
            </a:r>
            <a:r>
              <a:rPr lang="cs-CZ" dirty="0"/>
              <a:t>délku trvání reakcí osobnosti</a:t>
            </a:r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temperament určuje projevování se </a:t>
            </a:r>
            <a:r>
              <a:rPr lang="cs-CZ" dirty="0" smtClean="0"/>
              <a:t>člověka..................</a:t>
            </a:r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..................člověk </a:t>
            </a:r>
            <a:r>
              <a:rPr lang="cs-CZ" dirty="0"/>
              <a:t>není čistým typem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temperament je </a:t>
            </a:r>
            <a:r>
              <a:rPr lang="cs-CZ" dirty="0" smtClean="0"/>
              <a:t>převážně...................., </a:t>
            </a:r>
            <a:r>
              <a:rPr lang="cs-CZ" dirty="0"/>
              <a:t>ale v průběhu života může dojít ke změnám, např. působením výchovy a společnosti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5888937" y="1269707"/>
            <a:ext cx="1152128" cy="36004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reakce</a:t>
            </a:r>
            <a:endParaRPr lang="cs-CZ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4641666" y="1892116"/>
            <a:ext cx="1445627" cy="36004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dynamiku</a:t>
            </a:r>
            <a:endParaRPr lang="cs-CZ" dirty="0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4887184" y="2735538"/>
            <a:ext cx="1455486" cy="36004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intenzitu</a:t>
            </a:r>
            <a:endParaRPr lang="cs-CZ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6342670" y="3585395"/>
            <a:ext cx="1531080" cy="36004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navenek</a:t>
            </a:r>
            <a:endParaRPr lang="cs-CZ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1115616" y="4009682"/>
            <a:ext cx="1296144" cy="36004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žádný</a:t>
            </a:r>
            <a:endParaRPr lang="cs-CZ" dirty="0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4294629" y="4653136"/>
            <a:ext cx="1594308" cy="36004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vrozený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2041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19256" cy="4546441"/>
          </a:xfrm>
        </p:spPr>
        <p:txBody>
          <a:bodyPr>
            <a:normAutofit/>
          </a:bodyPr>
          <a:lstStyle/>
          <a:p>
            <a:r>
              <a:rPr lang="cs-CZ" dirty="0" smtClean="0"/>
              <a:t>Dle charakteristiky urči typ temperamentu: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827584" y="1700808"/>
            <a:ext cx="7632848" cy="374441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/>
          <a:p>
            <a:pPr>
              <a:buFont typeface="Arial" pitchFamily="34" charset="0"/>
              <a:buChar char="•"/>
            </a:pPr>
            <a:r>
              <a:rPr lang="cs-CZ" dirty="0"/>
              <a:t>tichý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nespolečenský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rezervovaný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pesimistický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střízlivý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rigidní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úzkostlivý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náladový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sklíčený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introvertní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nevyrovnaný (labilní)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těžko prožívá i menší nesnáze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city vznikají pomalu, ale bývají trvalé</a:t>
            </a:r>
          </a:p>
        </p:txBody>
      </p:sp>
      <p:sp>
        <p:nvSpPr>
          <p:cNvPr id="8" name="Šipka dolů 7"/>
          <p:cNvSpPr/>
          <p:nvPr/>
        </p:nvSpPr>
        <p:spPr>
          <a:xfrm>
            <a:off x="4788024" y="3068960"/>
            <a:ext cx="2952328" cy="1728192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Melancholik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3373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474433"/>
          </a:xfrm>
        </p:spPr>
        <p:txBody>
          <a:bodyPr/>
          <a:lstStyle/>
          <a:p>
            <a:r>
              <a:rPr lang="cs-CZ" dirty="0"/>
              <a:t>Dle charakteristiky urči typ temperamentu:</a:t>
            </a:r>
          </a:p>
          <a:p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821743" y="1772816"/>
            <a:ext cx="7632848" cy="374441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/>
          <a:p>
            <a:pPr>
              <a:buFont typeface="Arial" pitchFamily="34" charset="0"/>
              <a:buChar char="•"/>
            </a:pPr>
            <a:r>
              <a:rPr lang="cs-CZ" dirty="0"/>
              <a:t>vůdčí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bezstarostný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živý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pohodový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citlivý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hovorný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otevřený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společenský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extravertní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vyrovnaný (stabilní)</a:t>
            </a:r>
          </a:p>
        </p:txBody>
      </p:sp>
      <p:sp>
        <p:nvSpPr>
          <p:cNvPr id="6" name="Šipka dolů 5"/>
          <p:cNvSpPr/>
          <p:nvPr/>
        </p:nvSpPr>
        <p:spPr>
          <a:xfrm>
            <a:off x="4932040" y="2780928"/>
            <a:ext cx="2952328" cy="1728192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Sangvinik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677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474433"/>
          </a:xfrm>
        </p:spPr>
        <p:txBody>
          <a:bodyPr/>
          <a:lstStyle/>
          <a:p>
            <a:r>
              <a:rPr lang="cs-CZ" dirty="0"/>
              <a:t>Dle charakteristiky urči typ temperamentu:</a:t>
            </a:r>
          </a:p>
          <a:p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821743" y="1772816"/>
            <a:ext cx="7632848" cy="374441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/>
          <a:p>
            <a:pPr>
              <a:buFont typeface="Arial" pitchFamily="34" charset="0"/>
              <a:buChar char="•"/>
            </a:pPr>
            <a:r>
              <a:rPr lang="cs-CZ" dirty="0"/>
              <a:t>urážlivý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neklidný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agresivní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vzrušivý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tvárný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impulzivní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optimistický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aktivní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nevyrovnaný (labilní)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extravertní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4932040" y="2780928"/>
            <a:ext cx="2952328" cy="1728192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Cholerik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991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474433"/>
          </a:xfrm>
        </p:spPr>
        <p:txBody>
          <a:bodyPr/>
          <a:lstStyle/>
          <a:p>
            <a:r>
              <a:rPr lang="cs-CZ" dirty="0"/>
              <a:t>Dle charakteristiky urči typ temperamentu:</a:t>
            </a:r>
          </a:p>
          <a:p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680513" y="1772816"/>
            <a:ext cx="7632848" cy="374441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/>
          <a:p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4987533" y="2564904"/>
            <a:ext cx="2952328" cy="1728192"/>
          </a:xfrm>
          <a:prstGeom prst="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Flegmatik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1720840"/>
            <a:ext cx="58864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pasivní</a:t>
            </a:r>
          </a:p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pečlivý</a:t>
            </a:r>
          </a:p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přemýšlivý</a:t>
            </a:r>
          </a:p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mírumilovný</a:t>
            </a:r>
          </a:p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ovládající se</a:t>
            </a:r>
          </a:p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spolehlivý</a:t>
            </a:r>
          </a:p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vyrovnané nálady</a:t>
            </a:r>
          </a:p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klidný</a:t>
            </a:r>
          </a:p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introvertní</a:t>
            </a:r>
          </a:p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vyrovnaný (stabilní)</a:t>
            </a:r>
          </a:p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slabé, pomalu vznikající city</a:t>
            </a:r>
          </a:p>
          <a:p>
            <a:pPr indent="-285750">
              <a:buFont typeface="Arial" pitchFamily="34" charset="0"/>
              <a:buChar char="•"/>
            </a:pPr>
            <a:r>
              <a:rPr lang="cs-CZ" dirty="0">
                <a:solidFill>
                  <a:schemeClr val="lt1"/>
                </a:solidFill>
              </a:rPr>
              <a:t>city jsou stále, navenek nevýrazné</a:t>
            </a:r>
          </a:p>
        </p:txBody>
      </p:sp>
    </p:spTree>
    <p:extLst>
      <p:ext uri="{BB962C8B-B14F-4D97-AF65-F5344CB8AC3E}">
        <p14:creationId xmlns:p14="http://schemas.microsoft.com/office/powerpoint/2010/main" val="153093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Doplň typ temperamentu: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330417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otevřený</a:t>
            </a:r>
            <a:r>
              <a:rPr lang="cs-CZ" dirty="0"/>
              <a:t>, družný, společenský člověk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impulzivní, rád riskuje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své city příliš nekontroluje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má rád změnu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má bohatou slovní zásobu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uzavřený</a:t>
            </a:r>
            <a:r>
              <a:rPr lang="cs-CZ" dirty="0"/>
              <a:t>, tichý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nebývá agresivní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trpělivý, rozvážný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má úzký okruh přátel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jedná plánovitě</a:t>
            </a:r>
          </a:p>
          <a:p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5508104" y="1700808"/>
            <a:ext cx="2232248" cy="1420736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C000"/>
                </a:solidFill>
              </a:rPr>
              <a:t>Extravert</a:t>
            </a:r>
          </a:p>
        </p:txBody>
      </p:sp>
      <p:sp>
        <p:nvSpPr>
          <p:cNvPr id="6" name="Šipka doleva 5"/>
          <p:cNvSpPr/>
          <p:nvPr/>
        </p:nvSpPr>
        <p:spPr>
          <a:xfrm>
            <a:off x="4067944" y="3789040"/>
            <a:ext cx="2232248" cy="1420736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C000"/>
                </a:solidFill>
              </a:rPr>
              <a:t>Introvert</a:t>
            </a:r>
          </a:p>
        </p:txBody>
      </p:sp>
    </p:spTree>
    <p:extLst>
      <p:ext uri="{BB962C8B-B14F-4D97-AF65-F5344CB8AC3E}">
        <p14:creationId xmlns:p14="http://schemas.microsoft.com/office/powerpoint/2010/main" val="126987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 typ temperamentu: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neklidný</a:t>
            </a:r>
            <a:r>
              <a:rPr lang="cs-CZ" dirty="0"/>
              <a:t>, nevyrovnaný, úzkostlivý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mívá pocity méněcennosti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rychlé změny nálady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těžko se přizpůsobuje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emočně </a:t>
            </a:r>
            <a:r>
              <a:rPr lang="cs-CZ" dirty="0"/>
              <a:t>stálý, vyrovnaný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přizpůsobivý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dostatečně sebevědomý</a:t>
            </a:r>
          </a:p>
          <a:p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5292080" y="1556792"/>
            <a:ext cx="2232248" cy="1420736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Labilní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4420311" y="3501008"/>
            <a:ext cx="2232248" cy="1420736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Stabilní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128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40242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Hladík, Jaroslav: </a:t>
            </a:r>
            <a:r>
              <a:rPr lang="cs-CZ" i="1" dirty="0" smtClean="0"/>
              <a:t>Společenské vědy v kostce pro střední </a:t>
            </a:r>
            <a:r>
              <a:rPr lang="cs-CZ" i="1" dirty="0" err="1" smtClean="0"/>
              <a:t>školy</a:t>
            </a:r>
            <a:r>
              <a:rPr lang="cs-CZ" dirty="0" err="1" smtClean="0"/>
              <a:t>,Fragment</a:t>
            </a:r>
            <a:r>
              <a:rPr lang="cs-CZ" dirty="0" smtClean="0"/>
              <a:t>, Havlíčkův Brod, 1996</a:t>
            </a:r>
          </a:p>
          <a:p>
            <a:r>
              <a:rPr lang="cs-CZ" dirty="0" smtClean="0"/>
              <a:t>Doležalová, Ladislava, Vlková, Marie: </a:t>
            </a:r>
            <a:r>
              <a:rPr lang="cs-CZ" i="1" dirty="0" smtClean="0"/>
              <a:t>Občanský a společenskovědní základ Psychologie, </a:t>
            </a:r>
            <a:r>
              <a:rPr lang="cs-CZ" dirty="0" err="1" smtClean="0"/>
              <a:t>Computer</a:t>
            </a:r>
            <a:r>
              <a:rPr lang="cs-CZ" dirty="0" smtClean="0"/>
              <a:t> Media s.r.o., Kralice na Hané, </a:t>
            </a:r>
            <a:r>
              <a:rPr lang="cs-CZ" dirty="0"/>
              <a:t>2010, ISBN: </a:t>
            </a:r>
            <a:r>
              <a:rPr lang="cs-CZ" dirty="0" smtClean="0"/>
              <a:t>978-80-7402-060-5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Obrázek č. 1:</a:t>
            </a:r>
          </a:p>
          <a:p>
            <a:pPr marL="0" indent="0">
              <a:buNone/>
            </a:pPr>
            <a:r>
              <a:rPr lang="cs-CZ" dirty="0" err="1" smtClean="0"/>
              <a:t>HÁDL</a:t>
            </a:r>
            <a:r>
              <a:rPr lang="cs-CZ" dirty="0"/>
              <a:t>, Dominik. </a:t>
            </a:r>
            <a:r>
              <a:rPr lang="cs-CZ" i="1" dirty="0" err="1"/>
              <a:t>Wikipedia</a:t>
            </a:r>
            <a:r>
              <a:rPr lang="cs-CZ" dirty="0"/>
              <a:t> [online]. [cit. 25.11.2013].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cs.wikipedia.org</a:t>
            </a:r>
            <a:r>
              <a:rPr lang="cs-CZ" dirty="0" smtClean="0">
                <a:hlinkClick r:id="rId2"/>
              </a:rPr>
              <a:t>/wiki/</a:t>
            </a:r>
            <a:r>
              <a:rPr lang="cs-CZ" dirty="0" err="1" smtClean="0">
                <a:hlinkClick r:id="rId2"/>
              </a:rPr>
              <a:t>Soubor:Kruh_typologie_temperamentu.png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Obrázek č. 2:</a:t>
            </a:r>
          </a:p>
          <a:p>
            <a:pPr marL="0" indent="0">
              <a:buNone/>
            </a:pPr>
            <a:r>
              <a:rPr lang="cs-CZ" dirty="0"/>
              <a:t>F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SVG</a:t>
            </a:r>
            <a:r>
              <a:rPr lang="cs-CZ" dirty="0"/>
              <a:t>, ROLAND </a:t>
            </a:r>
            <a:r>
              <a:rPr lang="cs-CZ" dirty="0" err="1"/>
              <a:t>GEIDER</a:t>
            </a:r>
            <a:r>
              <a:rPr lang="cs-CZ" dirty="0"/>
              <a:t> (</a:t>
            </a:r>
            <a:r>
              <a:rPr lang="cs-CZ" dirty="0" err="1"/>
              <a:t>OGRE</a:t>
            </a:r>
            <a:r>
              <a:rPr lang="cs-CZ" dirty="0"/>
              <a:t>); OF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ORIGNAL,NOE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25.11.2013].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cs.wikipedia.org</a:t>
            </a:r>
            <a:r>
              <a:rPr lang="cs-CZ" dirty="0">
                <a:hlinkClick r:id="rId3"/>
              </a:rPr>
              <a:t>/wiki/Soubor:Four_</a:t>
            </a:r>
            <a:r>
              <a:rPr lang="cs-CZ" dirty="0" err="1">
                <a:hlinkClick r:id="rId3"/>
              </a:rPr>
              <a:t>temperaments</a:t>
            </a:r>
            <a:r>
              <a:rPr lang="cs-CZ" dirty="0">
                <a:hlinkClick r:id="rId3"/>
              </a:rPr>
              <a:t>_-_</a:t>
            </a:r>
            <a:r>
              <a:rPr lang="cs-CZ" dirty="0" err="1" smtClean="0">
                <a:hlinkClick r:id="rId3"/>
              </a:rPr>
              <a:t>2.svg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0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431</TotalTime>
  <Words>590</Words>
  <Application>Microsoft Office PowerPoint</Application>
  <PresentationFormat>Předvádění na obrazovce (4:3)</PresentationFormat>
  <Paragraphs>239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projekt</vt:lpstr>
      <vt:lpstr>psychologie osobnosti – dynamické složky</vt:lpstr>
      <vt:lpstr>ANOTACE</vt:lpstr>
      <vt:lpstr>Temperament</vt:lpstr>
      <vt:lpstr>Typy temperamentu</vt:lpstr>
      <vt:lpstr>Prezentace aplikace PowerPoint</vt:lpstr>
      <vt:lpstr>Sangvinik</vt:lpstr>
      <vt:lpstr>Cholerik</vt:lpstr>
      <vt:lpstr>Melancholik</vt:lpstr>
      <vt:lpstr>Flegmatik</vt:lpstr>
      <vt:lpstr>Extraverze - introverze</vt:lpstr>
      <vt:lpstr>Stabilita - labilita</vt:lpstr>
      <vt:lpstr>Doplňte chybějící slova.....</vt:lpstr>
      <vt:lpstr>Test</vt:lpstr>
      <vt:lpstr>Test</vt:lpstr>
      <vt:lpstr>Test</vt:lpstr>
      <vt:lpstr>Test</vt:lpstr>
      <vt:lpstr>Doplň typ temperamentu:</vt:lpstr>
      <vt:lpstr>Doplň typ temperamentu: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66</cp:revision>
  <dcterms:created xsi:type="dcterms:W3CDTF">2012-06-20T16:12:09Z</dcterms:created>
  <dcterms:modified xsi:type="dcterms:W3CDTF">2013-11-28T18:36:06Z</dcterms:modified>
</cp:coreProperties>
</file>