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sldIdLst>
    <p:sldId id="256" r:id="rId2"/>
    <p:sldId id="257" r:id="rId3"/>
    <p:sldId id="278" r:id="rId4"/>
    <p:sldId id="284" r:id="rId5"/>
    <p:sldId id="285" r:id="rId6"/>
    <p:sldId id="264" r:id="rId7"/>
    <p:sldId id="281" r:id="rId8"/>
    <p:sldId id="280" r:id="rId9"/>
    <p:sldId id="282" r:id="rId10"/>
    <p:sldId id="283" r:id="rId11"/>
    <p:sldId id="286" r:id="rId12"/>
    <p:sldId id="289" r:id="rId13"/>
    <p:sldId id="287" r:id="rId14"/>
    <p:sldId id="288" r:id="rId15"/>
    <p:sldId id="290" r:id="rId16"/>
    <p:sldId id="291" r:id="rId17"/>
    <p:sldId id="293" r:id="rId18"/>
    <p:sldId id="292" r:id="rId19"/>
    <p:sldId id="259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7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kleneb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Klenba, pata, vrchol, kápě, prsa, klenák, křížová, valená, gotická, klášterní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Klenby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VY_32_INOVACE_45_908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052736"/>
            <a:ext cx="71287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Funkce: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dělící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nosná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požárně bezpečnostní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estetická a architektonická funkce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Vývoj: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původně nepravá - přečnělková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záhy valená a kupole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zprvu kamenné a cihelné, později beton (</a:t>
            </a:r>
            <a:r>
              <a:rPr lang="cs-CZ" sz="2400" dirty="0" err="1" smtClean="0"/>
              <a:t>emplekton</a:t>
            </a:r>
            <a:r>
              <a:rPr lang="cs-CZ" sz="2400" dirty="0" smtClean="0"/>
              <a:t>) a železobeton, v lidovém stavitelství i dřevěná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později křížová, klášterní, žebrová, lunetová, neckovitá, zrcadlová, melounová, hvězdicová, síťová, vějířová, sklípková, stalaktitová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dnes různých tvarů i materiálů, (sklobetonová, elipsovitá, parabolická, skořepiny, ...)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61478" y="404664"/>
            <a:ext cx="135806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Klenba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69269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 vývoje kleneb:</a:t>
            </a:r>
            <a:endParaRPr lang="cs-CZ" sz="2800" dirty="0"/>
          </a:p>
        </p:txBody>
      </p:sp>
      <p:pic>
        <p:nvPicPr>
          <p:cNvPr id="1029" name="Picture 5" descr="C:\Users\Ota\Desktop\SKENY PRO DUMY\KLENBY\7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340768"/>
            <a:ext cx="3848799" cy="4968552"/>
          </a:xfrm>
          <a:prstGeom prst="rect">
            <a:avLst/>
          </a:prstGeom>
          <a:noFill/>
        </p:spPr>
      </p:pic>
      <p:pic>
        <p:nvPicPr>
          <p:cNvPr id="1030" name="Picture 6" descr="C:\Users\Ota\Desktop\SKENY PRO DUMY\KLENBY\17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484784"/>
            <a:ext cx="4173587" cy="47554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8196" name="Picture 4" descr="C:\Users\Ota\Desktop\SKENY PRO DUMY\KLENBY\17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2"/>
            <a:ext cx="4831196" cy="3960440"/>
          </a:xfrm>
          <a:prstGeom prst="rect">
            <a:avLst/>
          </a:prstGeom>
          <a:noFill/>
        </p:spPr>
      </p:pic>
      <p:pic>
        <p:nvPicPr>
          <p:cNvPr id="8197" name="Picture 5" descr="C:\Users\Ota\Desktop\SKENY PRO DUMY\KLENBY\18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1687" y="476672"/>
            <a:ext cx="3896805" cy="5040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9220" name="Picture 4" descr="C:\Users\Ota\Desktop\SKENY PRO DUMY\KLENBY\19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764704"/>
            <a:ext cx="5334198" cy="4104456"/>
          </a:xfrm>
          <a:prstGeom prst="rect">
            <a:avLst/>
          </a:prstGeom>
          <a:noFill/>
        </p:spPr>
      </p:pic>
      <p:pic>
        <p:nvPicPr>
          <p:cNvPr id="9221" name="Picture 5" descr="C:\Users\Ota\Desktop\SKENY PRO DUMY\KLENBY\18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67006" y="620688"/>
            <a:ext cx="3660102" cy="4680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Ota\Desktop\SKENY PRO DUMY\KLENBY\18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3993587" cy="5184576"/>
          </a:xfrm>
          <a:prstGeom prst="rect">
            <a:avLst/>
          </a:prstGeom>
          <a:noFill/>
        </p:spPr>
      </p:pic>
      <p:pic>
        <p:nvPicPr>
          <p:cNvPr id="2058" name="Picture 10" descr="C:\Users\Ota\Desktop\SKENY PRO DUMY\KLENBY\17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196752"/>
            <a:ext cx="4755442" cy="37565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C:\Users\Ota\Desktop\SKENY PRO DUMY\KLENBY\18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404664"/>
            <a:ext cx="4390351" cy="5760640"/>
          </a:xfrm>
          <a:prstGeom prst="rect">
            <a:avLst/>
          </a:prstGeom>
          <a:noFill/>
        </p:spPr>
      </p:pic>
      <p:pic>
        <p:nvPicPr>
          <p:cNvPr id="5126" name="Picture 6" descr="C:\Users\Ota\Desktop\SKENY PRO DUMY\KLENBY\18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32656"/>
            <a:ext cx="4481654" cy="2928178"/>
          </a:xfrm>
          <a:prstGeom prst="rect">
            <a:avLst/>
          </a:prstGeom>
          <a:noFill/>
        </p:spPr>
      </p:pic>
      <p:pic>
        <p:nvPicPr>
          <p:cNvPr id="5127" name="Picture 7" descr="C:\Users\Ota\Desktop\SKENY PRO DUMY\KLENBY\19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284984"/>
            <a:ext cx="2304256" cy="3347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C:\Users\Ota\Desktop\SKENY PRO DUMY\KLENBY\16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36712"/>
            <a:ext cx="3699895" cy="5018307"/>
          </a:xfrm>
          <a:prstGeom prst="rect">
            <a:avLst/>
          </a:prstGeom>
          <a:noFill/>
        </p:spPr>
      </p:pic>
      <p:pic>
        <p:nvPicPr>
          <p:cNvPr id="4105" name="Picture 9" descr="C:\Users\Ota\Desktop\SKENY PRO DUMY\KLENBY\16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124744"/>
            <a:ext cx="4475403" cy="3816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2" name="Picture 8" descr="C:\Users\Ota\Desktop\SKENY PRO DUMY\KLENBY\15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0613" y="796925"/>
            <a:ext cx="2247900" cy="3532188"/>
          </a:xfrm>
          <a:prstGeom prst="rect">
            <a:avLst/>
          </a:prstGeom>
          <a:noFill/>
        </p:spPr>
      </p:pic>
      <p:pic>
        <p:nvPicPr>
          <p:cNvPr id="6153" name="Picture 9" descr="C:\Users\Ota\Desktop\SKENY PRO DUMY\KLENBY\15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12925" y="3235325"/>
            <a:ext cx="2257425" cy="143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5" name="Picture 7" descr="C:\Users\Ota\Desktop\SKENY PRO DUMY\KLENBY\15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9313" y="1865313"/>
            <a:ext cx="1628775" cy="1495425"/>
          </a:xfrm>
          <a:prstGeom prst="rect">
            <a:avLst/>
          </a:prstGeom>
          <a:noFill/>
        </p:spPr>
      </p:pic>
      <p:pic>
        <p:nvPicPr>
          <p:cNvPr id="7176" name="Picture 8" descr="C:\Users\Ota\Desktop\SKENY PRO DUMY\KLENBY\15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87725" y="2070100"/>
            <a:ext cx="1989138" cy="1622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C:\Users\Ota\Desktop\SKENY PRO DUMY\KLENBY\35 - ROMÁNSKÝ SLOH V ČECHÁ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3829173" cy="2736304"/>
          </a:xfrm>
          <a:prstGeom prst="rect">
            <a:avLst/>
          </a:prstGeom>
          <a:noFill/>
        </p:spPr>
      </p:pic>
      <p:pic>
        <p:nvPicPr>
          <p:cNvPr id="10246" name="Picture 6" descr="C:\Users\Ota\Desktop\SKENY PRO DUMY\KLENBY\15 - KŘÍŽOVÉ KLENB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94931" y="260648"/>
            <a:ext cx="4333565" cy="59046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Ota\Desktop\SKENY PRO DUMY\KLENBY\10 - GOTICKÁ KLEN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52736"/>
            <a:ext cx="4145280" cy="3672408"/>
          </a:xfrm>
          <a:prstGeom prst="rect">
            <a:avLst/>
          </a:prstGeom>
          <a:noFill/>
        </p:spPr>
      </p:pic>
      <p:pic>
        <p:nvPicPr>
          <p:cNvPr id="12291" name="Picture 3" descr="C:\Users\Ota\Desktop\SKENY PRO DUMY\KLENBY\11 - GOTICKÉ KLENB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68184" y="332656"/>
            <a:ext cx="4454111" cy="5184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Picture 5" descr="C:\Users\Ota\Desktop\SKENY PRO DUMY\KLENBY\12 - GOTICKÉ KLEN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959936" cy="5400600"/>
          </a:xfrm>
          <a:prstGeom prst="rect">
            <a:avLst/>
          </a:prstGeom>
          <a:noFill/>
        </p:spPr>
      </p:pic>
      <p:pic>
        <p:nvPicPr>
          <p:cNvPr id="11270" name="Picture 6" descr="C:\Users\Ota\Desktop\SKENY PRO DUMY\KLENBY\13 - GOTICKÉ KLENB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4664"/>
            <a:ext cx="3746227" cy="54442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Users\Ota\Desktop\SKENY PRO DUMY\KLENBY\16 - SKLÍPKOVÉ KLEN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88640"/>
            <a:ext cx="4471392" cy="5961856"/>
          </a:xfrm>
          <a:prstGeom prst="rect">
            <a:avLst/>
          </a:prstGeom>
          <a:noFill/>
        </p:spPr>
      </p:pic>
      <p:pic>
        <p:nvPicPr>
          <p:cNvPr id="13314" name="Picture 2" descr="C:\Users\Ota\Desktop\SKENY PRO DUMY\KLENBY\14 - GOTICKÉ KLENB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8640"/>
            <a:ext cx="4178878" cy="6048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Ota\Desktop\SKENY PRO DUMY\KLENBY\7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76672"/>
            <a:ext cx="3840800" cy="4680520"/>
          </a:xfrm>
          <a:prstGeom prst="rect">
            <a:avLst/>
          </a:prstGeom>
          <a:noFill/>
        </p:spPr>
      </p:pic>
      <p:pic>
        <p:nvPicPr>
          <p:cNvPr id="14339" name="Picture 3" descr="C:\Users\Ota\Desktop\SKENY PRO DUMY\KLENBY\7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4664"/>
            <a:ext cx="4032448" cy="6014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Ota\Desktop\SKENY PRO DUMY\KLENBY\7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4477076" cy="5040560"/>
          </a:xfrm>
          <a:prstGeom prst="rect">
            <a:avLst/>
          </a:prstGeom>
          <a:noFill/>
        </p:spPr>
      </p:pic>
      <p:pic>
        <p:nvPicPr>
          <p:cNvPr id="15364" name="Picture 4" descr="C:\Users\Ota\Desktop\SKENY PRO DUMY\KLENBY\18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76672"/>
            <a:ext cx="2887638" cy="6108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Ota\Desktop\SKENY PRO DUMY\KLENBY\16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4067001" cy="3222663"/>
          </a:xfrm>
          <a:prstGeom prst="rect">
            <a:avLst/>
          </a:prstGeom>
          <a:noFill/>
        </p:spPr>
      </p:pic>
      <p:pic>
        <p:nvPicPr>
          <p:cNvPr id="16387" name="Picture 3" descr="C:\Users\Ota\Desktop\SKENY PRO DUMY\KLENBY\16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628800"/>
            <a:ext cx="4398158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Ota\Desktop\SKENY PRO DUMY\KLENBY\16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052736"/>
            <a:ext cx="4711483" cy="4104456"/>
          </a:xfrm>
          <a:prstGeom prst="rect">
            <a:avLst/>
          </a:prstGeom>
          <a:noFill/>
        </p:spPr>
      </p:pic>
      <p:pic>
        <p:nvPicPr>
          <p:cNvPr id="17411" name="Picture 3" descr="C:\Users\Ota\Desktop\SKENY PRO DUMY\KLENBY\17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573016"/>
            <a:ext cx="3682528" cy="2838406"/>
          </a:xfrm>
          <a:prstGeom prst="rect">
            <a:avLst/>
          </a:prstGeom>
          <a:noFill/>
        </p:spPr>
      </p:pic>
      <p:pic>
        <p:nvPicPr>
          <p:cNvPr id="17412" name="Picture 4" descr="C:\Users\Ota\Desktop\SKENY PRO DUMY\KLENBY\17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620688"/>
            <a:ext cx="3650208" cy="2636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vývoji kleneb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snažte se zařadit klenby na jednotlivých obrázcích časově a k jednotlivým architektonickým stylům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2110</TotalTime>
  <Words>264</Words>
  <Application>Microsoft Office PowerPoint</Application>
  <PresentationFormat>Předvádění na obrazovce (4:3)</PresentationFormat>
  <Paragraphs>67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137</cp:revision>
  <dcterms:created xsi:type="dcterms:W3CDTF">2010-11-01T23:40:31Z</dcterms:created>
  <dcterms:modified xsi:type="dcterms:W3CDTF">2014-02-23T13:59:54Z</dcterms:modified>
</cp:coreProperties>
</file>