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57" r:id="rId3"/>
    <p:sldId id="278" r:id="rId4"/>
    <p:sldId id="285" r:id="rId5"/>
    <p:sldId id="289" r:id="rId6"/>
    <p:sldId id="288" r:id="rId7"/>
    <p:sldId id="286" r:id="rId8"/>
    <p:sldId id="287" r:id="rId9"/>
    <p:sldId id="290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816" y="-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Ukázky kupolí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 různých architektonických stylech a obdobích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Klenba, kupole, báň, dvojitá klenba, tromp,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pendantiv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pandantiv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Kupole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VY_32_INOVACE_45_909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1052736"/>
            <a:ext cx="71287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Funkce: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zaklenutí (zastropení) na půdorysem kruhu, elipsy, čtverce, pravidelného mnohoúhelníku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nosná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požárně bezpečnostní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estetická a architektonická funkce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Vývoj: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původně nepravá - přečnělková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záhy pravá klenba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klenba na trompech či </a:t>
            </a:r>
            <a:r>
              <a:rPr lang="cs-CZ" sz="2400" dirty="0" err="1" smtClean="0"/>
              <a:t>pendantivech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zprvu kamenná, brzy cihlová, později beton (</a:t>
            </a:r>
            <a:r>
              <a:rPr lang="cs-CZ" sz="2400" dirty="0" err="1" smtClean="0"/>
              <a:t>emplekton</a:t>
            </a:r>
            <a:r>
              <a:rPr lang="cs-CZ" sz="2400" dirty="0" smtClean="0"/>
              <a:t>), železobeton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854074" y="404664"/>
            <a:ext cx="1372876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Kupole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692696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Ukázky vývoje kupolí:</a:t>
            </a:r>
            <a:endParaRPr lang="cs-CZ" sz="2800" dirty="0"/>
          </a:p>
        </p:txBody>
      </p:sp>
      <p:pic>
        <p:nvPicPr>
          <p:cNvPr id="1031" name="Picture 7" descr="C:\Users\Ota\Desktop\SKENY PRO DUMY\KUPOLE\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72816"/>
            <a:ext cx="7452890" cy="44564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9222" name="Picture 6" descr="C:\Users\Ota\Desktop\SKENY PRO DUMY\KUPOLE\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620688"/>
            <a:ext cx="6958930" cy="55231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8434" name="Picture 2" descr="C:\Users\Ota\Desktop\SKENY PRO DUMY\KUPOLE\3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88640"/>
            <a:ext cx="7545412" cy="60079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9458" name="Picture 2" descr="C:\Users\Ota\Desktop\SKENY PRO DUMY\KUPOLE\4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32656"/>
            <a:ext cx="6136803" cy="56254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20482" name="Picture 2" descr="C:\Users\Ota\Desktop\SKENY PRO DUMY\KUPOLE\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48680"/>
            <a:ext cx="7824936" cy="52182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22530" name="Picture 2" descr="C:\Users\Ota\Desktop\SKENY PRO DUMY\KUPOLE\8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16632"/>
            <a:ext cx="3960439" cy="66173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21506" name="Picture 2" descr="C:\Users\Ota\Desktop\SKENY PRO DUMY\KUPOLE\7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-89523"/>
            <a:ext cx="3888432" cy="679322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196752"/>
            <a:ext cx="727280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pohovořte o vývoji kupolí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snažte se zařadit kupole na jednotlivých obrázcích časově a k jednotlivým architektonickým </a:t>
            </a:r>
            <a:r>
              <a:rPr lang="cs-CZ" sz="2000" i="1" dirty="0" smtClean="0"/>
              <a:t>stylům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uveďte příklady kupolí </a:t>
            </a:r>
            <a:r>
              <a:rPr lang="cs-CZ" sz="2000" i="1" smtClean="0"/>
              <a:t>z Vašeho okolí</a:t>
            </a:r>
            <a:endParaRPr lang="cs-CZ" sz="2000" i="1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916832"/>
            <a:ext cx="78488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a tužkové kresby:</a:t>
            </a:r>
          </a:p>
          <a:p>
            <a:r>
              <a:rPr lang="cs-CZ" sz="2000" dirty="0" err="1" smtClean="0"/>
              <a:t>Coleová</a:t>
            </a:r>
            <a:r>
              <a:rPr lang="cs-CZ" sz="2000" dirty="0" smtClean="0"/>
              <a:t> Emily a kol., Průvodce architekturou, nakladatelství </a:t>
            </a:r>
            <a:r>
              <a:rPr lang="cs-CZ" sz="2000" dirty="0" err="1" smtClean="0"/>
              <a:t>Svojtka</a:t>
            </a:r>
            <a:r>
              <a:rPr lang="cs-CZ" sz="2000" dirty="0" smtClean="0"/>
              <a:t> </a:t>
            </a:r>
            <a:r>
              <a:rPr lang="cs-CZ" sz="2000" dirty="0" smtClean="0">
                <a:sym typeface="Symbol"/>
              </a:rPr>
              <a:t> Co.</a:t>
            </a:r>
            <a:r>
              <a:rPr lang="cs-CZ" sz="2000" b="1" dirty="0" smtClean="0"/>
              <a:t>, </a:t>
            </a:r>
          </a:p>
          <a:p>
            <a:r>
              <a:rPr lang="cs-CZ" sz="2000" dirty="0" smtClean="0"/>
              <a:t>s.r.o., Praha 2008, </a:t>
            </a:r>
            <a:r>
              <a:rPr lang="cs-CZ" sz="2000" dirty="0" err="1" smtClean="0"/>
              <a:t>ISBN</a:t>
            </a:r>
            <a:r>
              <a:rPr lang="cs-CZ" sz="2000" dirty="0" smtClean="0"/>
              <a:t> 978-80-7352-976-5.</a:t>
            </a:r>
          </a:p>
          <a:p>
            <a:endParaRPr lang="cs-CZ" sz="2000" dirty="0" smtClean="0"/>
          </a:p>
          <a:p>
            <a:r>
              <a:rPr lang="cs-CZ" sz="2000" dirty="0" smtClean="0"/>
              <a:t>Vlastní materiály školy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2119</TotalTime>
  <Words>240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 Zápotocký, Ing. Arch.</cp:lastModifiedBy>
  <cp:revision>140</cp:revision>
  <dcterms:created xsi:type="dcterms:W3CDTF">2010-11-01T23:40:31Z</dcterms:created>
  <dcterms:modified xsi:type="dcterms:W3CDTF">2014-02-24T07:37:39Z</dcterms:modified>
</cp:coreProperties>
</file>