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74912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vývoje sloupu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Schodiště, vřeteno, rameno, stupeň, zrcadlo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Schodiště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VY_32_INOVACE_45_912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stavební konstrukce pro překonávání výškových rozdílů chůzí po jednotlivých stupních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funkce komunikační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reprezentační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architektonická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dnes i evakuační a požárně bezpečnostní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33056" y="404664"/>
            <a:ext cx="1814920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Schodiště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1368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</a:t>
            </a:r>
          </a:p>
          <a:p>
            <a:r>
              <a:rPr lang="cs-CZ" sz="2800" dirty="0" smtClean="0"/>
              <a:t>vývoje</a:t>
            </a:r>
          </a:p>
          <a:p>
            <a:r>
              <a:rPr lang="cs-CZ" sz="2800" dirty="0" smtClean="0"/>
              <a:t>sloupu:</a:t>
            </a:r>
            <a:endParaRPr lang="cs-CZ" sz="2800" dirty="0"/>
          </a:p>
        </p:txBody>
      </p:sp>
      <p:pic>
        <p:nvPicPr>
          <p:cNvPr id="1035" name="Picture 11" descr="C:\Users\Ota\Desktop\SKENY PRO DUMY\SCHODIŠTĚ\8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48680"/>
            <a:ext cx="5328592" cy="57438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3560" name="Picture 8" descr="C:\Users\Ota\Desktop\SKENY PRO DUMY\SCHODIŠTĚ\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9475" y="574482"/>
            <a:ext cx="6881057" cy="53027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2772" name="Picture 4" descr="C:\Users\Ota\Desktop\SKENY PRO DUMY\SCHODIŠTĚ\85.png"/>
          <p:cNvPicPr>
            <a:picLocks noChangeAspect="1" noChangeArrowheads="1"/>
          </p:cNvPicPr>
          <p:nvPr/>
        </p:nvPicPr>
        <p:blipFill>
          <a:blip r:embed="rId2" cstate="print">
            <a:lum bright="-10000" contrast="30000"/>
          </a:blip>
          <a:srcRect/>
          <a:stretch>
            <a:fillRect/>
          </a:stretch>
        </p:blipFill>
        <p:spPr bwMode="auto">
          <a:xfrm>
            <a:off x="924962" y="1052736"/>
            <a:ext cx="7223347" cy="4176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3796" name="Picture 4" descr="C:\Users\Ota\Desktop\SKENY PRO DUMY\SCHODIŠTĚ\8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92696"/>
            <a:ext cx="4060295" cy="5256584"/>
          </a:xfrm>
          <a:prstGeom prst="rect">
            <a:avLst/>
          </a:prstGeom>
          <a:noFill/>
        </p:spPr>
      </p:pic>
      <p:pic>
        <p:nvPicPr>
          <p:cNvPr id="33797" name="Picture 5" descr="C:\Users\Ota\Desktop\SKENY PRO DUMY\SCHODIŠTĚ\8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5001" y="692696"/>
            <a:ext cx="4034249" cy="52565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4820" name="Picture 4" descr="C:\Users\Ota\Desktop\SKENY PRO DUMY\SCHODIŠTĚ\9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4664"/>
            <a:ext cx="6974363" cy="59970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35845" name="Picture 5" descr="C:\Users\Ota\Desktop\SKENY PRO DUMY\SCHODIŠTĚ\6 - MEZOPOTÁM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5707" y="692696"/>
            <a:ext cx="8295060" cy="48965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70" name="Picture 6" descr="C:\Users\Ota\Desktop\SKENY PRO DUMY\SCHODIŠTĚ\34 - MAUZOLEUM V HALIKARNAS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1379" y="692696"/>
            <a:ext cx="3282651" cy="5040560"/>
          </a:xfrm>
          <a:prstGeom prst="rect">
            <a:avLst/>
          </a:prstGeom>
          <a:noFill/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36869" name="Picture 5" descr="C:\Users\Ota\Desktop\SKENY PRO DUMY\SCHODIŠTĚ\27 - IÓNSKÝ ŘÁ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052736"/>
            <a:ext cx="5075008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7893" name="Picture 5" descr="C:\Users\Ota\Desktop\SKENY PRO DUMY\SCHODIŠTĚ\50 - BARO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620688"/>
            <a:ext cx="8152571" cy="4680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62646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významu schodišť v architektuře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různé druhy schodišť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vysvětlete různé funkce schodišť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2475</TotalTime>
  <Words>199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154</cp:revision>
  <dcterms:created xsi:type="dcterms:W3CDTF">2010-11-01T23:40:31Z</dcterms:created>
  <dcterms:modified xsi:type="dcterms:W3CDTF">2014-02-24T07:40:21Z</dcterms:modified>
</cp:coreProperties>
</file>