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>
        <p:scale>
          <a:sx n="114" d="100"/>
          <a:sy n="114" d="100"/>
        </p:scale>
        <p:origin x="-942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AFEDF-185A-4260-AA58-9302F761A746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42860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Měřítka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Měřítko, zvětšení,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zmenšení, skutečné měřítko, význam měřítka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Odborné kreslení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</a:t>
                      </a:r>
                      <a:r>
                        <a:rPr lang="cs-CZ" sz="1200" baseline="0" dirty="0" smtClean="0">
                          <a:effectLst/>
                        </a:rPr>
                        <a:t>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16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Měřítka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VY_32_INOVACE_26_514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Měřítka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95536" y="1556792"/>
            <a:ext cx="8229600" cy="6529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Význam měřítka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2060848"/>
            <a:ext cx="8229600" cy="40653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Při kreslení stavebních výkresů nelze zobrazovat konstrukce ve skutečné velikosti – nevešly by se na výkres (do sešitu).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Výkresy tedy zobrazujeme v poměru ke skutečné velikosti – ve stavebnictví zmenšené, u drobných součástek zvětšené.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Měřítka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Zmenšení (1 : 10000 až 1 : 2)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2 </a:t>
            </a:r>
            <a:r>
              <a:rPr kumimoji="0" lang="cs-CZ" sz="30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např. 1 mm na výkresu jsou 2 mm ve skutečnosti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5 </a:t>
            </a:r>
            <a:r>
              <a:rPr kumimoji="0" lang="cs-CZ" sz="30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např. 1 mm na výkresu je 5 mm ve skutečnosti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10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20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50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	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100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			  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: 200 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Měřítka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Skutečné (1 : 1)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Toto měřítko je naprosto shodné se skutečností, tzn. Např.  5mm na výkresu odpovídá 5 mm ve skutečnosti.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Měřítka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Zvětšení (50 : 1 až 2 : 1)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: 1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např. 2 mm na výkresu jsou 1 mm ve skutečnosti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 : 1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např. 5 mm na výkresu je 1 mm ve skutečnosti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 : 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         20 : 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       50 : 1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Podpisové pole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55576" y="155679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Hlavní měřítko se uvádí v popisovém poli výkresu</a:t>
            </a:r>
            <a:endParaRPr lang="cs-CZ" dirty="0"/>
          </a:p>
        </p:txBody>
      </p:sp>
      <p:pic>
        <p:nvPicPr>
          <p:cNvPr id="13" name="Picture 2" descr="https://encrypted-tbn0.gstatic.com/images?q=tbn:ANd9GcQolUr1kTXVi6Zrk0DZ95l9OmFYx_m5LnWhMvK85bx6asVIlHC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276872"/>
            <a:ext cx="8185834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4139952" y="1268760"/>
            <a:ext cx="12234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/>
              <a:t>Příklad</a:t>
            </a:r>
            <a:endParaRPr lang="cs-CZ" sz="2800" b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39552" y="1772817"/>
            <a:ext cx="8229600" cy="4176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Nakreslete obdélník s rozměry 6 x 8 m v měřítku 1 : 100 a 1 : 50.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Postup: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Nejprve musíme převést m na mm (v sešitě uvádíme rozměry v mm), tj. 6 000 a 8000 mm.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Převedené rozměry vydělíme 100 a 50 = obrázek v sešitu bude 100 krát a 50 zmenšený oproti skutečnosti.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2699792" y="1268760"/>
            <a:ext cx="3816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Příklad - pokračování</a:t>
            </a:r>
            <a:endParaRPr lang="cs-CZ" sz="2800" b="1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772816"/>
            <a:ext cx="8229600" cy="4353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Postup: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 startAt="3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6000 : 100 = 60mm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8000 : 100 = 80 mm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 startAt="4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Nakreslím obdélník s rozměry 60 x 80 mm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 startAt="4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6000 : 50 = 120 mm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8000 : 50 = 160 mm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6.   Nakreslím obdélník s rozměry 120 x 160 mm.</a:t>
            </a: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2699792" y="1268760"/>
            <a:ext cx="3816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Úkol</a:t>
            </a:r>
            <a:endParaRPr lang="cs-CZ" sz="2800" b="1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200" y="1916832"/>
            <a:ext cx="8229600" cy="42093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Nakreslete hřebík dlouhý 50 mm a průměru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4 mm v měřítku 1 :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a pak 1 : 2.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Nakreslete okno o rozměrech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   2 000 x 1500 mm v měřítku 1 : 50.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57200" y="836712"/>
            <a:ext cx="82296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Podpisové pole – obrázek stažen z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internetu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5168" y="2204864"/>
            <a:ext cx="805928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http://www.autodeskclub.cz/clane</a:t>
            </a:r>
            <a:r>
              <a:rPr lang="cs-CZ" sz="2800" dirty="0"/>
              <a:t>k</a:t>
            </a:r>
            <a:r>
              <a:rPr lang="cs-CZ" sz="2400" dirty="0"/>
              <a:t>/5298-autocad-ve-stavebni-praxi-dil</a:t>
            </a:r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438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Vladimír Vašek</cp:lastModifiedBy>
  <cp:revision>23</cp:revision>
  <dcterms:created xsi:type="dcterms:W3CDTF">2014-01-20T17:36:35Z</dcterms:created>
  <dcterms:modified xsi:type="dcterms:W3CDTF">2014-02-24T08:54:54Z</dcterms:modified>
</cp:coreProperties>
</file>