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017B7-710C-479B-AF8C-E6786F6FFB6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A405F-5DB6-423D-A3ED-CCE10429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</a:t>
            </a:r>
            <a:r>
              <a:rPr lang="cs-CZ" dirty="0" smtClean="0"/>
              <a:t>VY_32_INOVACE_2B_10_Starověká </a:t>
            </a:r>
            <a:r>
              <a:rPr lang="cs-CZ" dirty="0" smtClean="0"/>
              <a:t>Indie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Dějepis 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effectLst>
            <a:softEdge rad="635000"/>
          </a:effectLst>
        </p:spPr>
        <p:txBody>
          <a:bodyPr>
            <a:prstTxWarp prst="textArchDown">
              <a:avLst/>
            </a:prstTxWarp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Starověká Indie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Prezentace je zpracována jako podklad pro výkladovou část hodiny. Učitel při svém výkladu využívá jednotlivých </a:t>
            </a:r>
            <a:r>
              <a:rPr lang="cs-CZ" noProof="1" smtClean="0"/>
              <a:t>slidů </a:t>
            </a:r>
            <a:r>
              <a:rPr lang="cs-CZ" dirty="0" smtClean="0"/>
              <a:t>a doplňuje je prací s učebnicí. Následují kontrolní otázky, které žáci samostatně vyplňují do sešitů a které slouží jako zápis z hodiny. Na závěr prezentace si mohou žáci zkontrolovat správnost odpovědí.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Starověká Indie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povodí řeky Indus a Ganga</a:t>
            </a:r>
          </a:p>
          <a:p>
            <a:r>
              <a:rPr lang="cs-CZ" dirty="0" smtClean="0"/>
              <a:t>Pěstování pšenice, ječmenu a bavlny</a:t>
            </a:r>
          </a:p>
        </p:txBody>
      </p:sp>
      <p:pic>
        <p:nvPicPr>
          <p:cNvPr id="2050" name="Picture 2" descr="C:\Documents and Settings\Monika Jáglová\Dokumenty\Moje naskenované obrázky\2011-12 (XII)\skenovat0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651" b="3409"/>
          <a:stretch>
            <a:fillRect/>
          </a:stretch>
        </p:blipFill>
        <p:spPr bwMode="auto">
          <a:xfrm>
            <a:off x="4714876" y="1952534"/>
            <a:ext cx="3971924" cy="3691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Starověká Indie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Vyspělá civilizace – promyšlená výstavba měst, kanalizace v domech, vodovody s teplou vodou atd. </a:t>
            </a:r>
          </a:p>
          <a:p>
            <a:endParaRPr lang="cs-CZ" dirty="0"/>
          </a:p>
        </p:txBody>
      </p:sp>
      <p:pic>
        <p:nvPicPr>
          <p:cNvPr id="3074" name="Picture 2" descr="C:\Documents and Settings\Monika Jáglová\Dokumenty\Moje naskenované obrázky\2011-12 (XII)\skenovat00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b="4401"/>
          <a:stretch>
            <a:fillRect/>
          </a:stretch>
        </p:blipFill>
        <p:spPr bwMode="auto">
          <a:xfrm>
            <a:off x="5500694" y="642918"/>
            <a:ext cx="2406388" cy="3143272"/>
          </a:xfrm>
          <a:prstGeom prst="rect">
            <a:avLst/>
          </a:prstGeom>
          <a:noFill/>
        </p:spPr>
      </p:pic>
      <p:pic>
        <p:nvPicPr>
          <p:cNvPr id="3075" name="Picture 3" descr="C:\Documents and Settings\Monika Jáglová\Dokumenty\Moje naskenované obrázky\2011-12 (XII)\skenovat0002.jpg"/>
          <p:cNvPicPr>
            <a:picLocks noChangeAspect="1" noChangeArrowheads="1"/>
          </p:cNvPicPr>
          <p:nvPr/>
        </p:nvPicPr>
        <p:blipFill>
          <a:blip r:embed="rId3"/>
          <a:srcRect b="2756"/>
          <a:stretch>
            <a:fillRect/>
          </a:stretch>
        </p:blipFill>
        <p:spPr bwMode="auto">
          <a:xfrm>
            <a:off x="5072066" y="4214818"/>
            <a:ext cx="2908300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Starověká Indie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Písmo obrázkové – nerozluštěné</a:t>
            </a:r>
            <a:endParaRPr lang="cs-CZ" dirty="0"/>
          </a:p>
          <a:p>
            <a:r>
              <a:rPr lang="cs-CZ" dirty="0" smtClean="0"/>
              <a:t>Obyvatelstvo rozděleno:</a:t>
            </a:r>
          </a:p>
          <a:p>
            <a:pPr>
              <a:buNone/>
            </a:pPr>
            <a:r>
              <a:rPr lang="cs-CZ" dirty="0" smtClean="0"/>
              <a:t>Panovník – božské pocty</a:t>
            </a:r>
          </a:p>
          <a:p>
            <a:pPr>
              <a:buNone/>
            </a:pPr>
            <a:r>
              <a:rPr lang="cs-CZ" dirty="0" smtClean="0"/>
              <a:t>Vrstva kněží</a:t>
            </a:r>
          </a:p>
          <a:p>
            <a:pPr>
              <a:buNone/>
            </a:pPr>
            <a:r>
              <a:rPr lang="cs-CZ" dirty="0" smtClean="0"/>
              <a:t>Vrstva vojáků</a:t>
            </a:r>
          </a:p>
          <a:p>
            <a:pPr>
              <a:buNone/>
            </a:pPr>
            <a:r>
              <a:rPr lang="cs-CZ" dirty="0" smtClean="0"/>
              <a:t>Svobodní řemeslníci a zemědělci</a:t>
            </a:r>
          </a:p>
          <a:p>
            <a:pPr>
              <a:buNone/>
            </a:pPr>
            <a:r>
              <a:rPr lang="cs-CZ" dirty="0" smtClean="0"/>
              <a:t>Porobené původní obyvatelstvo - otroci</a:t>
            </a:r>
            <a:endParaRPr lang="cs-CZ" dirty="0"/>
          </a:p>
        </p:txBody>
      </p:sp>
      <p:pic>
        <p:nvPicPr>
          <p:cNvPr id="4098" name="Picture 2" descr="C:\Documents and Settings\Monika Jáglová\Dokumenty\Moje naskenované obrázky\2011-12 (XII)\skenovat00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95316" y="2592165"/>
            <a:ext cx="2944368" cy="2542032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285720" y="3143248"/>
            <a:ext cx="2857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178563" y="3250405"/>
            <a:ext cx="428628" cy="2143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-107189" y="3536157"/>
            <a:ext cx="1071570" cy="285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-357222" y="3786190"/>
            <a:ext cx="1428760" cy="1428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-857288" y="4286256"/>
            <a:ext cx="228601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285720" y="5429264"/>
            <a:ext cx="2857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Starověká Indie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1571612"/>
            <a:ext cx="4038600" cy="4525963"/>
          </a:xfrm>
        </p:spPr>
        <p:txBody>
          <a:bodyPr/>
          <a:lstStyle/>
          <a:p>
            <a:r>
              <a:rPr lang="cs-CZ" dirty="0" smtClean="0"/>
              <a:t>Přínos:</a:t>
            </a:r>
          </a:p>
          <a:p>
            <a:pPr>
              <a:buNone/>
            </a:pPr>
            <a:r>
              <a:rPr lang="cs-CZ" dirty="0" smtClean="0"/>
              <a:t>Desetinná matematická soustava a arabské číslice</a:t>
            </a:r>
          </a:p>
          <a:p>
            <a:pPr>
              <a:buNone/>
            </a:pPr>
            <a:r>
              <a:rPr lang="cs-CZ" dirty="0" smtClean="0"/>
              <a:t>Pohádky – Pohádky tisíce a jedné noci</a:t>
            </a:r>
          </a:p>
          <a:p>
            <a:pPr>
              <a:buNone/>
            </a:pPr>
            <a:r>
              <a:rPr lang="cs-CZ" dirty="0" smtClean="0"/>
              <a:t>Architektura – chrámy vytesané do skály</a:t>
            </a:r>
            <a:endParaRPr lang="cs-CZ" dirty="0"/>
          </a:p>
        </p:txBody>
      </p:sp>
      <p:pic>
        <p:nvPicPr>
          <p:cNvPr id="5122" name="Picture 2" descr="C:\Documents and Settings\Monika Jáglová\Dokumenty\Moje naskenované obrázky\2011-12 (XII)\skenovat00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441270"/>
            <a:ext cx="4038600" cy="2843822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285720" y="2357430"/>
            <a:ext cx="2857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-250065" y="2893215"/>
            <a:ext cx="1357322" cy="285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-821569" y="3464719"/>
            <a:ext cx="2357454" cy="1428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Kontrolní otázky: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1/ Podél kterých dvou řek vzniká starověká Indie?</a:t>
            </a:r>
          </a:p>
          <a:p>
            <a:pPr>
              <a:buNone/>
            </a:pPr>
            <a:r>
              <a:rPr lang="cs-CZ" dirty="0" smtClean="0"/>
              <a:t>2/ Co je dokladem vyspělosti této civilizace? </a:t>
            </a:r>
          </a:p>
          <a:p>
            <a:pPr>
              <a:buNone/>
            </a:pPr>
            <a:r>
              <a:rPr lang="cs-CZ" dirty="0" smtClean="0"/>
              <a:t>3/Jaké vrstvy obyvatelstva v Indii rozlišujeme?</a:t>
            </a:r>
          </a:p>
          <a:p>
            <a:pPr>
              <a:buNone/>
            </a:pPr>
            <a:r>
              <a:rPr lang="cs-CZ" dirty="0" smtClean="0"/>
              <a:t>4/ Co je přínosem starověké Indie?</a:t>
            </a:r>
          </a:p>
          <a:p>
            <a:pPr>
              <a:buNone/>
            </a:pPr>
            <a:r>
              <a:rPr lang="cs-CZ" dirty="0" smtClean="0"/>
              <a:t>5/ Znáte některé pohádky z cyklu Tisíce a jedné noci?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Správné odpovědi: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1/ Starověká Indie vzniká v povodí řeky Indus a Ganga.</a:t>
            </a:r>
          </a:p>
          <a:p>
            <a:pPr>
              <a:buNone/>
            </a:pPr>
            <a:r>
              <a:rPr lang="cs-CZ" dirty="0" smtClean="0"/>
              <a:t>2/ Dokladem vyspělosti této civilizace jsou přesně naplánovaná města s kanalizací a vodovody s teplou vodou.</a:t>
            </a:r>
          </a:p>
          <a:p>
            <a:pPr>
              <a:buNone/>
            </a:pPr>
            <a:r>
              <a:rPr lang="cs-CZ" dirty="0" smtClean="0"/>
              <a:t>3/ Panovník – vrstva kněží- vrstva vojáků – svobodní řemeslníci a zemědělci – otroci=původní obyvatelstvo</a:t>
            </a:r>
          </a:p>
          <a:p>
            <a:pPr>
              <a:buNone/>
            </a:pPr>
            <a:r>
              <a:rPr lang="cs-CZ" dirty="0" smtClean="0"/>
              <a:t>4/ desetinná soustava,arabské číslice,Pohádky tisíce a jedné noci, skalní chrámy</a:t>
            </a:r>
          </a:p>
          <a:p>
            <a:pPr>
              <a:buNone/>
            </a:pPr>
            <a:r>
              <a:rPr lang="cs-CZ" dirty="0" smtClean="0"/>
              <a:t>5/ O Aladinovi, Alibaba a čtyřicet loupežníků, O námořníku Sindibádovi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  <a:r>
              <a:rPr lang="cs-CZ" i="1" dirty="0" smtClean="0"/>
              <a:t>Dějepis, Pravěk a starověk pro základní školy</a:t>
            </a:r>
            <a:r>
              <a:rPr lang="cs-CZ" dirty="0" smtClean="0"/>
              <a:t>. Praha : Práce, 1999. Starověká Indie, s. 58-60.</a:t>
            </a:r>
          </a:p>
          <a:p>
            <a:r>
              <a:rPr lang="cs-CZ" dirty="0" smtClean="0"/>
              <a:t>Texty: vlastní tvorba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306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Starověká Indie</vt:lpstr>
      <vt:lpstr>Starověká Indie</vt:lpstr>
      <vt:lpstr>Starověká Indie</vt:lpstr>
      <vt:lpstr>Starověká Indie</vt:lpstr>
      <vt:lpstr>Starověká Indie</vt:lpstr>
      <vt:lpstr>Kontrolní otázky:</vt:lpstr>
      <vt:lpstr>Správné odpovědi:</vt:lpstr>
      <vt:lpstr>Citace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Indie</dc:title>
  <dc:creator>Monika Jáglová</dc:creator>
  <cp:lastModifiedBy>ZS</cp:lastModifiedBy>
  <cp:revision>10</cp:revision>
  <dcterms:created xsi:type="dcterms:W3CDTF">2011-12-05T15:43:32Z</dcterms:created>
  <dcterms:modified xsi:type="dcterms:W3CDTF">2011-11-29T10:44:28Z</dcterms:modified>
</cp:coreProperties>
</file>