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1"/>
  </p:notesMasterIdLst>
  <p:sldIdLst>
    <p:sldId id="273" r:id="rId4"/>
    <p:sldId id="274" r:id="rId5"/>
    <p:sldId id="266" r:id="rId6"/>
    <p:sldId id="257" r:id="rId7"/>
    <p:sldId id="258" r:id="rId8"/>
    <p:sldId id="260" r:id="rId9"/>
    <p:sldId id="262" r:id="rId10"/>
    <p:sldId id="261" r:id="rId11"/>
    <p:sldId id="264" r:id="rId12"/>
    <p:sldId id="259" r:id="rId13"/>
    <p:sldId id="265" r:id="rId14"/>
    <p:sldId id="267" r:id="rId15"/>
    <p:sldId id="268" r:id="rId16"/>
    <p:sldId id="269" r:id="rId17"/>
    <p:sldId id="270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679" autoAdjust="0"/>
  </p:normalViewPr>
  <p:slideViewPr>
    <p:cSldViewPr>
      <p:cViewPr varScale="1">
        <p:scale>
          <a:sx n="105" d="100"/>
          <a:sy n="105" d="100"/>
        </p:scale>
        <p:origin x="-144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B78A2-E49F-4064-A891-FF83A44A132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B108A3-4209-44D7-8D7A-D14490F20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689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9084A8-22C4-4D5F-87A1-6BFD4E16E66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1050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B108A3-4209-44D7-8D7A-D14490F206F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790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611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962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302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57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18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790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172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50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62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922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39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8717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768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9104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931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5282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192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343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387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3598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92816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6687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8538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5574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5980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6196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347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3944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8887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8844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6128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41071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862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54844-6653-4BA5-ABA7-804710BA8D9D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DE496-CE6D-45DD-BD60-DFDD66F029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34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741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414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6.png"/><Relationship Id="rId18" Type="http://schemas.microsoft.com/office/2007/relationships/hdphoto" Target="../media/hdphoto6.wdp"/><Relationship Id="rId26" Type="http://schemas.microsoft.com/office/2007/relationships/hdphoto" Target="../media/hdphoto10.wdp"/><Relationship Id="rId3" Type="http://schemas.openxmlformats.org/officeDocument/2006/relationships/audio" Target="../media/audio2.wav"/><Relationship Id="rId21" Type="http://schemas.openxmlformats.org/officeDocument/2006/relationships/image" Target="../media/image10.png"/><Relationship Id="rId7" Type="http://schemas.openxmlformats.org/officeDocument/2006/relationships/image" Target="../media/image3.png"/><Relationship Id="rId12" Type="http://schemas.microsoft.com/office/2007/relationships/hdphoto" Target="../media/hdphoto3.wdp"/><Relationship Id="rId17" Type="http://schemas.openxmlformats.org/officeDocument/2006/relationships/image" Target="../media/image8.png"/><Relationship Id="rId25" Type="http://schemas.openxmlformats.org/officeDocument/2006/relationships/image" Target="../media/image12.png"/><Relationship Id="rId2" Type="http://schemas.openxmlformats.org/officeDocument/2006/relationships/audio" Target="../media/audio1.wav"/><Relationship Id="rId16" Type="http://schemas.microsoft.com/office/2007/relationships/hdphoto" Target="../media/hdphoto5.wdp"/><Relationship Id="rId20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11" Type="http://schemas.openxmlformats.org/officeDocument/2006/relationships/image" Target="../media/image5.png"/><Relationship Id="rId24" Type="http://schemas.microsoft.com/office/2007/relationships/hdphoto" Target="../media/hdphoto9.wdp"/><Relationship Id="rId5" Type="http://schemas.openxmlformats.org/officeDocument/2006/relationships/audio" Target="../media/audio4.wav"/><Relationship Id="rId15" Type="http://schemas.openxmlformats.org/officeDocument/2006/relationships/image" Target="../media/image7.png"/><Relationship Id="rId23" Type="http://schemas.openxmlformats.org/officeDocument/2006/relationships/image" Target="../media/image11.png"/><Relationship Id="rId10" Type="http://schemas.microsoft.com/office/2007/relationships/hdphoto" Target="../media/hdphoto2.wdp"/><Relationship Id="rId19" Type="http://schemas.openxmlformats.org/officeDocument/2006/relationships/image" Target="../media/image9.png"/><Relationship Id="rId4" Type="http://schemas.openxmlformats.org/officeDocument/2006/relationships/audio" Target="../media/audio3.wav"/><Relationship Id="rId9" Type="http://schemas.openxmlformats.org/officeDocument/2006/relationships/image" Target="../media/image4.png"/><Relationship Id="rId14" Type="http://schemas.microsoft.com/office/2007/relationships/hdphoto" Target="../media/hdphoto4.wdp"/><Relationship Id="rId22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12" Type="http://schemas.microsoft.com/office/2007/relationships/hdphoto" Target="../media/hdphoto3.wdp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5.wav"/><Relationship Id="rId11" Type="http://schemas.openxmlformats.org/officeDocument/2006/relationships/image" Target="../media/image5.png"/><Relationship Id="rId5" Type="http://schemas.openxmlformats.org/officeDocument/2006/relationships/audio" Target="../media/audio4.wav"/><Relationship Id="rId10" Type="http://schemas.microsoft.com/office/2007/relationships/hdphoto" Target="../media/hdphoto11.wdp"/><Relationship Id="rId4" Type="http://schemas.openxmlformats.org/officeDocument/2006/relationships/audio" Target="../media/audio1.wav"/><Relationship Id="rId9" Type="http://schemas.openxmlformats.org/officeDocument/2006/relationships/image" Target="../media/image15.png"/><Relationship Id="rId14" Type="http://schemas.microsoft.com/office/2007/relationships/hdphoto" Target="../media/hdphoto5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9.png"/><Relationship Id="rId3" Type="http://schemas.openxmlformats.org/officeDocument/2006/relationships/audio" Target="../media/audio5.wav"/><Relationship Id="rId7" Type="http://schemas.openxmlformats.org/officeDocument/2006/relationships/image" Target="../media/image5.png"/><Relationship Id="rId12" Type="http://schemas.microsoft.com/office/2007/relationships/hdphoto" Target="../media/hdphoto9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2.wdp"/><Relationship Id="rId11" Type="http://schemas.openxmlformats.org/officeDocument/2006/relationships/image" Target="../media/image11.png"/><Relationship Id="rId5" Type="http://schemas.openxmlformats.org/officeDocument/2006/relationships/image" Target="../media/image17.png"/><Relationship Id="rId10" Type="http://schemas.microsoft.com/office/2007/relationships/hdphoto" Target="../media/hdphoto13.wdp"/><Relationship Id="rId4" Type="http://schemas.openxmlformats.org/officeDocument/2006/relationships/image" Target="../media/image16.png"/><Relationship Id="rId9" Type="http://schemas.openxmlformats.org/officeDocument/2006/relationships/image" Target="../media/image18.png"/><Relationship Id="rId14" Type="http://schemas.microsoft.com/office/2007/relationships/hdphoto" Target="../media/hdphoto1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microsoft.com/office/2007/relationships/hdphoto" Target="../media/hdphoto19.wdp"/><Relationship Id="rId3" Type="http://schemas.openxmlformats.org/officeDocument/2006/relationships/audio" Target="../media/audio5.wav"/><Relationship Id="rId7" Type="http://schemas.microsoft.com/office/2007/relationships/hdphoto" Target="../media/hdphoto16.wdp"/><Relationship Id="rId12" Type="http://schemas.openxmlformats.org/officeDocument/2006/relationships/image" Target="../media/image24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microsoft.com/office/2007/relationships/hdphoto" Target="../media/hdphoto18.wdp"/><Relationship Id="rId5" Type="http://schemas.microsoft.com/office/2007/relationships/hdphoto" Target="../media/hdphoto15.wdp"/><Relationship Id="rId15" Type="http://schemas.microsoft.com/office/2007/relationships/hdphoto" Target="../media/hdphoto3.wdp"/><Relationship Id="rId10" Type="http://schemas.openxmlformats.org/officeDocument/2006/relationships/image" Target="../media/image23.png"/><Relationship Id="rId4" Type="http://schemas.openxmlformats.org/officeDocument/2006/relationships/image" Target="../media/image20.png"/><Relationship Id="rId9" Type="http://schemas.microsoft.com/office/2007/relationships/hdphoto" Target="../media/hdphoto17.wdp"/><Relationship Id="rId1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0.wdp"/><Relationship Id="rId13" Type="http://schemas.openxmlformats.org/officeDocument/2006/relationships/image" Target="../media/image29.png"/><Relationship Id="rId18" Type="http://schemas.microsoft.com/office/2007/relationships/hdphoto" Target="../media/hdphoto3.wdp"/><Relationship Id="rId3" Type="http://schemas.openxmlformats.org/officeDocument/2006/relationships/audio" Target="../media/audio5.wav"/><Relationship Id="rId7" Type="http://schemas.openxmlformats.org/officeDocument/2006/relationships/image" Target="../media/image26.png"/><Relationship Id="rId12" Type="http://schemas.microsoft.com/office/2007/relationships/hdphoto" Target="../media/hdphoto22.wdp"/><Relationship Id="rId17" Type="http://schemas.openxmlformats.org/officeDocument/2006/relationships/image" Target="../media/image5.png"/><Relationship Id="rId2" Type="http://schemas.openxmlformats.org/officeDocument/2006/relationships/audio" Target="../media/audio2.wav"/><Relationship Id="rId16" Type="http://schemas.microsoft.com/office/2007/relationships/hdphoto" Target="../media/hdphoto24.wdp"/><Relationship Id="rId20" Type="http://schemas.microsoft.com/office/2007/relationships/hdphoto" Target="../media/hdphoto2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28.png"/><Relationship Id="rId5" Type="http://schemas.openxmlformats.org/officeDocument/2006/relationships/image" Target="../media/image6.png"/><Relationship Id="rId15" Type="http://schemas.openxmlformats.org/officeDocument/2006/relationships/image" Target="../media/image30.png"/><Relationship Id="rId10" Type="http://schemas.microsoft.com/office/2007/relationships/hdphoto" Target="../media/hdphoto21.wdp"/><Relationship Id="rId19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27.png"/><Relationship Id="rId14" Type="http://schemas.microsoft.com/office/2007/relationships/hdphoto" Target="../media/hdphoto23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34.png"/><Relationship Id="rId18" Type="http://schemas.microsoft.com/office/2007/relationships/hdphoto" Target="../media/hdphoto25.wdp"/><Relationship Id="rId3" Type="http://schemas.openxmlformats.org/officeDocument/2006/relationships/audio" Target="../media/audio5.wav"/><Relationship Id="rId21" Type="http://schemas.openxmlformats.org/officeDocument/2006/relationships/image" Target="../media/image36.png"/><Relationship Id="rId7" Type="http://schemas.openxmlformats.org/officeDocument/2006/relationships/image" Target="../media/image5.png"/><Relationship Id="rId12" Type="http://schemas.microsoft.com/office/2007/relationships/hdphoto" Target="../media/hdphoto27.wdp"/><Relationship Id="rId17" Type="http://schemas.openxmlformats.org/officeDocument/2006/relationships/image" Target="../media/image31.png"/><Relationship Id="rId2" Type="http://schemas.openxmlformats.org/officeDocument/2006/relationships/audio" Target="../media/audio2.wav"/><Relationship Id="rId16" Type="http://schemas.microsoft.com/office/2007/relationships/hdphoto" Target="../media/hdphoto29.wdp"/><Relationship Id="rId20" Type="http://schemas.microsoft.com/office/2007/relationships/hdphoto" Target="../media/hdphoto2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35.png"/><Relationship Id="rId10" Type="http://schemas.microsoft.com/office/2007/relationships/hdphoto" Target="../media/hdphoto26.wdp"/><Relationship Id="rId19" Type="http://schemas.openxmlformats.org/officeDocument/2006/relationships/image" Target="../media/image30.png"/><Relationship Id="rId4" Type="http://schemas.openxmlformats.org/officeDocument/2006/relationships/image" Target="../media/image25.png"/><Relationship Id="rId9" Type="http://schemas.openxmlformats.org/officeDocument/2006/relationships/image" Target="../media/image32.png"/><Relationship Id="rId14" Type="http://schemas.microsoft.com/office/2007/relationships/hdphoto" Target="../media/hdphoto28.wdp"/><Relationship Id="rId22" Type="http://schemas.microsoft.com/office/2007/relationships/hdphoto" Target="../media/hdphoto30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2.wdp"/><Relationship Id="rId13" Type="http://schemas.openxmlformats.org/officeDocument/2006/relationships/image" Target="../media/image42.png"/><Relationship Id="rId3" Type="http://schemas.openxmlformats.org/officeDocument/2006/relationships/audio" Target="../media/audio5.wav"/><Relationship Id="rId7" Type="http://schemas.openxmlformats.org/officeDocument/2006/relationships/image" Target="../media/image39.png"/><Relationship Id="rId12" Type="http://schemas.microsoft.com/office/2007/relationships/hdphoto" Target="../media/hdphoto34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microsoft.com/office/2007/relationships/hdphoto" Target="../media/hdphoto31.wdp"/><Relationship Id="rId11" Type="http://schemas.openxmlformats.org/officeDocument/2006/relationships/image" Target="../media/image41.png"/><Relationship Id="rId5" Type="http://schemas.openxmlformats.org/officeDocument/2006/relationships/image" Target="../media/image38.png"/><Relationship Id="rId10" Type="http://schemas.microsoft.com/office/2007/relationships/hdphoto" Target="../media/hdphoto33.wdp"/><Relationship Id="rId4" Type="http://schemas.openxmlformats.org/officeDocument/2006/relationships/image" Target="../media/image37.png"/><Relationship Id="rId9" Type="http://schemas.openxmlformats.org/officeDocument/2006/relationships/image" Target="../media/image40.png"/><Relationship Id="rId14" Type="http://schemas.microsoft.com/office/2007/relationships/hdphoto" Target="../media/hdphoto35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audio" Target="../media/audio2.wav"/><Relationship Id="rId7" Type="http://schemas.openxmlformats.org/officeDocument/2006/relationships/image" Target="../media/image10.png"/><Relationship Id="rId12" Type="http://schemas.microsoft.com/office/2007/relationships/hdphoto" Target="../media/hdphoto37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6.wdp"/><Relationship Id="rId11" Type="http://schemas.openxmlformats.org/officeDocument/2006/relationships/image" Target="../media/image45.png"/><Relationship Id="rId5" Type="http://schemas.openxmlformats.org/officeDocument/2006/relationships/image" Target="../media/image43.png"/><Relationship Id="rId10" Type="http://schemas.microsoft.com/office/2007/relationships/hdphoto" Target="../media/hdphoto21.wdp"/><Relationship Id="rId4" Type="http://schemas.openxmlformats.org/officeDocument/2006/relationships/audio" Target="../media/audio5.wav"/><Relationship Id="rId9" Type="http://schemas.openxmlformats.org/officeDocument/2006/relationships/image" Target="../media/image4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1.png"/><Relationship Id="rId3" Type="http://schemas.openxmlformats.org/officeDocument/2006/relationships/audio" Target="../media/audio5.wav"/><Relationship Id="rId7" Type="http://schemas.microsoft.com/office/2007/relationships/hdphoto" Target="../media/hdphoto39.wdp"/><Relationship Id="rId12" Type="http://schemas.openxmlformats.org/officeDocument/2006/relationships/image" Target="../media/image50.png"/><Relationship Id="rId2" Type="http://schemas.openxmlformats.org/officeDocument/2006/relationships/audio" Target="../media/audio2.wav"/><Relationship Id="rId16" Type="http://schemas.microsoft.com/office/2007/relationships/hdphoto" Target="../media/hdphoto41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microsoft.com/office/2007/relationships/hdphoto" Target="../media/hdphoto36.wdp"/><Relationship Id="rId5" Type="http://schemas.microsoft.com/office/2007/relationships/hdphoto" Target="../media/hdphoto38.wdp"/><Relationship Id="rId15" Type="http://schemas.openxmlformats.org/officeDocument/2006/relationships/image" Target="../media/image53.png"/><Relationship Id="rId10" Type="http://schemas.openxmlformats.org/officeDocument/2006/relationships/image" Target="../media/image49.png"/><Relationship Id="rId4" Type="http://schemas.openxmlformats.org/officeDocument/2006/relationships/image" Target="../media/image46.png"/><Relationship Id="rId9" Type="http://schemas.microsoft.com/office/2007/relationships/hdphoto" Target="../media/hdphoto40.wdp"/><Relationship Id="rId14" Type="http://schemas.openxmlformats.org/officeDocument/2006/relationships/image" Target="../media/image52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43.wdp"/><Relationship Id="rId13" Type="http://schemas.openxmlformats.org/officeDocument/2006/relationships/image" Target="../media/image5.png"/><Relationship Id="rId18" Type="http://schemas.microsoft.com/office/2007/relationships/hdphoto" Target="../media/hdphoto13.wdp"/><Relationship Id="rId3" Type="http://schemas.openxmlformats.org/officeDocument/2006/relationships/audio" Target="../media/audio6.wav"/><Relationship Id="rId7" Type="http://schemas.openxmlformats.org/officeDocument/2006/relationships/image" Target="../media/image55.png"/><Relationship Id="rId12" Type="http://schemas.microsoft.com/office/2007/relationships/hdphoto" Target="../media/hdphoto5.wdp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6" Type="http://schemas.microsoft.com/office/2007/relationships/hdphoto" Target="../media/hdphoto12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2.wdp"/><Relationship Id="rId11" Type="http://schemas.openxmlformats.org/officeDocument/2006/relationships/image" Target="../media/image7.png"/><Relationship Id="rId5" Type="http://schemas.openxmlformats.org/officeDocument/2006/relationships/image" Target="../media/image54.png"/><Relationship Id="rId15" Type="http://schemas.openxmlformats.org/officeDocument/2006/relationships/image" Target="../media/image17.png"/><Relationship Id="rId10" Type="http://schemas.microsoft.com/office/2007/relationships/hdphoto" Target="../media/hdphoto11.wdp"/><Relationship Id="rId19" Type="http://schemas.openxmlformats.org/officeDocument/2006/relationships/image" Target="../media/image11.png"/><Relationship Id="rId4" Type="http://schemas.openxmlformats.org/officeDocument/2006/relationships/image" Target="../media/image2.jpeg"/><Relationship Id="rId9" Type="http://schemas.openxmlformats.org/officeDocument/2006/relationships/image" Target="../media/image15.png"/><Relationship Id="rId14" Type="http://schemas.microsoft.com/office/2007/relationships/hdphoto" Target="../media/hdphoto3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21.wdp"/><Relationship Id="rId13" Type="http://schemas.openxmlformats.org/officeDocument/2006/relationships/image" Target="../media/image24.png"/><Relationship Id="rId18" Type="http://schemas.microsoft.com/office/2007/relationships/hdphoto" Target="../media/hdphoto17.wdp"/><Relationship Id="rId3" Type="http://schemas.openxmlformats.org/officeDocument/2006/relationships/image" Target="../media/image54.png"/><Relationship Id="rId7" Type="http://schemas.openxmlformats.org/officeDocument/2006/relationships/image" Target="../media/image27.png"/><Relationship Id="rId12" Type="http://schemas.microsoft.com/office/2007/relationships/hdphoto" Target="../media/hdphoto16.wdp"/><Relationship Id="rId17" Type="http://schemas.openxmlformats.org/officeDocument/2006/relationships/image" Target="../media/image22.png"/><Relationship Id="rId2" Type="http://schemas.openxmlformats.org/officeDocument/2006/relationships/image" Target="../media/image2.jpeg"/><Relationship Id="rId16" Type="http://schemas.microsoft.com/office/2007/relationships/hdphoto" Target="../media/hdphoto1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3.wdp"/><Relationship Id="rId11" Type="http://schemas.openxmlformats.org/officeDocument/2006/relationships/image" Target="../media/image21.png"/><Relationship Id="rId5" Type="http://schemas.openxmlformats.org/officeDocument/2006/relationships/image" Target="../media/image55.png"/><Relationship Id="rId15" Type="http://schemas.openxmlformats.org/officeDocument/2006/relationships/image" Target="../media/image23.png"/><Relationship Id="rId10" Type="http://schemas.microsoft.com/office/2007/relationships/hdphoto" Target="../media/hdphoto20.wdp"/><Relationship Id="rId4" Type="http://schemas.microsoft.com/office/2007/relationships/hdphoto" Target="../media/hdphoto42.wdp"/><Relationship Id="rId9" Type="http://schemas.openxmlformats.org/officeDocument/2006/relationships/image" Target="../media/image26.png"/><Relationship Id="rId14" Type="http://schemas.microsoft.com/office/2007/relationships/hdphoto" Target="../media/hdphoto19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13" Type="http://schemas.openxmlformats.org/officeDocument/2006/relationships/image" Target="../media/image33.png"/><Relationship Id="rId18" Type="http://schemas.microsoft.com/office/2007/relationships/hdphoto" Target="../media/hdphoto32.wdp"/><Relationship Id="rId3" Type="http://schemas.openxmlformats.org/officeDocument/2006/relationships/image" Target="../media/image54.png"/><Relationship Id="rId21" Type="http://schemas.openxmlformats.org/officeDocument/2006/relationships/image" Target="../media/image35.png"/><Relationship Id="rId7" Type="http://schemas.openxmlformats.org/officeDocument/2006/relationships/image" Target="../media/image29.png"/><Relationship Id="rId12" Type="http://schemas.microsoft.com/office/2007/relationships/hdphoto" Target="../media/hdphoto30.wdp"/><Relationship Id="rId17" Type="http://schemas.openxmlformats.org/officeDocument/2006/relationships/image" Target="../media/image39.png"/><Relationship Id="rId2" Type="http://schemas.openxmlformats.org/officeDocument/2006/relationships/image" Target="../media/image2.jpeg"/><Relationship Id="rId16" Type="http://schemas.microsoft.com/office/2007/relationships/hdphoto" Target="../media/hdphoto26.wdp"/><Relationship Id="rId20" Type="http://schemas.microsoft.com/office/2007/relationships/hdphoto" Target="../media/hdphoto2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3.wdp"/><Relationship Id="rId11" Type="http://schemas.openxmlformats.org/officeDocument/2006/relationships/image" Target="../media/image36.png"/><Relationship Id="rId24" Type="http://schemas.microsoft.com/office/2007/relationships/hdphoto" Target="../media/hdphoto22.wdp"/><Relationship Id="rId5" Type="http://schemas.openxmlformats.org/officeDocument/2006/relationships/image" Target="../media/image55.png"/><Relationship Id="rId15" Type="http://schemas.openxmlformats.org/officeDocument/2006/relationships/image" Target="../media/image32.png"/><Relationship Id="rId23" Type="http://schemas.openxmlformats.org/officeDocument/2006/relationships/image" Target="../media/image28.png"/><Relationship Id="rId10" Type="http://schemas.microsoft.com/office/2007/relationships/hdphoto" Target="../media/hdphoto3.wdp"/><Relationship Id="rId19" Type="http://schemas.openxmlformats.org/officeDocument/2006/relationships/image" Target="../media/image34.png"/><Relationship Id="rId4" Type="http://schemas.microsoft.com/office/2007/relationships/hdphoto" Target="../media/hdphoto42.wdp"/><Relationship Id="rId9" Type="http://schemas.openxmlformats.org/officeDocument/2006/relationships/image" Target="../media/image5.png"/><Relationship Id="rId14" Type="http://schemas.microsoft.com/office/2007/relationships/hdphoto" Target="../media/hdphoto27.wdp"/><Relationship Id="rId22" Type="http://schemas.microsoft.com/office/2007/relationships/hdphoto" Target="../media/hdphoto29.wdp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34.wdp"/><Relationship Id="rId13" Type="http://schemas.openxmlformats.org/officeDocument/2006/relationships/image" Target="../media/image56.png"/><Relationship Id="rId3" Type="http://schemas.openxmlformats.org/officeDocument/2006/relationships/image" Target="../media/image54.png"/><Relationship Id="rId7" Type="http://schemas.openxmlformats.org/officeDocument/2006/relationships/image" Target="../media/image41.png"/><Relationship Id="rId12" Type="http://schemas.microsoft.com/office/2007/relationships/hdphoto" Target="../media/hdphoto8.wdp"/><Relationship Id="rId2" Type="http://schemas.openxmlformats.org/officeDocument/2006/relationships/image" Target="../media/image2.jpeg"/><Relationship Id="rId16" Type="http://schemas.microsoft.com/office/2007/relationships/hdphoto" Target="../media/hdphoto31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3.wdp"/><Relationship Id="rId11" Type="http://schemas.openxmlformats.org/officeDocument/2006/relationships/image" Target="../media/image10.png"/><Relationship Id="rId5" Type="http://schemas.openxmlformats.org/officeDocument/2006/relationships/image" Target="../media/image55.png"/><Relationship Id="rId15" Type="http://schemas.openxmlformats.org/officeDocument/2006/relationships/image" Target="../media/image38.png"/><Relationship Id="rId10" Type="http://schemas.microsoft.com/office/2007/relationships/hdphoto" Target="../media/hdphoto21.wdp"/><Relationship Id="rId4" Type="http://schemas.microsoft.com/office/2007/relationships/hdphoto" Target="../media/hdphoto42.wdp"/><Relationship Id="rId9" Type="http://schemas.openxmlformats.org/officeDocument/2006/relationships/image" Target="../media/image44.png"/><Relationship Id="rId14" Type="http://schemas.microsoft.com/office/2007/relationships/hdphoto" Target="../media/hdphoto35.wdp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36.wdp"/><Relationship Id="rId13" Type="http://schemas.openxmlformats.org/officeDocument/2006/relationships/image" Target="../media/image47.png"/><Relationship Id="rId18" Type="http://schemas.openxmlformats.org/officeDocument/2006/relationships/image" Target="../media/image48.png"/><Relationship Id="rId3" Type="http://schemas.openxmlformats.org/officeDocument/2006/relationships/image" Target="../media/image54.png"/><Relationship Id="rId7" Type="http://schemas.openxmlformats.org/officeDocument/2006/relationships/image" Target="../media/image49.png"/><Relationship Id="rId12" Type="http://schemas.microsoft.com/office/2007/relationships/hdphoto" Target="../media/hdphoto39.wdp"/><Relationship Id="rId17" Type="http://schemas.microsoft.com/office/2007/relationships/hdphoto" Target="../media/hdphoto41.wdp"/><Relationship Id="rId2" Type="http://schemas.openxmlformats.org/officeDocument/2006/relationships/image" Target="../media/image2.jpeg"/><Relationship Id="rId16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3.wdp"/><Relationship Id="rId11" Type="http://schemas.openxmlformats.org/officeDocument/2006/relationships/image" Target="../media/image52.png"/><Relationship Id="rId5" Type="http://schemas.openxmlformats.org/officeDocument/2006/relationships/image" Target="../media/image55.png"/><Relationship Id="rId15" Type="http://schemas.microsoft.com/office/2007/relationships/hdphoto" Target="../media/hdphoto37.wdp"/><Relationship Id="rId10" Type="http://schemas.openxmlformats.org/officeDocument/2006/relationships/image" Target="../media/image51.png"/><Relationship Id="rId19" Type="http://schemas.microsoft.com/office/2007/relationships/hdphoto" Target="../media/hdphoto40.wdp"/><Relationship Id="rId4" Type="http://schemas.microsoft.com/office/2007/relationships/hdphoto" Target="../media/hdphoto42.wdp"/><Relationship Id="rId9" Type="http://schemas.openxmlformats.org/officeDocument/2006/relationships/image" Target="../media/image50.png"/><Relationship Id="rId1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43.wdp"/><Relationship Id="rId3" Type="http://schemas.openxmlformats.org/officeDocument/2006/relationships/audio" Target="../media/audio2.wav"/><Relationship Id="rId7" Type="http://schemas.openxmlformats.org/officeDocument/2006/relationships/image" Target="../media/image55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2.wdp"/><Relationship Id="rId5" Type="http://schemas.openxmlformats.org/officeDocument/2006/relationships/image" Target="../media/image54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VY_32_INOVACE_227_ČJ2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Procvičování s přírodou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souhlásky uvnitř a na konci slov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718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4 - 11 žáci po přečtení celého slova doplňují na interaktivní tabuli  hlásky b, p, d, t, ď, ť, f, v, h, ch, s, z, š, ž  přímo do textu a kontrolu provádí společně při prezentaci na tabuli.  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souhlásek uvnitř a na konci slov.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žáci, ti co chybovali si špatně říkali jiný tvar slova. 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91102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"/>
          <p:cNvPicPr>
            <a:picLocks noChangeAspect="1" noChangeArrowheads="1"/>
          </p:cNvPicPr>
          <p:nvPr/>
        </p:nvPicPr>
        <p:blipFill>
          <a:blip r:embed="rId7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2462" r="96308">
                        <a14:backgroundMark x1="71077" y1="52615" x2="71077" y2="52615"/>
                        <a14:backgroundMark x1="52615" y1="32923" x2="57538" y2="28308"/>
                        <a14:backgroundMark x1="77846" y1="52615" x2="82462" y2="52000"/>
                        <a14:backgroundMark x1="88308" y1="39692" x2="88308" y2="3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229" y="526"/>
            <a:ext cx="2717021" cy="292441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2462" r="96308">
                        <a14:backgroundMark x1="71077" y1="52615" x2="71077" y2="52615"/>
                        <a14:backgroundMark x1="52615" y1="32923" x2="57538" y2="28308"/>
                        <a14:backgroundMark x1="77846" y1="52615" x2="82462" y2="52000"/>
                        <a14:backgroundMark x1="88308" y1="39692" x2="88308" y2="3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3063" y="-531440"/>
            <a:ext cx="3159457" cy="360091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11293"/>
            <a:ext cx="1874091" cy="1874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-137835" y="5816477"/>
            <a:ext cx="3640488" cy="1052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308" b="91385" l="9231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94" y="1399545"/>
            <a:ext cx="8537608" cy="404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86243" y="404664"/>
            <a:ext cx="71715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psaní souhlásek uvnitř a na konci slov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92498" y="908720"/>
            <a:ext cx="45590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procvičování s přírodou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6224233" y="5011293"/>
            <a:ext cx="643017" cy="707887"/>
            <a:chOff x="1706999" y="2727211"/>
            <a:chExt cx="337038" cy="339485"/>
          </a:xfrm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</p:grpSpPr>
        <p:sp>
          <p:nvSpPr>
            <p:cNvPr id="6" name="TextovéPole 5"/>
            <p:cNvSpPr txBox="1"/>
            <p:nvPr/>
          </p:nvSpPr>
          <p:spPr>
            <a:xfrm>
              <a:off x="1820371" y="2727211"/>
              <a:ext cx="223666" cy="339485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endPara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706999" y="2727211"/>
              <a:ext cx="181655" cy="339485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f</a:t>
              </a:r>
              <a:endPara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23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486" y="4457443"/>
            <a:ext cx="1673954" cy="218950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3059832" y="3509082"/>
            <a:ext cx="728094" cy="707886"/>
            <a:chOff x="7164288" y="1628800"/>
            <a:chExt cx="728094" cy="707886"/>
          </a:xfrm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</p:grpSpPr>
        <p:sp>
          <p:nvSpPr>
            <p:cNvPr id="10" name="TextovéPole 9"/>
            <p:cNvSpPr txBox="1"/>
            <p:nvPr/>
          </p:nvSpPr>
          <p:spPr>
            <a:xfrm>
              <a:off x="7164288" y="1628800"/>
              <a:ext cx="490840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ď</a:t>
              </a:r>
              <a:endPara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521768" y="1628800"/>
              <a:ext cx="370614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ť</a:t>
              </a:r>
              <a:endPara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538" b="89538" l="2154" r="98462">
                        <a14:backgroundMark x1="19692" y1="74154" x2="72308" y2="69846"/>
                        <a14:backgroundMark x1="13231" y1="54462" x2="19077" y2="47385"/>
                        <a14:backgroundMark x1="21231" y1="76308" x2="45846" y2="78462"/>
                        <a14:backgroundMark x1="8923" y1="73538" x2="20000" y2="75692"/>
                        <a14:backgroundMark x1="6769" y1="73538" x2="8000" y2="74462"/>
                        <a14:backgroundMark x1="49231" y1="77846" x2="62462" y2="76923"/>
                        <a14:backgroundMark x1="69538" y1="60308" x2="69538" y2="60308"/>
                        <a14:backgroundMark x1="65846" y1="63385" x2="70154" y2="68923"/>
                        <a14:backgroundMark x1="11385" y1="76923" x2="51385" y2="8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0001">
            <a:off x="3635896" y="3360945"/>
            <a:ext cx="1004159" cy="100415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3487033" y="4457443"/>
            <a:ext cx="831440" cy="707886"/>
            <a:chOff x="933813" y="1857018"/>
            <a:chExt cx="831440" cy="707886"/>
          </a:xfrm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</p:grpSpPr>
        <p:sp>
          <p:nvSpPr>
            <p:cNvPr id="4" name="TextovéPole 3"/>
            <p:cNvSpPr txBox="1"/>
            <p:nvPr/>
          </p:nvSpPr>
          <p:spPr>
            <a:xfrm>
              <a:off x="1304871" y="1857018"/>
              <a:ext cx="460382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b</a:t>
              </a:r>
              <a:endParaRPr lang="cs-CZ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933813" y="1857018"/>
              <a:ext cx="460382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solidFill>
                    <a:srgbClr val="C00000"/>
                  </a:solidFill>
                </a:rPr>
                <a:t>p</a:t>
              </a:r>
            </a:p>
          </p:txBody>
        </p:sp>
      </p:grpSp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308" b="100000" l="9538" r="89538">
                        <a14:foregroundMark x1="62462" y1="73538" x2="74462" y2="76000"/>
                        <a14:foregroundMark x1="85846" y1="76923" x2="85846" y2="76923"/>
                        <a14:foregroundMark x1="60615" y1="28923" x2="54462" y2="19385"/>
                        <a14:foregroundMark x1="65846" y1="26462" x2="66769" y2="1846"/>
                        <a14:foregroundMark x1="53538" y1="5538" x2="53538" y2="5538"/>
                        <a14:foregroundMark x1="38769" y1="14154" x2="38769" y2="14154"/>
                        <a14:foregroundMark x1="45846" y1="16000" x2="40615" y2="12308"/>
                        <a14:foregroundMark x1="50154" y1="21231" x2="45846" y2="17538"/>
                        <a14:foregroundMark x1="71077" y1="42154" x2="71077" y2="42154"/>
                        <a14:backgroundMark x1="71077" y1="43077" x2="71077" y2="4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79084"/>
            <a:ext cx="950116" cy="9501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2" name="Ovál 51"/>
          <p:cNvSpPr/>
          <p:nvPr/>
        </p:nvSpPr>
        <p:spPr>
          <a:xfrm>
            <a:off x="3417312" y="6131071"/>
            <a:ext cx="1958135" cy="515879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5019649" y="5831169"/>
            <a:ext cx="704479" cy="707886"/>
            <a:chOff x="5303423" y="2924944"/>
            <a:chExt cx="704479" cy="707886"/>
          </a:xfrm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</p:grpSpPr>
        <p:sp>
          <p:nvSpPr>
            <p:cNvPr id="12" name="TextovéPole 11"/>
            <p:cNvSpPr txBox="1"/>
            <p:nvPr/>
          </p:nvSpPr>
          <p:spPr>
            <a:xfrm>
              <a:off x="5621258" y="2924944"/>
              <a:ext cx="386644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ž</a:t>
              </a:r>
              <a:endPara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303423" y="2924944"/>
              <a:ext cx="389850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š</a:t>
              </a:r>
            </a:p>
          </p:txBody>
        </p:sp>
      </p:grpSp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390272"/>
            <a:ext cx="1351096" cy="1351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5" name="Skupina 24"/>
          <p:cNvGrpSpPr/>
          <p:nvPr/>
        </p:nvGrpSpPr>
        <p:grpSpPr>
          <a:xfrm>
            <a:off x="2149062" y="5961474"/>
            <a:ext cx="994122" cy="707886"/>
            <a:chOff x="6624518" y="2924944"/>
            <a:chExt cx="994122" cy="707886"/>
          </a:xfrm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</p:grpSpPr>
        <p:sp>
          <p:nvSpPr>
            <p:cNvPr id="7" name="TextovéPole 6"/>
            <p:cNvSpPr txBox="1"/>
            <p:nvPr/>
          </p:nvSpPr>
          <p:spPr>
            <a:xfrm>
              <a:off x="6624518" y="2924944"/>
              <a:ext cx="460382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</a:t>
              </a:r>
              <a:endPara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948264" y="2924944"/>
              <a:ext cx="670376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ch</a:t>
              </a:r>
              <a:endPara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763688" y="3801234"/>
            <a:ext cx="722640" cy="707886"/>
            <a:chOff x="2983972" y="2177975"/>
            <a:chExt cx="722640" cy="707886"/>
          </a:xfrm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</p:grpSpPr>
        <p:sp>
          <p:nvSpPr>
            <p:cNvPr id="8" name="TextovéPole 7"/>
            <p:cNvSpPr txBox="1"/>
            <p:nvPr/>
          </p:nvSpPr>
          <p:spPr>
            <a:xfrm>
              <a:off x="2983972" y="2177975"/>
              <a:ext cx="460382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344012" y="2177975"/>
              <a:ext cx="362600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</a:t>
              </a:r>
            </a:p>
          </p:txBody>
        </p:sp>
      </p:grpSp>
      <p:pic>
        <p:nvPicPr>
          <p:cNvPr id="36" name="Picture 7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95" y="3018447"/>
            <a:ext cx="1992846" cy="199284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7621420" y="2664504"/>
            <a:ext cx="694996" cy="707886"/>
            <a:chOff x="4813108" y="2924944"/>
            <a:chExt cx="694996" cy="707886"/>
          </a:xfrm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</p:grpSpPr>
        <p:sp>
          <p:nvSpPr>
            <p:cNvPr id="9" name="TextovéPole 8"/>
            <p:cNvSpPr txBox="1"/>
            <p:nvPr/>
          </p:nvSpPr>
          <p:spPr>
            <a:xfrm>
              <a:off x="4813108" y="2924944"/>
              <a:ext cx="389850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121460" y="2924944"/>
              <a:ext cx="386644" cy="707886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 wrap="none" rtlCol="0">
              <a:spAutoFit/>
            </a:bodyPr>
            <a:lstStyle/>
            <a:p>
              <a:r>
                <a:rPr lang="cs-CZ" sz="40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</a:t>
              </a:r>
            </a:p>
          </p:txBody>
        </p:sp>
      </p:grpSp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092" y="2507130"/>
            <a:ext cx="993878" cy="99387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6530206" y="5229200"/>
            <a:ext cx="1584175" cy="1374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5940152" y="5919534"/>
            <a:ext cx="3640488" cy="846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807540" y="5722913"/>
            <a:ext cx="1584175" cy="1018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-439200" y="4094219"/>
            <a:ext cx="3063132" cy="558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3927880" y="4457444"/>
            <a:ext cx="2228296" cy="659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2267744" y="4609844"/>
            <a:ext cx="2228296" cy="659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55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4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4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0"/>
                            </p:stCondLst>
                            <p:childTnLst>
                              <p:par>
                                <p:cTn id="25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8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6000"/>
                            </p:stCondLst>
                            <p:childTnLst>
                              <p:par>
                                <p:cTn id="30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600" decel="100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600" decel="100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00" decel="100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00" decel="100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S900069660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89" r="15469"/>
          <a:stretch/>
        </p:blipFill>
        <p:spPr bwMode="auto">
          <a:xfrm>
            <a:off x="17991" y="-99591"/>
            <a:ext cx="9144000" cy="6957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050" y="3402471"/>
            <a:ext cx="3305323" cy="330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2267744" y="4725144"/>
            <a:ext cx="3095625" cy="1693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373009" y="1104162"/>
            <a:ext cx="4199537" cy="2612870"/>
            <a:chOff x="4373009" y="1041865"/>
            <a:chExt cx="4199537" cy="2612870"/>
          </a:xfrm>
        </p:grpSpPr>
        <p:sp>
          <p:nvSpPr>
            <p:cNvPr id="5" name="Ovál 4"/>
            <p:cNvSpPr/>
            <p:nvPr/>
          </p:nvSpPr>
          <p:spPr>
            <a:xfrm>
              <a:off x="4499992" y="2913310"/>
              <a:ext cx="3096344" cy="731714"/>
            </a:xfrm>
            <a:prstGeom prst="ellipse">
              <a:avLst/>
            </a:prstGeom>
            <a:solidFill>
              <a:srgbClr val="72D933"/>
            </a:solidFill>
            <a:ln>
              <a:solidFill>
                <a:srgbClr val="60C22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1231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630" y="1041865"/>
              <a:ext cx="2521698" cy="2521698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799999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4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3846" b="56923" l="1231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5302"/>
            <a:stretch/>
          </p:blipFill>
          <p:spPr bwMode="auto">
            <a:xfrm rot="21056174">
              <a:off x="5476921" y="1862533"/>
              <a:ext cx="3095625" cy="16932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4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3846" b="56923" l="1231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5302"/>
            <a:stretch/>
          </p:blipFill>
          <p:spPr bwMode="auto">
            <a:xfrm rot="501692">
              <a:off x="4373009" y="2241231"/>
              <a:ext cx="2584196" cy="14135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" name="TextovéPole 6"/>
          <p:cNvSpPr txBox="1"/>
          <p:nvPr/>
        </p:nvSpPr>
        <p:spPr>
          <a:xfrm>
            <a:off x="3424565" y="1629271"/>
            <a:ext cx="787395" cy="70788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le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84605" y="1629271"/>
            <a:ext cx="417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25816" y="4301767"/>
            <a:ext cx="1242391" cy="707886"/>
          </a:xfrm>
          <a:prstGeom prst="rect">
            <a:avLst/>
          </a:prstGeom>
          <a:solidFill>
            <a:srgbClr val="66FF33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hro   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05880" y="4301767"/>
            <a:ext cx="670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ch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3851920" y="2189042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300192" y="486916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4215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21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7" grpId="0" animBg="1"/>
      <p:bldP spid="9" grpId="0"/>
      <p:bldP spid="15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7" t="14117" b="15157"/>
          <a:stretch/>
        </p:blipFill>
        <p:spPr bwMode="auto">
          <a:xfrm>
            <a:off x="0" y="-27384"/>
            <a:ext cx="914400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087" y="3401617"/>
            <a:ext cx="2403648" cy="2403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 rot="175319">
            <a:off x="4634" y="4221146"/>
            <a:ext cx="3095625" cy="1693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1077" b="89231" l="48308" r="97846">
                        <a14:backgroundMark x1="70154" y1="47692" x2="80308" y2="65231"/>
                        <a14:backgroundMark x1="73231" y1="80308" x2="73231" y2="8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256"/>
          <a:stretch/>
        </p:blipFill>
        <p:spPr bwMode="auto">
          <a:xfrm rot="20871654">
            <a:off x="5338335" y="2421801"/>
            <a:ext cx="2331921" cy="4338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3275856" y="4668466"/>
            <a:ext cx="2341609" cy="1280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410605"/>
            <a:ext cx="2601853" cy="2601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581600" y="632882"/>
            <a:ext cx="1674176" cy="707886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kolou  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93712" y="620688"/>
            <a:ext cx="670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ch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3009146"/>
            <a:ext cx="1118448" cy="707886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li</a:t>
            </a:r>
            <a:r>
              <a:rPr lang="cs-CZ" sz="4000" dirty="0" smtClean="0"/>
              <a:t>  </a:t>
            </a:r>
            <a:r>
              <a:rPr lang="cs-CZ" sz="4000" dirty="0" err="1" smtClean="0"/>
              <a:t>ka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22440" y="3009146"/>
            <a:ext cx="3850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š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208946"/>
            <a:ext cx="1832361" cy="707886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medvě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45935" y="1196752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d</a:t>
            </a:r>
          </a:p>
        </p:txBody>
      </p:sp>
      <p:cxnSp>
        <p:nvCxnSpPr>
          <p:cNvPr id="28" name="Přímá spojnice 27"/>
          <p:cNvCxnSpPr/>
          <p:nvPr/>
        </p:nvCxnSpPr>
        <p:spPr>
          <a:xfrm>
            <a:off x="1867857" y="1772816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788024" y="1196752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994448" y="358521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>
                        <a14:foregroundMark x1="36000" y1="61538" x2="36000" y2="61538"/>
                        <a14:foregroundMark x1="57846" y1="59077" x2="57846" y2="59077"/>
                        <a14:foregroundMark x1="52615" y1="44615" x2="52615" y2="44615"/>
                        <a14:foregroundMark x1="78769" y1="76000" x2="78769" y2="76000"/>
                        <a14:backgroundMark x1="79692" y1="63385" x2="46462" y2="21231"/>
                        <a14:backgroundMark x1="71077" y1="15692" x2="78462" y2="39077"/>
                        <a14:backgroundMark x1="51385" y1="53538" x2="51385" y2="53538"/>
                        <a14:backgroundMark x1="53231" y1="53538" x2="61538" y2="51692"/>
                        <a14:backgroundMark x1="57231" y1="88308" x2="71077" y2="80308"/>
                        <a14:backgroundMark x1="54769" y1="85846" x2="20308" y2="66154"/>
                        <a14:backgroundMark x1="60923" y1="49846" x2="68000" y2="63692"/>
                        <a14:backgroundMark x1="61538" y1="66154" x2="81846" y2="68923"/>
                        <a14:backgroundMark x1="32308" y1="75385" x2="28308" y2="76615"/>
                        <a14:backgroundMark x1="21231" y1="58769" x2="27692" y2="23385"/>
                        <a14:backgroundMark x1="18462" y1="26154" x2="59077" y2="19077"/>
                        <a14:backgroundMark x1="48923" y1="38154" x2="53846" y2="35077"/>
                        <a14:backgroundMark x1="47385" y1="49538" x2="47385" y2="49538"/>
                        <a14:backgroundMark x1="50154" y1="56923" x2="52308" y2="60000"/>
                        <a14:backgroundMark x1="47385" y1="86462" x2="47385" y2="86462"/>
                        <a14:backgroundMark x1="47385" y1="86462" x2="47385" y2="86462"/>
                        <a14:backgroundMark x1="47385" y1="86462" x2="47385" y2="86462"/>
                        <a14:backgroundMark x1="16615" y1="59385" x2="17231" y2="51692"/>
                        <a14:backgroundMark x1="15385" y1="53538" x2="15385" y2="53538"/>
                        <a14:backgroundMark x1="14154" y1="38769" x2="14154" y2="38769"/>
                        <a14:backgroundMark x1="13538" y1="36923" x2="13538" y2="36923"/>
                        <a14:backgroundMark x1="13538" y1="36923" x2="13538" y2="36923"/>
                        <a14:backgroundMark x1="56000" y1="15385" x2="56308" y2="1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22897">
            <a:off x="6571011" y="-380549"/>
            <a:ext cx="2386602" cy="238660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6550871" y="4771858"/>
            <a:ext cx="2341609" cy="1280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93301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3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3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15" grpId="0" animBg="1"/>
      <p:bldP spid="16" grpId="0"/>
      <p:bldP spid="11" grpId="0" animBg="1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09" y="44624"/>
            <a:ext cx="9144000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94769" l="9538" r="89538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835" y="630667"/>
            <a:ext cx="1862229" cy="1862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538" r="89538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038" y="4045686"/>
            <a:ext cx="2634787" cy="263478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3692" b="100000" l="1231" r="99077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994" y="1844824"/>
            <a:ext cx="1122244" cy="112224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7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1064930"/>
            <a:ext cx="1574214" cy="707886"/>
          </a:xfrm>
          <a:prstGeom prst="rect">
            <a:avLst/>
          </a:prstGeom>
          <a:solidFill>
            <a:srgbClr val="F9A9D7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jestřá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53734" y="1052736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b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475656" y="162880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376102" y="1424970"/>
            <a:ext cx="1342034" cy="707886"/>
          </a:xfrm>
          <a:prstGeom prst="rect">
            <a:avLst/>
          </a:prstGeom>
          <a:solidFill>
            <a:srgbClr val="F9A9D7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holu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94494" y="1412776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b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8388806" y="198884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918048" y="3585210"/>
            <a:ext cx="872931" cy="707886"/>
          </a:xfrm>
          <a:prstGeom prst="rect">
            <a:avLst/>
          </a:prstGeom>
          <a:solidFill>
            <a:srgbClr val="F9A9D7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čá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66502" y="3585210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p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8438510" y="4161274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308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4079" y="389277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215375" y="5877272"/>
            <a:ext cx="3095625" cy="659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-36512" y="5866159"/>
            <a:ext cx="3095625" cy="659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1692400" y="5733256"/>
            <a:ext cx="1943496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6156895" y="6010175"/>
            <a:ext cx="3095625" cy="659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3923929" y="5440588"/>
            <a:ext cx="1080119" cy="1239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3347864" y="6082183"/>
            <a:ext cx="3095625" cy="659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827584" y="5661249"/>
            <a:ext cx="1080119" cy="1023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357208" y="3356992"/>
            <a:ext cx="930063" cy="707886"/>
          </a:xfrm>
          <a:prstGeom prst="rect">
            <a:avLst/>
          </a:prstGeom>
          <a:solidFill>
            <a:srgbClr val="F9A9D7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pá  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42530" y="3356992"/>
            <a:ext cx="417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877670" y="3933056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72557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2" grpId="0" animBg="1"/>
      <p:bldP spid="13" grpId="0"/>
      <p:bldP spid="15" grpId="0" animBg="1"/>
      <p:bldP spid="16" grpId="0"/>
      <p:bldP spid="25" grpId="0" animBg="1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" y="0"/>
            <a:ext cx="9208852" cy="693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08" b="91385" l="9231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54" y="-37545"/>
            <a:ext cx="8962013" cy="5842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462" b="97846" l="615" r="98769">
                        <a14:backgroundMark x1="9846" y1="47077" x2="49846" y2="6462"/>
                        <a14:backgroundMark x1="16923" y1="19692" x2="30154" y2="1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34119">
            <a:off x="3691839" y="1386742"/>
            <a:ext cx="1768493" cy="1768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backgroundMark x1="47692" y1="33846" x2="47692" y2="7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21655" y="1305390"/>
            <a:ext cx="3413335" cy="3413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642" y="3611498"/>
            <a:ext cx="1257662" cy="125766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538" b="91385" l="1538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143" y="5294719"/>
            <a:ext cx="1470609" cy="1470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6462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444129"/>
            <a:ext cx="1154589" cy="1154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3340635" y="4869159"/>
            <a:ext cx="3095625" cy="659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4860032" y="3939009"/>
            <a:ext cx="1008112" cy="1506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-35793" y="5595228"/>
            <a:ext cx="3095625" cy="1002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180231" y="5692376"/>
            <a:ext cx="3095625" cy="904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1907704" y="2832840"/>
            <a:ext cx="2304256" cy="668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2051720" y="1813193"/>
            <a:ext cx="1368152" cy="1693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7020273" y="3611498"/>
            <a:ext cx="1584175" cy="3103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6228184" y="6030024"/>
            <a:ext cx="3640488" cy="846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4" name="Obláček 33"/>
          <p:cNvSpPr/>
          <p:nvPr/>
        </p:nvSpPr>
        <p:spPr>
          <a:xfrm>
            <a:off x="251521" y="210861"/>
            <a:ext cx="1944216" cy="946472"/>
          </a:xfrm>
          <a:prstGeom prst="cloudCallout">
            <a:avLst>
              <a:gd name="adj1" fmla="val -3235"/>
              <a:gd name="adj2" fmla="val 19760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255549" y="848906"/>
            <a:ext cx="1372235" cy="707886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paro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51806" y="848906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h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2173728" y="1412776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805736" y="920914"/>
            <a:ext cx="1240532" cy="707886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žalu  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80112" y="920914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d</a:t>
            </a:r>
          </a:p>
        </p:txBody>
      </p:sp>
      <p:cxnSp>
        <p:nvCxnSpPr>
          <p:cNvPr id="40" name="Přímá spojnice 39"/>
          <p:cNvCxnSpPr/>
          <p:nvPr/>
        </p:nvCxnSpPr>
        <p:spPr>
          <a:xfrm>
            <a:off x="5674424" y="1484784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2627784" y="5373216"/>
            <a:ext cx="981359" cy="707886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hři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81926" y="5373216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b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3203848" y="594928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6876256" y="4797152"/>
            <a:ext cx="901529" cy="707886"/>
          </a:xfrm>
          <a:prstGeom prst="rect">
            <a:avLst/>
          </a:prstGeom>
          <a:solidFill>
            <a:schemeClr val="accent6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ko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355310" y="4797152"/>
            <a:ext cx="3850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s</a:t>
            </a:r>
          </a:p>
        </p:txBody>
      </p:sp>
      <p:cxnSp>
        <p:nvCxnSpPr>
          <p:cNvPr id="46" name="Přímá spojnice 45"/>
          <p:cNvCxnSpPr/>
          <p:nvPr/>
        </p:nvCxnSpPr>
        <p:spPr>
          <a:xfrm>
            <a:off x="7377232" y="5373216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231" b="97231" l="615" r="100000">
                        <a14:foregroundMark x1="65538" y1="24000" x2="65538" y2="24000"/>
                        <a14:foregroundMark x1="63692" y1="25846" x2="63692" y2="25846"/>
                        <a14:foregroundMark x1="65846" y1="29538" x2="65846" y2="29538"/>
                        <a14:foregroundMark x1="33231" y1="27077" x2="33231" y2="27077"/>
                        <a14:foregroundMark x1="48615" y1="21538" x2="48615" y2="21538"/>
                        <a14:foregroundMark x1="49846" y1="25231" x2="49846" y2="25231"/>
                        <a14:foregroundMark x1="46462" y1="16615" x2="46462" y2="16615"/>
                        <a14:foregroundMark x1="74462" y1="40615" x2="74462" y2="40615"/>
                        <a14:foregroundMark x1="75385" y1="57846" x2="75385" y2="57846"/>
                        <a14:foregroundMark x1="58462" y1="76923" x2="58462" y2="76923"/>
                        <a14:foregroundMark x1="37538" y1="75385" x2="37538" y2="75385"/>
                        <a14:foregroundMark x1="23077" y1="63385" x2="23077" y2="63385"/>
                        <a14:foregroundMark x1="26462" y1="62462" x2="26462" y2="62462"/>
                        <a14:foregroundMark x1="21846" y1="46769" x2="21846" y2="46769"/>
                        <a14:foregroundMark x1="26154" y1="57231" x2="26154" y2="57231"/>
                        <a14:foregroundMark x1="45231" y1="72308" x2="45231" y2="72308"/>
                        <a14:foregroundMark x1="24615" y1="51385" x2="24615" y2="51385"/>
                        <a14:foregroundMark x1="28923" y1="36923" x2="28923" y2="36923"/>
                        <a14:foregroundMark x1="67692" y1="36923" x2="67692" y2="36923"/>
                        <a14:foregroundMark x1="20308" y1="75385" x2="20308" y2="75385"/>
                        <a14:foregroundMark x1="45846" y1="86462" x2="45846" y2="86462"/>
                        <a14:foregroundMark x1="71385" y1="88308" x2="71385" y2="88308"/>
                        <a14:foregroundMark x1="84615" y1="67692" x2="84615" y2="67692"/>
                        <a14:foregroundMark x1="92308" y1="48000" x2="92308" y2="48000"/>
                        <a14:foregroundMark x1="81231" y1="23077" x2="81231" y2="23077"/>
                        <a14:foregroundMark x1="60308" y1="14462" x2="60308" y2="14462"/>
                        <a14:foregroundMark x1="39385" y1="14462" x2="39385" y2="14462"/>
                        <a14:foregroundMark x1="17846" y1="29538" x2="17846" y2="29538"/>
                        <a14:foregroundMark x1="12000" y1="55692" x2="12000" y2="55692"/>
                        <a14:foregroundMark x1="42769" y1="28615" x2="42769" y2="28615"/>
                        <a14:foregroundMark x1="29538" y1="35385" x2="30462" y2="40308"/>
                        <a14:foregroundMark x1="27692" y1="45231" x2="27692" y2="45231"/>
                        <a14:backgroundMark x1="49231" y1="22154" x2="49231" y2="22154"/>
                        <a14:backgroundMark x1="64615" y1="29846" x2="64615" y2="29846"/>
                        <a14:backgroundMark x1="63692" y1="25231" x2="63692" y2="25231"/>
                        <a14:backgroundMark x1="14462" y1="32923" x2="14462" y2="32923"/>
                        <a14:backgroundMark x1="56000" y1="22154" x2="56000" y2="22154"/>
                        <a14:backgroundMark x1="85231" y1="47077" x2="85231" y2="47077"/>
                        <a14:backgroundMark x1="78154" y1="63692" x2="78154" y2="63692"/>
                        <a14:backgroundMark x1="26769" y1="81846" x2="26769" y2="81846"/>
                        <a14:backgroundMark x1="13538" y1="60923" x2="13538" y2="6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6633"/>
            <a:ext cx="1584175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láček 6"/>
          <p:cNvSpPr/>
          <p:nvPr/>
        </p:nvSpPr>
        <p:spPr>
          <a:xfrm>
            <a:off x="6823489" y="1092155"/>
            <a:ext cx="2068991" cy="824677"/>
          </a:xfrm>
          <a:prstGeom prst="cloudCallout">
            <a:avLst>
              <a:gd name="adj1" fmla="val -4845"/>
              <a:gd name="adj2" fmla="val 12251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487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3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3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35" grpId="0" animBg="1"/>
      <p:bldP spid="36" grpId="0"/>
      <p:bldP spid="38" grpId="0" animBg="1"/>
      <p:bldP spid="39" grpId="0"/>
      <p:bldP spid="41" grpId="0" animBg="1"/>
      <p:bldP spid="42" grpId="0"/>
      <p:bldP spid="44" grpId="0" animBg="1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08852" cy="693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08" b="91385" l="9231" r="9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620688"/>
            <a:ext cx="6984777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2051720" y="1879770"/>
            <a:ext cx="1368152" cy="1693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7020273" y="3611498"/>
            <a:ext cx="1584175" cy="3103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6228184" y="6030024"/>
            <a:ext cx="3640488" cy="846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>
            <a:duotone>
              <a:prstClr val="black"/>
              <a:srgbClr val="00CC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1231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108">
            <a:off x="4344070" y="3057054"/>
            <a:ext cx="2159521" cy="215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823214" y="5598329"/>
            <a:ext cx="1368152" cy="999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1763688" y="4980262"/>
            <a:ext cx="1368152" cy="1473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2843808" y="5347549"/>
            <a:ext cx="1368152" cy="1586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2154" r="98462">
                        <a14:backgroundMark x1="19692" y1="74154" x2="72308" y2="69846"/>
                        <a14:backgroundMark x1="13231" y1="54462" x2="19077" y2="47385"/>
                        <a14:backgroundMark x1="21231" y1="76308" x2="45846" y2="78462"/>
                        <a14:backgroundMark x1="8923" y1="73538" x2="20000" y2="75692"/>
                        <a14:backgroundMark x1="6769" y1="73538" x2="8000" y2="74462"/>
                        <a14:backgroundMark x1="49231" y1="77846" x2="62462" y2="76923"/>
                        <a14:backgroundMark x1="69538" y1="60308" x2="69538" y2="60308"/>
                        <a14:backgroundMark x1="65846" y1="63385" x2="70154" y2="68923"/>
                        <a14:backgroundMark x1="11385" y1="76923" x2="51385" y2="8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225" y="2708920"/>
            <a:ext cx="1748288" cy="17482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538" b="89538" l="4308" r="95692">
                        <a14:backgroundMark x1="72923" y1="39692" x2="87385" y2="40000"/>
                        <a14:backgroundMark x1="87692" y1="45846" x2="89231" y2="50462"/>
                        <a14:backgroundMark x1="74154" y1="56308" x2="87385" y2="52923"/>
                        <a14:backgroundMark x1="58154" y1="70769" x2="72308" y2="56923"/>
                        <a14:backgroundMark x1="63692" y1="60000" x2="62462" y2="59692"/>
                        <a14:backgroundMark x1="59385" y1="74462" x2="68615" y2="8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10358">
            <a:off x="1430567" y="2463538"/>
            <a:ext cx="2034393" cy="159326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9815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1869">
            <a:off x="2732134" y="1501883"/>
            <a:ext cx="1438742" cy="1438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1907704" y="2832840"/>
            <a:ext cx="2304256" cy="668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1403648" y="2708920"/>
            <a:ext cx="2304256" cy="668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4" name="Obláček 53"/>
          <p:cNvSpPr/>
          <p:nvPr/>
        </p:nvSpPr>
        <p:spPr>
          <a:xfrm rot="180626">
            <a:off x="6336197" y="404664"/>
            <a:ext cx="2484275" cy="1080120"/>
          </a:xfrm>
          <a:prstGeom prst="cloudCallout">
            <a:avLst>
              <a:gd name="adj1" fmla="val -3235"/>
              <a:gd name="adj2" fmla="val 19760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5" name="Picture 6"/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231" b="97231" l="615" r="100000">
                        <a14:foregroundMark x1="65538" y1="24000" x2="65538" y2="24000"/>
                        <a14:foregroundMark x1="63692" y1="25846" x2="63692" y2="25846"/>
                        <a14:foregroundMark x1="65846" y1="29538" x2="65846" y2="29538"/>
                        <a14:foregroundMark x1="33231" y1="27077" x2="33231" y2="27077"/>
                        <a14:foregroundMark x1="48615" y1="21538" x2="48615" y2="21538"/>
                        <a14:foregroundMark x1="49846" y1="25231" x2="49846" y2="25231"/>
                        <a14:foregroundMark x1="46462" y1="16615" x2="46462" y2="16615"/>
                        <a14:foregroundMark x1="74462" y1="40615" x2="74462" y2="40615"/>
                        <a14:foregroundMark x1="75385" y1="57846" x2="75385" y2="57846"/>
                        <a14:foregroundMark x1="58462" y1="76923" x2="58462" y2="76923"/>
                        <a14:foregroundMark x1="37538" y1="75385" x2="37538" y2="75385"/>
                        <a14:foregroundMark x1="23077" y1="63385" x2="23077" y2="63385"/>
                        <a14:foregroundMark x1="26462" y1="62462" x2="26462" y2="62462"/>
                        <a14:foregroundMark x1="21846" y1="46769" x2="21846" y2="46769"/>
                        <a14:foregroundMark x1="26154" y1="57231" x2="26154" y2="57231"/>
                        <a14:foregroundMark x1="45231" y1="72308" x2="45231" y2="72308"/>
                        <a14:foregroundMark x1="24615" y1="51385" x2="24615" y2="51385"/>
                        <a14:foregroundMark x1="28923" y1="36923" x2="28923" y2="36923"/>
                        <a14:foregroundMark x1="67692" y1="36923" x2="67692" y2="36923"/>
                        <a14:foregroundMark x1="20308" y1="75385" x2="20308" y2="75385"/>
                        <a14:foregroundMark x1="45846" y1="86462" x2="45846" y2="86462"/>
                        <a14:foregroundMark x1="71385" y1="88308" x2="71385" y2="88308"/>
                        <a14:foregroundMark x1="84615" y1="67692" x2="84615" y2="67692"/>
                        <a14:foregroundMark x1="92308" y1="48000" x2="92308" y2="48000"/>
                        <a14:foregroundMark x1="81231" y1="23077" x2="81231" y2="23077"/>
                        <a14:foregroundMark x1="60308" y1="14462" x2="60308" y2="14462"/>
                        <a14:foregroundMark x1="39385" y1="14462" x2="39385" y2="14462"/>
                        <a14:foregroundMark x1="17846" y1="29538" x2="17846" y2="29538"/>
                        <a14:foregroundMark x1="12000" y1="55692" x2="12000" y2="55692"/>
                        <a14:foregroundMark x1="42769" y1="28615" x2="42769" y2="28615"/>
                        <a14:foregroundMark x1="29538" y1="35385" x2="30462" y2="40308"/>
                        <a14:foregroundMark x1="27692" y1="45231" x2="27692" y2="45231"/>
                        <a14:backgroundMark x1="49231" y1="22154" x2="49231" y2="22154"/>
                        <a14:backgroundMark x1="64615" y1="29846" x2="64615" y2="29846"/>
                        <a14:backgroundMark x1="63692" y1="25231" x2="63692" y2="25231"/>
                        <a14:backgroundMark x1="14462" y1="32923" x2="14462" y2="32923"/>
                        <a14:backgroundMark x1="56000" y1="22154" x2="56000" y2="22154"/>
                        <a14:backgroundMark x1="85231" y1="47077" x2="85231" y2="47077"/>
                        <a14:backgroundMark x1="78154" y1="63692" x2="78154" y2="63692"/>
                        <a14:backgroundMark x1="26769" y1="81846" x2="26769" y2="81846"/>
                        <a14:backgroundMark x1="13538" y1="60923" x2="13538" y2="6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11" y="116633"/>
            <a:ext cx="1584175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6" name="Obláček 55"/>
          <p:cNvSpPr/>
          <p:nvPr/>
        </p:nvSpPr>
        <p:spPr>
          <a:xfrm>
            <a:off x="323529" y="1092155"/>
            <a:ext cx="1800200" cy="970972"/>
          </a:xfrm>
          <a:prstGeom prst="cloudCallout">
            <a:avLst>
              <a:gd name="adj1" fmla="val -4845"/>
              <a:gd name="adj2" fmla="val 12251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7" name="Picture 5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6462" b="89846" l="9846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978" y="5586779"/>
            <a:ext cx="1154589" cy="1154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6380584" y="5966753"/>
            <a:ext cx="1431776" cy="846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9" name="TextovéPole 58"/>
          <p:cNvSpPr txBox="1"/>
          <p:nvPr/>
        </p:nvSpPr>
        <p:spPr>
          <a:xfrm>
            <a:off x="2479685" y="5085184"/>
            <a:ext cx="2031646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koropte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082890" y="5085184"/>
            <a:ext cx="417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v</a:t>
            </a:r>
          </a:p>
        </p:txBody>
      </p:sp>
      <p:cxnSp>
        <p:nvCxnSpPr>
          <p:cNvPr id="61" name="Přímá spojnice 60"/>
          <p:cNvCxnSpPr/>
          <p:nvPr/>
        </p:nvCxnSpPr>
        <p:spPr>
          <a:xfrm>
            <a:off x="4104812" y="559864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5231" b="81538" l="13846" r="85231">
                        <a14:foregroundMark x1="61231" y1="18769" x2="68615" y2="15385"/>
                        <a14:foregroundMark x1="64615" y1="20000" x2="61538" y2="19077"/>
                        <a14:backgroundMark x1="78154" y1="15385" x2="78769" y2="8308"/>
                        <a14:backgroundMark x1="70769" y1="12308" x2="72000" y2="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1817" y="393305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611560" y="5877624"/>
            <a:ext cx="1368152" cy="999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2574565" y="5749196"/>
            <a:ext cx="1800200" cy="101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846" b="56923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5302"/>
          <a:stretch/>
        </p:blipFill>
        <p:spPr bwMode="auto">
          <a:xfrm>
            <a:off x="467544" y="5584356"/>
            <a:ext cx="2520280" cy="999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1115616" y="2145050"/>
            <a:ext cx="1066318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čer  </a:t>
            </a:r>
            <a:endParaRPr lang="cs-CZ" sz="40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763688" y="2145050"/>
            <a:ext cx="417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64" name="Přímá spojnice 63"/>
          <p:cNvCxnSpPr/>
          <p:nvPr/>
        </p:nvCxnSpPr>
        <p:spPr>
          <a:xfrm>
            <a:off x="1785610" y="2721114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5148064" y="2276872"/>
            <a:ext cx="930063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ha  </a:t>
            </a:r>
            <a:endParaRPr lang="cs-CZ" sz="40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627118" y="2276872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d</a:t>
            </a:r>
          </a:p>
        </p:txBody>
      </p:sp>
      <p:cxnSp>
        <p:nvCxnSpPr>
          <p:cNvPr id="67" name="Přímá spojnice 66"/>
          <p:cNvCxnSpPr/>
          <p:nvPr/>
        </p:nvCxnSpPr>
        <p:spPr>
          <a:xfrm>
            <a:off x="5649040" y="2852936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7092280" y="1916832"/>
            <a:ext cx="1887761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hlemýž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8532440" y="1916832"/>
            <a:ext cx="476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ď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70" name="Přímá spojnice 69"/>
          <p:cNvCxnSpPr/>
          <p:nvPr/>
        </p:nvCxnSpPr>
        <p:spPr>
          <a:xfrm>
            <a:off x="8626752" y="2480702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6995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3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3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3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  <p:bldLst>
      <p:bldP spid="59" grpId="0" animBg="1"/>
      <p:bldP spid="60" grpId="0"/>
      <p:bldP spid="62" grpId="0" animBg="1"/>
      <p:bldP spid="63" grpId="0"/>
      <p:bldP spid="65" grpId="0" animBg="1"/>
      <p:bldP spid="66" grpId="0"/>
      <p:bldP spid="68" grpId="0" animBg="1"/>
      <p:bldP spid="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161" y="-2813689"/>
            <a:ext cx="9120665" cy="12457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8" b="100000" l="9538" r="89538">
                        <a14:foregroundMark x1="62462" y1="73538" x2="74462" y2="76000"/>
                        <a14:foregroundMark x1="85846" y1="76923" x2="85846" y2="76923"/>
                        <a14:foregroundMark x1="60615" y1="28923" x2="54462" y2="19385"/>
                        <a14:foregroundMark x1="65846" y1="26462" x2="66769" y2="1846"/>
                        <a14:foregroundMark x1="53538" y1="5538" x2="53538" y2="5538"/>
                        <a14:foregroundMark x1="38769" y1="14154" x2="38769" y2="14154"/>
                        <a14:foregroundMark x1="45846" y1="16000" x2="40615" y2="12308"/>
                        <a14:foregroundMark x1="50154" y1="21231" x2="45846" y2="17538"/>
                        <a14:foregroundMark x1="71077" y1="42154" x2="71077" y2="42154"/>
                        <a14:backgroundMark x1="71077" y1="43077" x2="71077" y2="4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264224"/>
            <a:ext cx="1477144" cy="1477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>
                        <a14:backgroundMark x1="34154" y1="65846" x2="34154" y2="65846"/>
                        <a14:backgroundMark x1="32615" y1="89231" x2="41846" y2="9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172" y="3318911"/>
            <a:ext cx="2141748" cy="214174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231" b="84615" l="0" r="100000">
                        <a14:backgroundMark x1="7692" y1="30462" x2="96923" y2="44615"/>
                        <a14:backgroundMark x1="78154" y1="64000" x2="78154" y2="64000"/>
                        <a14:backgroundMark x1="55077" y1="64615" x2="55077" y2="64615"/>
                        <a14:backgroundMark x1="923" y1="73231" x2="4923" y2="5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420" y="-3843808"/>
            <a:ext cx="4977871" cy="8856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846" b="89846" l="9846" r="94462">
                        <a14:backgroundMark x1="15077" y1="65231" x2="80923" y2="5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9498">
            <a:off x="4813035" y="261262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231" b="91385" l="0" r="99077">
                        <a14:foregroundMark x1="54154" y1="55077" x2="54154" y2="55077"/>
                        <a14:foregroundMark x1="65538" y1="57846" x2="77846" y2="51692"/>
                        <a14:foregroundMark x1="47077" y1="76000" x2="47077" y2="76000"/>
                        <a14:foregroundMark x1="51077" y1="71077" x2="51077" y2="71077"/>
                        <a14:foregroundMark x1="72308" y1="57538" x2="72308" y2="57538"/>
                        <a14:foregroundMark x1="69231" y1="60615" x2="69231" y2="60615"/>
                        <a14:backgroundMark x1="36615" y1="87077" x2="98462" y2="44615"/>
                        <a14:backgroundMark x1="82769" y1="65846" x2="82769" y2="65846"/>
                        <a14:backgroundMark x1="80000" y1="81846" x2="80000" y2="8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07323">
            <a:off x="6735160" y="4362184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27784" y="5673442"/>
            <a:ext cx="1323119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ža</a:t>
            </a:r>
            <a:r>
              <a:rPr lang="cs-CZ" sz="4000" dirty="0" smtClean="0"/>
              <a:t>  </a:t>
            </a:r>
            <a:r>
              <a:rPr lang="cs-CZ" sz="4000" dirty="0" err="1" smtClean="0"/>
              <a:t>ka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37910" y="5673442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b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131840" y="6186898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530570" y="1988840"/>
            <a:ext cx="1745286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vola  </a:t>
            </a:r>
            <a:r>
              <a:rPr lang="cs-CZ" sz="4000" dirty="0" err="1" smtClean="0"/>
              <a:t>ka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94666" y="1988840"/>
            <a:ext cx="417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v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2416588" y="2502296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729502" y="5961474"/>
            <a:ext cx="1298882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ry</a:t>
            </a:r>
            <a:r>
              <a:rPr lang="cs-CZ" sz="4000" dirty="0" smtClean="0"/>
              <a:t>  </a:t>
            </a:r>
            <a:r>
              <a:rPr lang="cs-CZ" sz="4000" dirty="0" err="1" smtClean="0"/>
              <a:t>ka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04964" y="5961474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b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7198894" y="647493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356778" y="1628800"/>
            <a:ext cx="1200970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labu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33736" y="1628800"/>
            <a:ext cx="362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ť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7255658" y="2142256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318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3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3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1" grpId="0" animBg="1"/>
      <p:bldP spid="12" grpId="0"/>
      <p:bldP spid="14" grpId="0" animBg="1"/>
      <p:bldP spid="15" grpId="0"/>
      <p:bldP spid="17" grpId="0" animBg="1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7" t="8709" r="13805" b="39703"/>
          <a:stretch/>
        </p:blipFill>
        <p:spPr bwMode="auto">
          <a:xfrm>
            <a:off x="0" y="-27384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72816"/>
            <a:ext cx="2158822" cy="2158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85" y="2348880"/>
            <a:ext cx="2785339" cy="278533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7595" y="1568986"/>
            <a:ext cx="1002197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so  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73814" y="1556792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12160" y="920914"/>
            <a:ext cx="1268039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mro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54334" y="908720"/>
            <a:ext cx="3866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ž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6876256" y="1484784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223955" y="2132856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9385" b="89231" l="2154" r="95385">
                        <a14:foregroundMark x1="11385" y1="33231" x2="75077" y2="40000"/>
                        <a14:foregroundMark x1="83385" y1="61231" x2="88000" y2="74154"/>
                        <a14:foregroundMark x1="35385" y1="71077" x2="39077" y2="63692"/>
                        <a14:backgroundMark x1="16000" y1="22462" x2="87385" y2="30462"/>
                        <a14:backgroundMark x1="88308" y1="29231" x2="88308" y2="29231"/>
                        <a14:backgroundMark x1="13538" y1="85231" x2="89231" y2="82769"/>
                        <a14:backgroundMark x1="92308" y1="56615" x2="88615" y2="38154"/>
                        <a14:backgroundMark x1="92923" y1="62462" x2="92923" y2="62462"/>
                        <a14:backgroundMark x1="88000" y1="56923" x2="89538" y2="56923"/>
                        <a14:backgroundMark x1="72615" y1="72923" x2="72615" y2="72923"/>
                        <a14:backgroundMark x1="75385" y1="74154" x2="75385" y2="74154"/>
                        <a14:backgroundMark x1="71692" y1="68923" x2="71692" y2="68923"/>
                        <a14:backgroundMark x1="47385" y1="69846" x2="47385" y2="69846"/>
                        <a14:backgroundMark x1="48308" y1="68308" x2="44308" y2="74462"/>
                        <a14:backgroundMark x1="43077" y1="76000" x2="43077" y2="76000"/>
                        <a14:backgroundMark x1="49846" y1="66154" x2="49846" y2="66154"/>
                        <a14:backgroundMark x1="53846" y1="67692" x2="53846" y2="67692"/>
                        <a14:backgroundMark x1="52615" y1="73231" x2="52615" y2="73231"/>
                        <a14:backgroundMark x1="68308" y1="76000" x2="68308" y2="76000"/>
                        <a14:backgroundMark x1="69846" y1="73231" x2="69846" y2="73231"/>
                        <a14:backgroundMark x1="69846" y1="71385" x2="71692" y2="68615"/>
                        <a14:backgroundMark x1="3385" y1="29846" x2="19077" y2="22769"/>
                        <a14:backgroundMark x1="4308" y1="43692" x2="12000" y2="75692"/>
                      </a14:backgroundRemoval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663" y="393377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995936" y="3585210"/>
            <a:ext cx="2821413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le</a:t>
            </a:r>
            <a:r>
              <a:rPr lang="cs-CZ" sz="4000" dirty="0" smtClean="0"/>
              <a:t>  ní </a:t>
            </a:r>
            <a:r>
              <a:rPr lang="cs-CZ" sz="4000" dirty="0" err="1" smtClean="0"/>
              <a:t>medvě</a:t>
            </a:r>
            <a:r>
              <a:rPr lang="cs-CZ" sz="4000" dirty="0"/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3573016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d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377898" y="414908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444208" y="3573016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d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466130" y="414908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7cípá hvězda 1"/>
          <p:cNvSpPr/>
          <p:nvPr/>
        </p:nvSpPr>
        <p:spPr>
          <a:xfrm>
            <a:off x="4485551" y="320802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202410" y="92202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5247004" y="680120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6898178" y="179820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8009726" y="92202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>
            <a:off x="7548159" y="550184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7cípá hvězda 22"/>
          <p:cNvSpPr/>
          <p:nvPr/>
        </p:nvSpPr>
        <p:spPr>
          <a:xfrm>
            <a:off x="267467" y="769319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7cípá hvězda 23"/>
          <p:cNvSpPr/>
          <p:nvPr/>
        </p:nvSpPr>
        <p:spPr>
          <a:xfrm>
            <a:off x="2273986" y="769319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7cípá hvězda 24"/>
          <p:cNvSpPr/>
          <p:nvPr/>
        </p:nvSpPr>
        <p:spPr>
          <a:xfrm>
            <a:off x="1474350" y="222920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7cípá hvězda 25"/>
          <p:cNvSpPr/>
          <p:nvPr/>
        </p:nvSpPr>
        <p:spPr>
          <a:xfrm>
            <a:off x="2511987" y="78057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7cípá hvězda 26"/>
          <p:cNvSpPr/>
          <p:nvPr/>
        </p:nvSpPr>
        <p:spPr>
          <a:xfrm>
            <a:off x="3282433" y="445864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7cípá hvězda 27"/>
          <p:cNvSpPr/>
          <p:nvPr/>
        </p:nvSpPr>
        <p:spPr>
          <a:xfrm>
            <a:off x="1027861" y="550184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7cípá hvězda 28"/>
          <p:cNvSpPr/>
          <p:nvPr/>
        </p:nvSpPr>
        <p:spPr>
          <a:xfrm>
            <a:off x="8697509" y="35298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7cípá hvězda 29"/>
          <p:cNvSpPr/>
          <p:nvPr/>
        </p:nvSpPr>
        <p:spPr>
          <a:xfrm>
            <a:off x="8697510" y="634850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7cípá hvězda 30"/>
          <p:cNvSpPr/>
          <p:nvPr/>
        </p:nvSpPr>
        <p:spPr>
          <a:xfrm>
            <a:off x="3772691" y="-5680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7cípá hvězda 31"/>
          <p:cNvSpPr/>
          <p:nvPr/>
        </p:nvSpPr>
        <p:spPr>
          <a:xfrm>
            <a:off x="6156176" y="463714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7cípá hvězda 32"/>
          <p:cNvSpPr/>
          <p:nvPr/>
        </p:nvSpPr>
        <p:spPr>
          <a:xfrm>
            <a:off x="5470248" y="27882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286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/>
      <p:bldP spid="12" grpId="0" animBg="1"/>
      <p:bldP spid="13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154" b="100000" l="9231" r="89231">
                        <a14:foregroundMark x1="50462" y1="98154" x2="60615" y2="9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64704" y="-171400"/>
            <a:ext cx="12745416" cy="7002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8462" l="0" r="100000">
                        <a14:foregroundMark x1="51692" y1="45231" x2="50769" y2="32923"/>
                        <a14:foregroundMark x1="59692" y1="35692" x2="58154" y2="36000"/>
                        <a14:foregroundMark x1="40000" y1="32615" x2="40000" y2="32615"/>
                        <a14:foregroundMark x1="40923" y1="34769" x2="39077" y2="34769"/>
                        <a14:foregroundMark x1="40308" y1="34462" x2="42154" y2="34462"/>
                        <a14:foregroundMark x1="32923" y1="38769" x2="31385" y2="36615"/>
                        <a14:foregroundMark x1="68308" y1="38154" x2="69231" y2="28615"/>
                        <a14:foregroundMark x1="64308" y1="48615" x2="64615" y2="42154"/>
                        <a14:foregroundMark x1="70462" y1="41231" x2="70462" y2="41231"/>
                        <a14:foregroundMark x1="39692" y1="45538" x2="37538" y2="46462"/>
                        <a14:foregroundMark x1="52923" y1="71385" x2="51385" y2="55692"/>
                        <a14:foregroundMark x1="63077" y1="89231" x2="63077" y2="75077"/>
                        <a14:foregroundMark x1="42154" y1="96615" x2="42154" y2="89538"/>
                        <a14:foregroundMark x1="26462" y1="65231" x2="33538" y2="55692"/>
                        <a14:foregroundMark x1="40308" y1="74769" x2="39692" y2="68308"/>
                        <a14:foregroundMark x1="48615" y1="73538" x2="48615" y2="73538"/>
                        <a14:foregroundMark x1="45231" y1="73538" x2="45231" y2="73538"/>
                        <a14:foregroundMark x1="37846" y1="81231" x2="37846" y2="81231"/>
                        <a14:foregroundMark x1="49846" y1="83077" x2="49846" y2="83077"/>
                        <a14:foregroundMark x1="52923" y1="89846" x2="52923" y2="89846"/>
                        <a14:foregroundMark x1="70769" y1="63077" x2="72000" y2="56000"/>
                        <a14:foregroundMark x1="40923" y1="56615" x2="45231" y2="51692"/>
                        <a14:foregroundMark x1="28615" y1="87385" x2="30769" y2="81846"/>
                        <a14:foregroundMark x1="62462" y1="65538" x2="62462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407" y="26136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923" b="93846" l="0" r="100000">
                        <a14:foregroundMark x1="27692" y1="49538" x2="27692" y2="49538"/>
                        <a14:foregroundMark x1="66462" y1="64308" x2="66462" y2="64308"/>
                        <a14:foregroundMark x1="31692" y1="78154" x2="31692" y2="78154"/>
                        <a14:foregroundMark x1="30769" y1="75692" x2="29538" y2="55692"/>
                        <a14:foregroundMark x1="30769" y1="44923" x2="30769" y2="27385"/>
                        <a14:foregroundMark x1="16615" y1="69231" x2="14462" y2="21846"/>
                        <a14:foregroundMark x1="11692" y1="19077" x2="6154" y2="46462"/>
                        <a14:foregroundMark x1="5231" y1="37846" x2="10154" y2="18769"/>
                        <a14:foregroundMark x1="10769" y1="17538" x2="12923" y2="17846"/>
                        <a14:foregroundMark x1="13846" y1="24308" x2="17538" y2="71692"/>
                        <a14:foregroundMark x1="5538" y1="62154" x2="15385" y2="72615"/>
                        <a14:foregroundMark x1="8615" y1="70769" x2="9231" y2="71385"/>
                        <a14:foregroundMark x1="11385" y1="75077" x2="11385" y2="75077"/>
                        <a14:foregroundMark x1="16615" y1="42154" x2="16615" y2="42154"/>
                        <a14:foregroundMark x1="16615" y1="40308" x2="14769" y2="32615"/>
                        <a14:foregroundMark x1="79385" y1="24000" x2="84615" y2="20308"/>
                        <a14:foregroundMark x1="86462" y1="20308" x2="97231" y2="42462"/>
                        <a14:foregroundMark x1="79385" y1="25231" x2="91385" y2="46154"/>
                        <a14:foregroundMark x1="91692" y1="44923" x2="79385" y2="64615"/>
                        <a14:foregroundMark x1="96923" y1="51692" x2="83385" y2="78769"/>
                        <a14:foregroundMark x1="74769" y1="71385" x2="79385" y2="80000"/>
                        <a14:foregroundMark x1="76615" y1="76923" x2="76923" y2="79385"/>
                        <a14:backgroundMark x1="2154" y1="25538" x2="1846" y2="36923"/>
                        <a14:backgroundMark x1="1231" y1="43077" x2="1231" y2="43077"/>
                        <a14:backgroundMark x1="2769" y1="40308" x2="2769" y2="40308"/>
                        <a14:backgroundMark x1="1231" y1="47385" x2="1231" y2="47385"/>
                        <a14:backgroundMark x1="1846" y1="55692" x2="1846" y2="55692"/>
                        <a14:backgroundMark x1="1231" y1="60923" x2="1231" y2="60923"/>
                        <a14:backgroundMark x1="70769" y1="65538" x2="70769" y2="65538"/>
                        <a14:backgroundMark x1="73538" y1="60923" x2="73538" y2="60923"/>
                        <a14:backgroundMark x1="97231" y1="32615" x2="97231" y2="32615"/>
                        <a14:backgroundMark x1="97846" y1="41231" x2="97846" y2="41231"/>
                        <a14:backgroundMark x1="97231" y1="48615" x2="97231" y2="48615"/>
                        <a14:backgroundMark x1="97846" y1="62154" x2="97846" y2="62154"/>
                        <a14:backgroundMark x1="97846" y1="56923" x2="97846" y2="5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980728"/>
            <a:ext cx="2483916" cy="248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7cípá hvězda 15"/>
          <p:cNvSpPr/>
          <p:nvPr/>
        </p:nvSpPr>
        <p:spPr>
          <a:xfrm>
            <a:off x="2511987" y="78057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179512" y="78057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5292080" y="980728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4608004" y="382857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7236296" y="700336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8243411" y="462771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>
            <a:off x="6064354" y="272655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7cípá hvězda 22"/>
          <p:cNvSpPr/>
          <p:nvPr/>
        </p:nvSpPr>
        <p:spPr>
          <a:xfrm>
            <a:off x="6585797" y="1294632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7cípá hvězda 23"/>
          <p:cNvSpPr/>
          <p:nvPr/>
        </p:nvSpPr>
        <p:spPr>
          <a:xfrm>
            <a:off x="3648615" y="919971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7cípá hvězda 24"/>
          <p:cNvSpPr/>
          <p:nvPr/>
        </p:nvSpPr>
        <p:spPr>
          <a:xfrm>
            <a:off x="2517071" y="1068657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7cípá hvězda 25"/>
          <p:cNvSpPr/>
          <p:nvPr/>
        </p:nvSpPr>
        <p:spPr>
          <a:xfrm>
            <a:off x="3893547" y="272655"/>
            <a:ext cx="446489" cy="457200"/>
          </a:xfrm>
          <a:prstGeom prst="star7">
            <a:avLst>
              <a:gd name="adj" fmla="val 22553"/>
              <a:gd name="hf" fmla="val 102572"/>
              <a:gd name="vf" fmla="val 10521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067944" y="-27384"/>
            <a:ext cx="6336704" cy="5616624"/>
            <a:chOff x="3923928" y="-27384"/>
            <a:chExt cx="6336704" cy="5616624"/>
          </a:xfrm>
        </p:grpSpPr>
        <p:grpSp>
          <p:nvGrpSpPr>
            <p:cNvPr id="5" name="Skupina 4"/>
            <p:cNvGrpSpPr/>
            <p:nvPr/>
          </p:nvGrpSpPr>
          <p:grpSpPr>
            <a:xfrm>
              <a:off x="5573890" y="-27384"/>
              <a:ext cx="2526502" cy="5472607"/>
              <a:chOff x="4644008" y="-27384"/>
              <a:chExt cx="2526502" cy="5472607"/>
            </a:xfrm>
          </p:grpSpPr>
          <p:pic>
            <p:nvPicPr>
              <p:cNvPr id="14" name="Picture 4"/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9538" b="89538" l="11385" r="91385">
                            <a14:foregroundMark x1="63077" y1="32615" x2="22462" y2="34154"/>
                            <a14:backgroundMark x1="86154" y1="35077" x2="13538" y2="35077"/>
                            <a14:backgroundMark x1="22462" y1="36923" x2="19385" y2="86462"/>
                            <a14:backgroundMark x1="83385" y1="36615" x2="76000" y2="85231"/>
                            <a14:backgroundMark x1="80308" y1="83077" x2="19385" y2="84000"/>
                            <a14:backgroundMark x1="38462" y1="79385" x2="67385" y2="45538"/>
                            <a14:backgroundMark x1="25231" y1="38154" x2="48615" y2="38462"/>
                            <a14:backgroundMark x1="32615" y1="39385" x2="31077" y2="77538"/>
                            <a14:backgroundMark x1="29538" y1="68615" x2="48615" y2="62462"/>
                            <a14:backgroundMark x1="63077" y1="32615" x2="63077" y2="3261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800000">
                <a:off x="5940153" y="674156"/>
                <a:ext cx="942328" cy="37629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4" name="Skupina 3"/>
              <p:cNvGrpSpPr/>
              <p:nvPr/>
            </p:nvGrpSpPr>
            <p:grpSpPr>
              <a:xfrm>
                <a:off x="4644008" y="-27384"/>
                <a:ext cx="2526502" cy="5472607"/>
                <a:chOff x="5940154" y="-27384"/>
                <a:chExt cx="2526502" cy="5472607"/>
              </a:xfrm>
            </p:grpSpPr>
            <p:pic>
              <p:nvPicPr>
                <p:cNvPr id="10" name="Picture 4"/>
                <p:cNvPicPr>
                  <a:picLocks noChangeAspect="1" noChangeArrowheads="1"/>
                </p:cNvPicPr>
                <p:nvPr/>
              </p:nvPicPr>
              <p:blipFill>
                <a:blip r:embed="rId12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9231" b="89231" l="0" r="100000">
                              <a14:foregroundMark x1="77846" y1="52615" x2="35692" y2="19385"/>
                              <a14:foregroundMark x1="79385" y1="52615" x2="25538" y2="52308"/>
                              <a14:foregroundMark x1="28308" y1="52000" x2="11077" y2="45231"/>
                              <a14:foregroundMark x1="11077" y1="43385" x2="43077" y2="29538"/>
                              <a14:foregroundMark x1="47385" y1="44308" x2="28308" y2="43692"/>
                              <a14:foregroundMark x1="24000" y1="44923" x2="24000" y2="44923"/>
                              <a14:foregroundMark x1="16923" y1="50769" x2="16923" y2="50769"/>
                              <a14:foregroundMark x1="82154" y1="46154" x2="69231" y2="36923"/>
                              <a14:backgroundMark x1="84923" y1="59077" x2="15385" y2="59692"/>
                              <a14:backgroundMark x1="32923" y1="62769" x2="34154" y2="79385"/>
                              <a14:backgroundMark x1="28308" y1="86462" x2="84923" y2="61538"/>
                              <a14:backgroundMark x1="90769" y1="83385" x2="96615" y2="59077"/>
                              <a14:backgroundMark x1="86462" y1="75385" x2="54462" y2="84615"/>
                              <a14:backgroundMark x1="67692" y1="84308" x2="9538" y2="85538"/>
                              <a14:backgroundMark x1="6769" y1="85231" x2="6769" y2="57231"/>
                              <a14:backgroundMark x1="90769" y1="52615" x2="92308" y2="53538"/>
                              <a14:backgroundMark x1="93846" y1="41231" x2="88000" y2="20615"/>
                              <a14:backgroundMark x1="92308" y1="17846" x2="53231" y2="19692"/>
                              <a14:backgroundMark x1="53231" y1="19692" x2="96615" y2="34769"/>
                              <a14:backgroundMark x1="13846" y1="24000" x2="19692" y2="18769"/>
                              <a14:backgroundMark x1="19692" y1="18769" x2="923" y2="40923"/>
                              <a14:backgroundMark x1="8000" y1="37231" x2="27077" y2="17846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0800000">
                  <a:off x="6528650" y="980728"/>
                  <a:ext cx="1007273" cy="446449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1" name="Picture 4"/>
                <p:cNvPicPr>
                  <a:picLocks noChangeAspect="1" noChangeArrowheads="1"/>
                </p:cNvPicPr>
                <p:nvPr/>
              </p:nvPicPr>
              <p:blipFill>
                <a:blip r:embed="rId13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8000" b="88000" l="0" r="100000">
                              <a14:foregroundMark x1="71077" y1="52308" x2="34769" y2="26154"/>
                              <a14:foregroundMark x1="72615" y1="53538" x2="18769" y2="51385"/>
                              <a14:foregroundMark x1="8615" y1="46462" x2="43385" y2="25846"/>
                              <a14:foregroundMark x1="75385" y1="49538" x2="66769" y2="42769"/>
                              <a14:foregroundMark x1="55077" y1="42769" x2="44923" y2="46154"/>
                              <a14:foregroundMark x1="36308" y1="50154" x2="30462" y2="40308"/>
                              <a14:foregroundMark x1="23077" y1="42462" x2="24615" y2="49538"/>
                              <a14:backgroundMark x1="82769" y1="49846" x2="82769" y2="49846"/>
                              <a14:backgroundMark x1="82769" y1="49846" x2="97231" y2="52000"/>
                              <a14:backgroundMark x1="12923" y1="50769" x2="4308" y2="86769"/>
                              <a14:backgroundMark x1="94154" y1="59385" x2="5846" y2="60000"/>
                              <a14:backgroundMark x1="92923" y1="42154" x2="89846" y2="18769"/>
                              <a14:backgroundMark x1="89846" y1="39385" x2="53538" y2="16308"/>
                              <a14:backgroundMark x1="57846" y1="30769" x2="60923" y2="23385"/>
                              <a14:backgroundMark x1="26154" y1="16923" x2="0" y2="16923"/>
                              <a14:backgroundMark x1="26154" y1="18462" x2="0" y2="41231"/>
                              <a14:backgroundMark x1="10154" y1="37231" x2="20308" y2="26154"/>
                              <a14:backgroundMark x1="24615" y1="27385" x2="24615" y2="27385"/>
                              <a14:backgroundMark x1="23077" y1="29538" x2="10154" y2="36000"/>
                              <a14:backgroundMark x1="65231" y1="35385" x2="87077" y2="42769"/>
                              <a14:backgroundMark x1="16000" y1="48308" x2="20308" y2="34462"/>
                              <a14:backgroundMark x1="11385" y1="45231" x2="11385" y2="45231"/>
                              <a14:backgroundMark x1="7077" y1="54462" x2="23077" y2="25846"/>
                              <a14:backgroundMark x1="12923" y1="45846" x2="5846" y2="46154"/>
                              <a14:backgroundMark x1="8615" y1="43692" x2="8615" y2="43692"/>
                              <a14:backgroundMark x1="11385" y1="43692" x2="11385" y2="43692"/>
                              <a14:backgroundMark x1="16000" y1="42462" x2="10154" y2="36000"/>
                              <a14:backgroundMark x1="91385" y1="57231" x2="88308" y2="86769"/>
                              <a14:backgroundMark x1="88308" y1="86769" x2="0" y2="84923"/>
                              <a14:backgroundMark x1="66769" y1="65846" x2="0" y2="81846"/>
                              <a14:backgroundMark x1="2769" y1="43385" x2="2769" y2="46769"/>
                              <a14:backgroundMark x1="16000" y1="56615" x2="4308" y2="33231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0800000">
                  <a:off x="5940154" y="1556792"/>
                  <a:ext cx="792086" cy="328498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2" name="Picture 4"/>
                <p:cNvPicPr>
                  <a:picLocks noChangeAspect="1" noChangeArrowheads="1"/>
                </p:cNvPicPr>
                <p:nvPr/>
              </p:nvPicPr>
              <p:blipFill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9538" b="89538" l="11385" r="91385">
                              <a14:foregroundMark x1="63077" y1="32615" x2="22462" y2="34154"/>
                              <a14:backgroundMark x1="86154" y1="35077" x2="13538" y2="35077"/>
                              <a14:backgroundMark x1="22462" y1="36923" x2="19385" y2="86462"/>
                              <a14:backgroundMark x1="83385" y1="36615" x2="76000" y2="85231"/>
                              <a14:backgroundMark x1="80308" y1="83077" x2="19385" y2="84000"/>
                              <a14:backgroundMark x1="38462" y1="79385" x2="67385" y2="45538"/>
                              <a14:backgroundMark x1="25231" y1="38154" x2="48615" y2="38462"/>
                              <a14:backgroundMark x1="32615" y1="39385" x2="31077" y2="77538"/>
                              <a14:backgroundMark x1="29538" y1="68615" x2="48615" y2="62462"/>
                              <a14:backgroundMark x1="63077" y1="32615" x2="63077" y2="3261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0800000">
                  <a:off x="7668343" y="261366"/>
                  <a:ext cx="798313" cy="446449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3" name="Picture 4"/>
                <p:cNvPicPr>
                  <a:picLocks noChangeAspect="1" noChangeArrowheads="1"/>
                </p:cNvPicPr>
                <p:nvPr/>
              </p:nvPicPr>
              <p:blipFill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9538" b="89538" l="11385" r="91385">
                              <a14:foregroundMark x1="63077" y1="32615" x2="22462" y2="34154"/>
                              <a14:backgroundMark x1="86154" y1="35077" x2="13538" y2="35077"/>
                              <a14:backgroundMark x1="22462" y1="36923" x2="19385" y2="86462"/>
                              <a14:backgroundMark x1="83385" y1="36615" x2="76000" y2="85231"/>
                              <a14:backgroundMark x1="80308" y1="83077" x2="19385" y2="84000"/>
                              <a14:backgroundMark x1="38462" y1="79385" x2="67385" y2="45538"/>
                              <a14:backgroundMark x1="25231" y1="38154" x2="48615" y2="38462"/>
                              <a14:backgroundMark x1="32615" y1="39385" x2="31077" y2="77538"/>
                              <a14:backgroundMark x1="29538" y1="68615" x2="48615" y2="62462"/>
                              <a14:backgroundMark x1="63077" y1="32615" x2="63077" y2="3261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0800000">
                  <a:off x="7458545" y="-27384"/>
                  <a:ext cx="798313" cy="437466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" name="Picture 4"/>
                <p:cNvPicPr>
                  <a:picLocks noChangeAspect="1" noChangeArrowheads="1"/>
                </p:cNvPicPr>
                <p:nvPr/>
              </p:nvPicPr>
              <p:blipFill>
                <a:blip r:embed="rId10">
                  <a:extLst>
                    <a:ext uri="{BEBA8EAE-BF5A-486C-A8C5-ECC9F3942E4B}">
                      <a14:imgProps xmlns:a14="http://schemas.microsoft.com/office/drawing/2010/main">
                        <a14:imgLayer r:embed="rId11">
                          <a14:imgEffect>
                            <a14:backgroundRemoval t="9538" b="89538" l="11385" r="91385">
                              <a14:foregroundMark x1="63077" y1="32615" x2="22462" y2="34154"/>
                              <a14:backgroundMark x1="86154" y1="35077" x2="13538" y2="35077"/>
                              <a14:backgroundMark x1="22462" y1="36923" x2="19385" y2="86462"/>
                              <a14:backgroundMark x1="83385" y1="36615" x2="76000" y2="85231"/>
                              <a14:backgroundMark x1="80308" y1="83077" x2="19385" y2="84000"/>
                              <a14:backgroundMark x1="38462" y1="79385" x2="67385" y2="45538"/>
                              <a14:backgroundMark x1="25231" y1="38154" x2="48615" y2="38462"/>
                              <a14:backgroundMark x1="32615" y1="39385" x2="31077" y2="77538"/>
                              <a14:backgroundMark x1="29538" y1="68615" x2="48615" y2="62462"/>
                              <a14:backgroundMark x1="63077" y1="32615" x2="63077" y2="3261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0800000">
                  <a:off x="6738465" y="332657"/>
                  <a:ext cx="1335259" cy="446449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pic>
          <p:nvPicPr>
            <p:cNvPr id="3079" name="Picture 7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89846" l="9846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493615"/>
              <a:ext cx="6336704" cy="3095625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27077" b="74154" l="16615" r="85231">
                        <a14:backgroundMark x1="41231" y1="69846" x2="47385" y2="58154"/>
                        <a14:backgroundMark x1="66462" y1="35077" x2="84000" y2="39692"/>
                        <a14:backgroundMark x1="79077" y1="42154" x2="84308" y2="58154"/>
                        <a14:backgroundMark x1="18769" y1="55077" x2="27692" y2="36923"/>
                        <a14:backgroundMark x1="51692" y1="63077" x2="58154" y2="65538"/>
                        <a14:backgroundMark x1="17846" y1="69231" x2="19692" y2="58154"/>
                        <a14:backgroundMark x1="80923" y1="56000" x2="83385" y2="68615"/>
                        <a14:backgroundMark x1="82154" y1="69846" x2="81231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562">
            <a:off x="877830" y="2213178"/>
            <a:ext cx="4068092" cy="4068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2605862" y="5085184"/>
            <a:ext cx="787395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le</a:t>
            </a:r>
            <a:r>
              <a:rPr lang="cs-CZ" sz="4000" dirty="0" smtClean="0"/>
              <a:t>  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65902" y="5085184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d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3059832" y="559864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17630" y="3081154"/>
            <a:ext cx="1002197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sní  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088866" y="3081154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h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1147656" y="3594610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6732240" y="4953362"/>
            <a:ext cx="2165080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/>
              <a:t>rampou   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324851" y="4953362"/>
            <a:ext cx="670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ch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35" name="Přímá spojnice 34"/>
          <p:cNvCxnSpPr/>
          <p:nvPr/>
        </p:nvCxnSpPr>
        <p:spPr>
          <a:xfrm>
            <a:off x="8418781" y="5466818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348666" y="476672"/>
            <a:ext cx="1124731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mrá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156176" y="476672"/>
            <a:ext cx="3866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z</a:t>
            </a:r>
          </a:p>
        </p:txBody>
      </p:sp>
      <p:cxnSp>
        <p:nvCxnSpPr>
          <p:cNvPr id="38" name="Přímá spojnice 37"/>
          <p:cNvCxnSpPr/>
          <p:nvPr/>
        </p:nvCxnSpPr>
        <p:spPr>
          <a:xfrm>
            <a:off x="6178098" y="990128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12327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3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7" grpId="0" animBg="1"/>
      <p:bldP spid="28" grpId="0"/>
      <p:bldP spid="30" grpId="0" animBg="1"/>
      <p:bldP spid="31" grpId="0"/>
      <p:bldP spid="33" grpId="0" animBg="1"/>
      <p:bldP spid="34" grpId="0"/>
      <p:bldP spid="36" grpId="0" animBg="1"/>
      <p:bldP spid="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8239348" y="2476217"/>
            <a:ext cx="851835" cy="871683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4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56" y="4653136"/>
            <a:ext cx="2260488" cy="22604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784" y="4624896"/>
            <a:ext cx="2260488" cy="2260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03445">
            <a:off x="7712462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0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84335">
            <a:off x="-430596" y="-209666"/>
            <a:ext cx="1872856" cy="187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4" name="TextovéPole 113"/>
          <p:cNvSpPr txBox="1"/>
          <p:nvPr/>
        </p:nvSpPr>
        <p:spPr>
          <a:xfrm>
            <a:off x="1514528" y="1844824"/>
            <a:ext cx="633186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učinkovali</a:t>
            </a:r>
            <a:endParaRPr lang="cs-CZ" sz="115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6" name="Skupina 115"/>
          <p:cNvGrpSpPr/>
          <p:nvPr/>
        </p:nvGrpSpPr>
        <p:grpSpPr>
          <a:xfrm>
            <a:off x="2919339" y="-2043608"/>
            <a:ext cx="4676997" cy="3305323"/>
            <a:chOff x="2919339" y="3724077"/>
            <a:chExt cx="4676997" cy="3305323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9339" y="3724077"/>
              <a:ext cx="3305323" cy="3305323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245896" y="4668852"/>
              <a:ext cx="1242391" cy="707886"/>
            </a:xfrm>
            <a:prstGeom prst="rect">
              <a:avLst/>
            </a:prstGeom>
            <a:solidFill>
              <a:srgbClr val="66FF33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hro   </a:t>
              </a:r>
              <a:endParaRPr lang="cs-CZ" sz="40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925960" y="4668852"/>
              <a:ext cx="670376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ch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2476488" y="-4275856"/>
            <a:ext cx="4271545" cy="2612870"/>
            <a:chOff x="2411760" y="1464202"/>
            <a:chExt cx="4271545" cy="2612870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2" name="Skupina 1"/>
            <p:cNvGrpSpPr/>
            <p:nvPr/>
          </p:nvGrpSpPr>
          <p:grpSpPr>
            <a:xfrm>
              <a:off x="2483768" y="1464202"/>
              <a:ext cx="4199537" cy="2612870"/>
              <a:chOff x="4373009" y="1041865"/>
              <a:chExt cx="4199537" cy="2612870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4499992" y="2913310"/>
                <a:ext cx="3096344" cy="731714"/>
              </a:xfrm>
              <a:prstGeom prst="ellipse">
                <a:avLst/>
              </a:prstGeom>
              <a:solidFill>
                <a:srgbClr val="72D933"/>
              </a:solidFill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4" name="Picture 4"/>
              <p:cNvPicPr>
                <a:picLocks noChangeAspect="1" noChangeArrowheads="1"/>
              </p:cNvPicPr>
              <p:nvPr/>
            </p:nvPicPr>
            <p:blipFill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1231" b="100000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002630" y="1041865"/>
                <a:ext cx="2521698" cy="2521698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" name="Picture 4"/>
              <p:cNvPicPr>
                <a:picLocks noChangeAspect="1" noChangeArrowheads="1"/>
              </p:cNvPicPr>
              <p:nvPr/>
            </p:nvPicPr>
            <p:blipFill rotWithShape="1">
              <a:blip r:embed="rId13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13846" b="56923" l="1231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45302"/>
              <a:stretch/>
            </p:blipFill>
            <p:spPr bwMode="auto">
              <a:xfrm rot="21056174">
                <a:off x="5476921" y="1862533"/>
                <a:ext cx="3095625" cy="1693246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" name="Picture 4"/>
              <p:cNvPicPr>
                <a:picLocks noChangeAspect="1" noChangeArrowheads="1"/>
              </p:cNvPicPr>
              <p:nvPr/>
            </p:nvPicPr>
            <p:blipFill rotWithShape="1">
              <a:blip r:embed="rId13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13846" b="56923" l="1231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b="45302"/>
              <a:stretch/>
            </p:blipFill>
            <p:spPr bwMode="auto">
              <a:xfrm rot="501692">
                <a:off x="4373009" y="2241231"/>
                <a:ext cx="2584196" cy="1413504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7" name="TextovéPole 6"/>
            <p:cNvSpPr txBox="1"/>
            <p:nvPr/>
          </p:nvSpPr>
          <p:spPr>
            <a:xfrm>
              <a:off x="2411760" y="1989311"/>
              <a:ext cx="787395" cy="707886"/>
            </a:xfrm>
            <a:prstGeom prst="rect">
              <a:avLst/>
            </a:prstGeom>
            <a:solidFill>
              <a:srgbClr val="66FF33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le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771800" y="1989311"/>
              <a:ext cx="417102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v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18" name="Skupina 117"/>
          <p:cNvGrpSpPr/>
          <p:nvPr/>
        </p:nvGrpSpPr>
        <p:grpSpPr>
          <a:xfrm>
            <a:off x="3098616" y="3257600"/>
            <a:ext cx="3790097" cy="2403648"/>
            <a:chOff x="3098616" y="8469560"/>
            <a:chExt cx="3790097" cy="2403648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98616" y="8469560"/>
              <a:ext cx="2403648" cy="2403648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5106225" y="9229217"/>
              <a:ext cx="1674176" cy="707886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kolou   </a:t>
              </a:r>
              <a:endParaRPr lang="cs-CZ" sz="40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218337" y="9217023"/>
              <a:ext cx="670376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ch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2445440" y="3573016"/>
            <a:ext cx="3316898" cy="4338915"/>
            <a:chOff x="2445440" y="9045624"/>
            <a:chExt cx="3316898" cy="4338915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11077" b="89231" l="48308" r="97846">
                          <a14:backgroundMark x1="70154" y1="47692" x2="80308" y2="65231"/>
                          <a14:backgroundMark x1="73231" y1="80308" x2="73231" y2="80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256"/>
            <a:stretch/>
          </p:blipFill>
          <p:spPr bwMode="auto">
            <a:xfrm rot="20871654">
              <a:off x="3430417" y="9045624"/>
              <a:ext cx="2331921" cy="4338915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2445440" y="11650106"/>
              <a:ext cx="1118448" cy="707886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li</a:t>
              </a:r>
              <a:r>
                <a:rPr lang="cs-CZ" sz="4000" dirty="0" smtClean="0"/>
                <a:t>  </a:t>
              </a:r>
              <a:r>
                <a:rPr lang="cs-CZ" sz="4000" dirty="0" err="1" smtClean="0"/>
                <a:t>ka</a:t>
              </a:r>
              <a:endParaRPr lang="cs-CZ" sz="40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15760" y="11650106"/>
              <a:ext cx="385042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š</a:t>
              </a:r>
            </a:p>
          </p:txBody>
        </p:sp>
      </p:grpSp>
      <p:grpSp>
        <p:nvGrpSpPr>
          <p:cNvPr id="117" name="Skupina 116"/>
          <p:cNvGrpSpPr/>
          <p:nvPr/>
        </p:nvGrpSpPr>
        <p:grpSpPr>
          <a:xfrm>
            <a:off x="899592" y="260648"/>
            <a:ext cx="4680520" cy="2601853"/>
            <a:chOff x="899592" y="6083731"/>
            <a:chExt cx="4680520" cy="2601853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2" name="Picture 7"/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8259" y="6083731"/>
              <a:ext cx="2601853" cy="2601853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277983" y="6886102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d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899592" y="6898296"/>
              <a:ext cx="1832361" cy="707886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medvě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8737900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8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50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50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5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50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0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50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lačítko akce: Dopředu nebo Další 57">
            <a:hlinkClick r:id="" action="ppaction://hlinkshowjump?jump=nextslide" highlightClick="1"/>
          </p:cNvPr>
          <p:cNvSpPr/>
          <p:nvPr/>
        </p:nvSpPr>
        <p:spPr>
          <a:xfrm>
            <a:off x="8239348" y="2476217"/>
            <a:ext cx="851835" cy="871683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784" y="4624896"/>
            <a:ext cx="2260488" cy="2260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56" y="4653136"/>
            <a:ext cx="2260488" cy="22604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03445">
            <a:off x="7712462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84335">
            <a:off x="-450387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2" name="TextovéPole 51"/>
          <p:cNvSpPr txBox="1"/>
          <p:nvPr/>
        </p:nvSpPr>
        <p:spPr>
          <a:xfrm>
            <a:off x="1514528" y="1844824"/>
            <a:ext cx="633186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učinkovali</a:t>
            </a:r>
            <a:endParaRPr lang="cs-CZ" sz="115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339752" y="78837"/>
            <a:ext cx="3744416" cy="3413335"/>
            <a:chOff x="2339752" y="20753969"/>
            <a:chExt cx="3744416" cy="3413335"/>
          </a:xfrm>
        </p:grpSpPr>
        <p:pic>
          <p:nvPicPr>
            <p:cNvPr id="3" name="Picture 17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backgroundMark x1="47692" y1="33846" x2="47692" y2="77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0833" y="20753969"/>
              <a:ext cx="3413335" cy="34133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339752" y="22241701"/>
              <a:ext cx="1372235" cy="707886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paro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236009" y="22241701"/>
              <a:ext cx="45397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h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417875" y="3172675"/>
            <a:ext cx="3272821" cy="1768493"/>
            <a:chOff x="3411036" y="23847807"/>
            <a:chExt cx="3272821" cy="1768493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2462" b="97846" l="615" r="98769">
                          <a14:backgroundMark x1="9846" y1="47077" x2="49846" y2="6462"/>
                          <a14:backgroundMark x1="16923" y1="19692" x2="30154" y2="12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234119">
              <a:off x="3411036" y="23847807"/>
              <a:ext cx="1768493" cy="1768493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5443325" y="24174067"/>
              <a:ext cx="1240532" cy="707886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žalu  </a:t>
              </a:r>
              <a:endParaRPr lang="cs-CZ" sz="40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217701" y="24174067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d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843808" y="-3555776"/>
            <a:ext cx="4175745" cy="4453798"/>
            <a:chOff x="2844527" y="13088051"/>
            <a:chExt cx="4175745" cy="4453798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11" name="Skupina 10"/>
            <p:cNvGrpSpPr/>
            <p:nvPr/>
          </p:nvGrpSpPr>
          <p:grpSpPr>
            <a:xfrm>
              <a:off x="2994995" y="13088051"/>
              <a:ext cx="3089173" cy="1862229"/>
              <a:chOff x="2994995" y="13088051"/>
              <a:chExt cx="3089173" cy="1862229"/>
            </a:xfrm>
          </p:grpSpPr>
          <p:pic>
            <p:nvPicPr>
              <p:cNvPr id="15" name="Picture 7"/>
              <p:cNvPicPr>
                <a:picLocks noChangeAspect="1" noChangeArrowheads="1"/>
              </p:cNvPicPr>
              <p:nvPr/>
            </p:nvPicPr>
            <p:blipFill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308" b="94769" l="9538" r="89538"/>
                        </a14:imgEffect>
                        <a14:imgEffect>
                          <a14:saturation sat="4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994995" y="13088051"/>
                <a:ext cx="1862229" cy="1862229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6" name="TextovéPole 15"/>
              <p:cNvSpPr txBox="1"/>
              <p:nvPr/>
            </p:nvSpPr>
            <p:spPr>
              <a:xfrm>
                <a:off x="4499992" y="13522314"/>
                <a:ext cx="1574214" cy="707886"/>
              </a:xfrm>
              <a:prstGeom prst="rect">
                <a:avLst/>
              </a:prstGeom>
              <a:solidFill>
                <a:srgbClr val="F9A9D7"/>
              </a:solidFill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</p:spPr>
            <p:txBody>
              <a:bodyPr wrap="none" rtlCol="0">
                <a:spAutoFit/>
              </a:bodyPr>
              <a:lstStyle/>
              <a:p>
                <a:r>
                  <a:rPr lang="cs-CZ" sz="4000" dirty="0" err="1" smtClean="0"/>
                  <a:t>jestřá</a:t>
                </a:r>
                <a:r>
                  <a:rPr lang="cs-CZ" sz="4000" dirty="0" smtClean="0"/>
                  <a:t>  </a:t>
                </a:r>
                <a:endParaRPr lang="cs-CZ" sz="4000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5630198" y="13510120"/>
                <a:ext cx="453970" cy="707886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</p:spPr>
            <p:txBody>
              <a:bodyPr wrap="none" rtlCol="0">
                <a:spAutoFit/>
              </a:bodyPr>
              <a:lstStyle/>
              <a:p>
                <a:r>
                  <a:rPr lang="cs-CZ" sz="4000" dirty="0" smtClean="0">
                    <a:solidFill>
                      <a:srgbClr val="FF0000"/>
                    </a:solidFill>
                  </a:rPr>
                  <a:t>b</a:t>
                </a:r>
                <a:endParaRPr lang="cs-CZ" sz="4000" dirty="0">
                  <a:solidFill>
                    <a:srgbClr val="FF0000"/>
                  </a:solidFill>
                </a:endParaRPr>
              </a:p>
            </p:txBody>
          </p:sp>
        </p:grpSp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538" b="89538" l="308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4527" y="14446224"/>
              <a:ext cx="3095625" cy="3095625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090209" y="15722834"/>
              <a:ext cx="930063" cy="707886"/>
            </a:xfrm>
            <a:prstGeom prst="rect">
              <a:avLst/>
            </a:prstGeom>
            <a:solidFill>
              <a:srgbClr val="F9A9D7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pá  </a:t>
              </a:r>
              <a:endParaRPr lang="cs-CZ" sz="40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575531" y="15722834"/>
              <a:ext cx="417102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v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121914" y="4797152"/>
            <a:ext cx="2962254" cy="1122244"/>
            <a:chOff x="2905890" y="17182528"/>
            <a:chExt cx="2962254" cy="1122244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44" name="Picture 15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3692" b="100000" l="1231" r="99077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5900" y="17182528"/>
              <a:ext cx="1122244" cy="1122244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2905890" y="17410746"/>
              <a:ext cx="1342034" cy="707886"/>
            </a:xfrm>
            <a:prstGeom prst="rect">
              <a:avLst/>
            </a:prstGeom>
            <a:solidFill>
              <a:srgbClr val="F9A9D7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holu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824282" y="17398552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b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131840" y="6050797"/>
            <a:ext cx="3672408" cy="2634787"/>
            <a:chOff x="3131840" y="18292157"/>
            <a:chExt cx="3672408" cy="2634787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48" name="Picture 13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0" b="100000" l="9538" r="89538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18292157"/>
              <a:ext cx="2634787" cy="2634787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9" name="TextovéPole 48"/>
            <p:cNvSpPr txBox="1"/>
            <p:nvPr/>
          </p:nvSpPr>
          <p:spPr>
            <a:xfrm>
              <a:off x="5901824" y="19343849"/>
              <a:ext cx="872931" cy="707886"/>
            </a:xfrm>
            <a:prstGeom prst="rect">
              <a:avLst/>
            </a:prstGeom>
            <a:solidFill>
              <a:srgbClr val="F9A9D7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čá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6350278" y="19343849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2884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5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5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lačítko akce: Dopředu nebo Další 42">
            <a:hlinkClick r:id="" action="ppaction://hlinkshowjump?jump=nextslide" highlightClick="1"/>
          </p:cNvPr>
          <p:cNvSpPr/>
          <p:nvPr/>
        </p:nvSpPr>
        <p:spPr>
          <a:xfrm>
            <a:off x="8239348" y="2476217"/>
            <a:ext cx="851835" cy="871683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784" y="4624896"/>
            <a:ext cx="2260488" cy="2260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56" y="4653136"/>
            <a:ext cx="2260488" cy="22604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03445">
            <a:off x="7712462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84335">
            <a:off x="-450387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1514528" y="1844824"/>
            <a:ext cx="633186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učinkovali</a:t>
            </a:r>
            <a:endParaRPr lang="cs-CZ" sz="115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988543" y="-2082090"/>
            <a:ext cx="3455665" cy="1470609"/>
            <a:chOff x="2988543" y="26615576"/>
            <a:chExt cx="3455665" cy="1470609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3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538" b="91385" l="1538" r="990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7455" y="26615576"/>
              <a:ext cx="1470609" cy="1470609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3846" b="56923" l="1231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5302"/>
            <a:stretch/>
          </p:blipFill>
          <p:spPr bwMode="auto">
            <a:xfrm>
              <a:off x="2988543" y="27013233"/>
              <a:ext cx="3095625" cy="90497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436096" y="26694073"/>
              <a:ext cx="981359" cy="707886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hři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990238" y="26694073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b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414987" y="-929962"/>
            <a:ext cx="4885205" cy="3095625"/>
            <a:chOff x="1414987" y="27767704"/>
            <a:chExt cx="4885205" cy="3095625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sp>
          <p:nvSpPr>
            <p:cNvPr id="8" name="TextovéPole 7"/>
            <p:cNvSpPr txBox="1"/>
            <p:nvPr/>
          </p:nvSpPr>
          <p:spPr>
            <a:xfrm>
              <a:off x="1414987" y="28919832"/>
              <a:ext cx="2031646" cy="707886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koropte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018192" y="28919832"/>
              <a:ext cx="417102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v</a:t>
              </a:r>
            </a:p>
          </p:txBody>
        </p:sp>
        <p:pic>
          <p:nvPicPr>
            <p:cNvPr id="10" name="Picture 7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5231" b="81538" l="13846" r="85231">
                          <a14:foregroundMark x1="61231" y1="18769" x2="68615" y2="15385"/>
                          <a14:foregroundMark x1="64615" y1="20000" x2="61538" y2="19077"/>
                          <a14:backgroundMark x1="78154" y1="15385" x2="78769" y2="8308"/>
                          <a14:backgroundMark x1="70769" y1="12308" x2="72000" y2="8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4567" y="27767704"/>
              <a:ext cx="3095625" cy="3095625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1599576" y="4182606"/>
            <a:ext cx="3908528" cy="1748288"/>
            <a:chOff x="1599576" y="32880272"/>
            <a:chExt cx="3908528" cy="1748288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2" name="Picture 4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538" b="89538" l="2154" r="98462">
                          <a14:backgroundMark x1="19692" y1="74154" x2="72308" y2="69846"/>
                          <a14:backgroundMark x1="13231" y1="54462" x2="19077" y2="47385"/>
                          <a14:backgroundMark x1="21231" y1="76308" x2="45846" y2="78462"/>
                          <a14:backgroundMark x1="8923" y1="73538" x2="20000" y2="75692"/>
                          <a14:backgroundMark x1="6769" y1="73538" x2="8000" y2="74462"/>
                          <a14:backgroundMark x1="49231" y1="77846" x2="62462" y2="76923"/>
                          <a14:backgroundMark x1="69538" y1="60308" x2="69538" y2="60308"/>
                          <a14:backgroundMark x1="65846" y1="63385" x2="70154" y2="68923"/>
                          <a14:backgroundMark x1="11385" y1="76923" x2="51385" y2="82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59816" y="32880272"/>
              <a:ext cx="1748288" cy="1748288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1599576" y="33324514"/>
              <a:ext cx="1887761" cy="707886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hlemýž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039736" y="33324514"/>
              <a:ext cx="476412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ď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479974" y="5322828"/>
            <a:ext cx="3180258" cy="2159521"/>
            <a:chOff x="3479974" y="34020494"/>
            <a:chExt cx="3180258" cy="2159521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15">
              <a:duotone>
                <a:prstClr val="black"/>
                <a:srgbClr val="00CC00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9538" b="89538" l="1231" r="984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7108">
              <a:off x="3479974" y="34020494"/>
              <a:ext cx="2159521" cy="2159521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727208" y="34404634"/>
              <a:ext cx="930063" cy="707886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ha  </a:t>
              </a:r>
              <a:endParaRPr lang="cs-CZ" sz="40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206262" y="34404634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d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872398" y="7422966"/>
            <a:ext cx="4104456" cy="2141748"/>
            <a:chOff x="1835696" y="36120632"/>
            <a:chExt cx="4104456" cy="2141748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20" name="Picture 4"/>
            <p:cNvPicPr>
              <a:picLocks noChangeAspect="1" noChangeArrowheads="1"/>
            </p:cNvPicPr>
            <p:nvPr/>
          </p:nvPicPr>
          <p:blipFill>
            <a:blip r:embed="rId17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0" b="100000" l="9538" r="89538">
                          <a14:backgroundMark x1="34154" y1="65846" x2="34154" y2="65846"/>
                          <a14:backgroundMark x1="32615" y1="89231" x2="41846" y2="9076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8404" y="36120632"/>
              <a:ext cx="2141748" cy="2141748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835696" y="36458939"/>
              <a:ext cx="1745286" cy="707886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vola  </a:t>
              </a:r>
              <a:r>
                <a:rPr lang="cs-CZ" sz="4000" dirty="0" err="1" smtClean="0"/>
                <a:t>ka</a:t>
              </a:r>
              <a:endParaRPr lang="cs-CZ" sz="40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699792" y="36458939"/>
              <a:ext cx="417102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v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555776" y="2019368"/>
            <a:ext cx="4032448" cy="2529525"/>
            <a:chOff x="2555776" y="30717034"/>
            <a:chExt cx="4032448" cy="2529525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32" name="Picture 5"/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9538" b="89538" l="4308" r="95692">
                          <a14:backgroundMark x1="72923" y1="39692" x2="87385" y2="40000"/>
                          <a14:backgroundMark x1="87692" y1="45846" x2="89231" y2="50462"/>
                          <a14:backgroundMark x1="74154" y1="56308" x2="87385" y2="52923"/>
                          <a14:backgroundMark x1="58154" y1="70769" x2="72308" y2="56923"/>
                          <a14:backgroundMark x1="63692" y1="60000" x2="62462" y2="59692"/>
                          <a14:backgroundMark x1="59385" y1="74462" x2="68615" y2="83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810358">
              <a:off x="2608677" y="31653299"/>
              <a:ext cx="2034393" cy="159326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3" name="Picture 6"/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0" b="98154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401869">
              <a:off x="4073367" y="30717034"/>
              <a:ext cx="1438742" cy="1438742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5521906" y="31812346"/>
              <a:ext cx="1066318" cy="707886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čer  </a:t>
              </a:r>
              <a:endParaRPr lang="cs-CZ" sz="4000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169978" y="31812346"/>
              <a:ext cx="417102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v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  <p:pic>
          <p:nvPicPr>
            <p:cNvPr id="36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3846" b="56923" l="1231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5302"/>
            <a:stretch/>
          </p:blipFill>
          <p:spPr bwMode="auto">
            <a:xfrm>
              <a:off x="2555776" y="31924072"/>
              <a:ext cx="2304256" cy="668168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7" name="Skupina 36"/>
          <p:cNvGrpSpPr/>
          <p:nvPr/>
        </p:nvGrpSpPr>
        <p:grpSpPr>
          <a:xfrm>
            <a:off x="2929146" y="-3339752"/>
            <a:ext cx="2553806" cy="1257662"/>
            <a:chOff x="2954298" y="25429922"/>
            <a:chExt cx="2553806" cy="1257662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38" name="Picture 3"/>
            <p:cNvPicPr>
              <a:picLocks noChangeAspect="1" noChangeArrowheads="1"/>
            </p:cNvPicPr>
            <p:nvPr/>
          </p:nvPicPr>
          <p:blipFill>
            <a:blip r:embed="rId23" cstate="print"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50442" y="25429922"/>
              <a:ext cx="1257662" cy="1257662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2954298" y="25679472"/>
              <a:ext cx="901529" cy="707886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ko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433352" y="25679472"/>
              <a:ext cx="385042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6898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5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lačítko akce: Dopředu nebo Další 53">
            <a:hlinkClick r:id="" action="ppaction://hlinkshowjump?jump=nextslide" highlightClick="1"/>
          </p:cNvPr>
          <p:cNvSpPr/>
          <p:nvPr/>
        </p:nvSpPr>
        <p:spPr>
          <a:xfrm>
            <a:off x="8239348" y="2476217"/>
            <a:ext cx="851835" cy="871683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56" y="4653136"/>
            <a:ext cx="2260488" cy="22604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784" y="4624896"/>
            <a:ext cx="2260488" cy="2260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03445">
            <a:off x="7712462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84335">
            <a:off x="-450387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3" name="TextovéPole 52"/>
          <p:cNvSpPr txBox="1"/>
          <p:nvPr/>
        </p:nvSpPr>
        <p:spPr>
          <a:xfrm>
            <a:off x="1514528" y="1844824"/>
            <a:ext cx="633186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učinkovali</a:t>
            </a:r>
            <a:endParaRPr lang="cs-CZ" sz="115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652795" y="1080667"/>
            <a:ext cx="4583501" cy="3095625"/>
            <a:chOff x="2652795" y="40538131"/>
            <a:chExt cx="4583501" cy="3095625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3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9846" b="89846" l="9846" r="94462">
                          <a14:backgroundMark x1="15077" y1="65231" x2="80923" y2="56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99498">
              <a:off x="2652795" y="40538131"/>
              <a:ext cx="3095625" cy="3095625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996738" y="41282503"/>
              <a:ext cx="1200970" cy="707886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labu</a:t>
              </a:r>
              <a:r>
                <a:rPr lang="cs-CZ" sz="4000" dirty="0" smtClean="0"/>
                <a:t> </a:t>
              </a:r>
              <a:endParaRPr lang="cs-CZ" sz="40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873696" y="41282503"/>
              <a:ext cx="36260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ť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691680" y="2950837"/>
            <a:ext cx="4009475" cy="2785339"/>
            <a:chOff x="1691680" y="42408301"/>
            <a:chExt cx="4009475" cy="2785339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7" name="Picture 17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408301"/>
              <a:ext cx="2785339" cy="2785339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1691680" y="43765674"/>
              <a:ext cx="1002197" cy="707886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so   </a:t>
              </a:r>
              <a:endParaRPr lang="cs-CZ" sz="40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167899" y="43753480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b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347864" y="5521570"/>
            <a:ext cx="3788319" cy="2158822"/>
            <a:chOff x="3347864" y="44979034"/>
            <a:chExt cx="3788319" cy="2158822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44979034"/>
              <a:ext cx="2158822" cy="2158822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868144" y="45637882"/>
              <a:ext cx="1268039" cy="707886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mro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710318" y="45625688"/>
              <a:ext cx="386644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ž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488960" y="-1611560"/>
            <a:ext cx="3531312" cy="1728192"/>
            <a:chOff x="3488960" y="-1611560"/>
            <a:chExt cx="3531312" cy="1728192"/>
          </a:xfrm>
        </p:grpSpPr>
        <p:pic>
          <p:nvPicPr>
            <p:cNvPr id="28" name="Picture 7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231" b="91385" l="0" r="99077">
                          <a14:foregroundMark x1="54154" y1="55077" x2="54154" y2="55077"/>
                          <a14:foregroundMark x1="65538" y1="57846" x2="77846" y2="51692"/>
                          <a14:foregroundMark x1="47077" y1="76000" x2="47077" y2="76000"/>
                          <a14:foregroundMark x1="51077" y1="71077" x2="51077" y2="71077"/>
                          <a14:foregroundMark x1="72308" y1="57538" x2="72308" y2="57538"/>
                          <a14:foregroundMark x1="69231" y1="60615" x2="69231" y2="60615"/>
                          <a14:foregroundMark x1="66769" y1="88308" x2="66769" y2="88308"/>
                          <a14:foregroundMark x1="57538" y1="75077" x2="57538" y2="75077"/>
                          <a14:foregroundMark x1="53231" y1="76923" x2="53231" y2="76923"/>
                          <a14:foregroundMark x1="69846" y1="76615" x2="92000" y2="54769"/>
                          <a14:foregroundMark x1="62462" y1="72000" x2="87692" y2="50769"/>
                          <a14:foregroundMark x1="45231" y1="80923" x2="91077" y2="47692"/>
                          <a14:backgroundMark x1="36615" y1="87077" x2="98462" y2="44615"/>
                          <a14:backgroundMark x1="82769" y1="65846" x2="82769" y2="65846"/>
                          <a14:backgroundMark x1="80000" y1="81846" x2="80000" y2="81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507323">
              <a:off x="3488960" y="-1611560"/>
              <a:ext cx="1728192" cy="1728192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5721390" y="-1032576"/>
              <a:ext cx="1298882" cy="707886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ry</a:t>
              </a:r>
              <a:r>
                <a:rPr lang="cs-CZ" sz="4000" dirty="0" smtClean="0"/>
                <a:t>  </a:t>
              </a:r>
              <a:r>
                <a:rPr lang="cs-CZ" sz="4000" dirty="0" err="1" smtClean="0"/>
                <a:t>ka</a:t>
              </a:r>
              <a:endParaRPr lang="cs-CZ" sz="40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096852" y="-1032576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b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051720" y="-61448"/>
            <a:ext cx="3250369" cy="1477144"/>
            <a:chOff x="2051720" y="39396016"/>
            <a:chExt cx="3250369" cy="1477144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32" name="Picture 3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308" b="100000" l="9538" r="89538">
                          <a14:foregroundMark x1="62462" y1="73538" x2="74462" y2="76000"/>
                          <a14:foregroundMark x1="85846" y1="76923" x2="85846" y2="76923"/>
                          <a14:foregroundMark x1="60615" y1="28923" x2="54462" y2="19385"/>
                          <a14:foregroundMark x1="65846" y1="26462" x2="66769" y2="1846"/>
                          <a14:foregroundMark x1="53538" y1="5538" x2="53538" y2="5538"/>
                          <a14:foregroundMark x1="38769" y1="14154" x2="38769" y2="14154"/>
                          <a14:foregroundMark x1="45846" y1="16000" x2="40615" y2="12308"/>
                          <a14:foregroundMark x1="50154" y1="21231" x2="45846" y2="17538"/>
                          <a14:foregroundMark x1="71077" y1="42154" x2="71077" y2="42154"/>
                          <a14:backgroundMark x1="71077" y1="43077" x2="71077" y2="43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4945" y="39396016"/>
              <a:ext cx="1477144" cy="1477144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2051720" y="39805234"/>
              <a:ext cx="1323119" cy="707886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ža</a:t>
              </a:r>
              <a:r>
                <a:rPr lang="cs-CZ" sz="4000" dirty="0" smtClean="0"/>
                <a:t>  </a:t>
              </a:r>
              <a:r>
                <a:rPr lang="cs-CZ" sz="4000" dirty="0" err="1" smtClean="0"/>
                <a:t>ka</a:t>
              </a:r>
              <a:endParaRPr lang="cs-CZ" sz="40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461846" y="39805234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b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597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5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lačítko akce: Dopředu nebo Další 33">
            <a:hlinkClick r:id="" action="ppaction://hlinkshowjump?jump=nextslide" highlightClick="1"/>
          </p:cNvPr>
          <p:cNvSpPr/>
          <p:nvPr/>
        </p:nvSpPr>
        <p:spPr>
          <a:xfrm>
            <a:off x="8239348" y="2476217"/>
            <a:ext cx="851835" cy="871683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56" y="4653136"/>
            <a:ext cx="2260488" cy="22604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784" y="4624896"/>
            <a:ext cx="2260488" cy="2260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03445">
            <a:off x="7712462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84335">
            <a:off x="-450387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1514528" y="1844824"/>
            <a:ext cx="633186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učinkovali</a:t>
            </a:r>
            <a:endParaRPr lang="cs-CZ" sz="115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619672" y="-3894650"/>
            <a:ext cx="7344816" cy="5616624"/>
            <a:chOff x="1619672" y="46417776"/>
            <a:chExt cx="7344816" cy="5616624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grpSp>
          <p:nvGrpSpPr>
            <p:cNvPr id="3" name="Skupina 2"/>
            <p:cNvGrpSpPr/>
            <p:nvPr/>
          </p:nvGrpSpPr>
          <p:grpSpPr>
            <a:xfrm>
              <a:off x="1619672" y="46417776"/>
              <a:ext cx="6336704" cy="5616624"/>
              <a:chOff x="3923928" y="-27384"/>
              <a:chExt cx="6336704" cy="5616624"/>
            </a:xfrm>
          </p:grpSpPr>
          <p:grpSp>
            <p:nvGrpSpPr>
              <p:cNvPr id="6" name="Skupina 5"/>
              <p:cNvGrpSpPr/>
              <p:nvPr/>
            </p:nvGrpSpPr>
            <p:grpSpPr>
              <a:xfrm>
                <a:off x="5573890" y="-27384"/>
                <a:ext cx="2526502" cy="5472607"/>
                <a:chOff x="4644008" y="-27384"/>
                <a:chExt cx="2526502" cy="5472607"/>
              </a:xfrm>
            </p:grpSpPr>
            <p:pic>
              <p:nvPicPr>
                <p:cNvPr id="8" name="Picture 4"/>
                <p:cNvPicPr>
                  <a:picLocks noChangeAspect="1" noChangeArrowheads="1"/>
                </p:cNvPicPr>
                <p:nvPr/>
              </p:nvPicPr>
              <p:blipFill>
                <a:blip r:embed="rId7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9538" b="89538" l="11385" r="91385">
                              <a14:foregroundMark x1="63077" y1="32615" x2="22462" y2="34154"/>
                              <a14:backgroundMark x1="86154" y1="35077" x2="13538" y2="35077"/>
                              <a14:backgroundMark x1="22462" y1="36923" x2="19385" y2="86462"/>
                              <a14:backgroundMark x1="83385" y1="36615" x2="76000" y2="85231"/>
                              <a14:backgroundMark x1="80308" y1="83077" x2="19385" y2="84000"/>
                              <a14:backgroundMark x1="38462" y1="79385" x2="67385" y2="45538"/>
                              <a14:backgroundMark x1="25231" y1="38154" x2="48615" y2="38462"/>
                              <a14:backgroundMark x1="32615" y1="39385" x2="31077" y2="77538"/>
                              <a14:backgroundMark x1="29538" y1="68615" x2="48615" y2="62462"/>
                              <a14:backgroundMark x1="63077" y1="32615" x2="63077" y2="32615"/>
                            </a14:backgroundRemoval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0800000">
                  <a:off x="5940153" y="674156"/>
                  <a:ext cx="942328" cy="3762956"/>
                </a:xfrm>
                <a:prstGeom prst="rect">
                  <a:avLst/>
                </a:prstGeom>
                <a:noFill/>
                <a:ln>
                  <a:noFill/>
                </a:ln>
                <a:effectLst>
                  <a:outerShdw blurRad="190500" dist="228600" dir="2700000" algn="ctr">
                    <a:srgbClr val="000000">
                      <a:alpha val="30000"/>
                    </a:srgbClr>
                  </a:outerShdw>
                </a:effectLst>
                <a:sp3d prstMaterial="matte">
                  <a:bevelT w="127000" h="63500"/>
                </a:sp3d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grpSp>
              <p:nvGrpSpPr>
                <p:cNvPr id="9" name="Skupina 8"/>
                <p:cNvGrpSpPr/>
                <p:nvPr/>
              </p:nvGrpSpPr>
              <p:grpSpPr>
                <a:xfrm>
                  <a:off x="4644008" y="-27384"/>
                  <a:ext cx="2526502" cy="5472607"/>
                  <a:chOff x="5940154" y="-27384"/>
                  <a:chExt cx="2526502" cy="5472607"/>
                </a:xfrm>
              </p:grpSpPr>
              <p:pic>
                <p:nvPicPr>
                  <p:cNvPr id="10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9">
                    <a:extLst>
                      <a:ext uri="{BEBA8EAE-BF5A-486C-A8C5-ECC9F3942E4B}">
                        <a14:imgProps xmlns:a14="http://schemas.microsoft.com/office/drawing/2010/main">
                          <a14:imgLayer r:embed="rId8">
                            <a14:imgEffect>
                              <a14:backgroundRemoval t="9231" b="89231" l="0" r="100000">
                                <a14:foregroundMark x1="77846" y1="52615" x2="35692" y2="19385"/>
                                <a14:foregroundMark x1="79385" y1="52615" x2="25538" y2="52308"/>
                                <a14:foregroundMark x1="28308" y1="52000" x2="11077" y2="45231"/>
                                <a14:foregroundMark x1="11077" y1="43385" x2="43077" y2="29538"/>
                                <a14:foregroundMark x1="47385" y1="44308" x2="28308" y2="43692"/>
                                <a14:foregroundMark x1="24000" y1="44923" x2="24000" y2="44923"/>
                                <a14:foregroundMark x1="16923" y1="50769" x2="16923" y2="50769"/>
                                <a14:foregroundMark x1="82154" y1="46154" x2="69231" y2="36923"/>
                                <a14:backgroundMark x1="84923" y1="59077" x2="15385" y2="59692"/>
                                <a14:backgroundMark x1="32923" y1="62769" x2="34154" y2="79385"/>
                                <a14:backgroundMark x1="28308" y1="86462" x2="84923" y2="61538"/>
                                <a14:backgroundMark x1="90769" y1="83385" x2="96615" y2="59077"/>
                                <a14:backgroundMark x1="86462" y1="75385" x2="54462" y2="84615"/>
                                <a14:backgroundMark x1="67692" y1="84308" x2="9538" y2="85538"/>
                                <a14:backgroundMark x1="6769" y1="85231" x2="6769" y2="57231"/>
                                <a14:backgroundMark x1="90769" y1="52615" x2="92308" y2="53538"/>
                                <a14:backgroundMark x1="93846" y1="41231" x2="88000" y2="20615"/>
                                <a14:backgroundMark x1="92308" y1="17846" x2="53231" y2="19692"/>
                                <a14:backgroundMark x1="53231" y1="19692" x2="96615" y2="34769"/>
                                <a14:backgroundMark x1="13846" y1="24000" x2="19692" y2="18769"/>
                                <a14:backgroundMark x1="19692" y1="18769" x2="923" y2="40923"/>
                                <a14:backgroundMark x1="8000" y1="37231" x2="27077" y2="17846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0800000">
                    <a:off x="6528650" y="980728"/>
                    <a:ext cx="1007273" cy="4464495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>
                    <a:outerShdw blurRad="190500" dist="228600" dir="2700000" algn="ctr">
                      <a:srgbClr val="000000">
                        <a:alpha val="30000"/>
                      </a:srgbClr>
                    </a:outerShdw>
                  </a:effectLst>
                  <a:sp3d prstMaterial="matte">
                    <a:bevelT w="127000" h="63500"/>
                  </a:sp3d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1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10">
                    <a:extLst>
                      <a:ext uri="{BEBA8EAE-BF5A-486C-A8C5-ECC9F3942E4B}">
                        <a14:imgProps xmlns:a14="http://schemas.microsoft.com/office/drawing/2010/main">
                          <a14:imgLayer r:embed="rId8">
                            <a14:imgEffect>
                              <a14:backgroundRemoval t="8000" b="88000" l="0" r="100000">
                                <a14:foregroundMark x1="71077" y1="52308" x2="34769" y2="26154"/>
                                <a14:foregroundMark x1="72615" y1="53538" x2="18769" y2="51385"/>
                                <a14:foregroundMark x1="8615" y1="46462" x2="43385" y2="25846"/>
                                <a14:foregroundMark x1="75385" y1="49538" x2="66769" y2="42769"/>
                                <a14:foregroundMark x1="55077" y1="42769" x2="44923" y2="46154"/>
                                <a14:foregroundMark x1="36308" y1="50154" x2="30462" y2="40308"/>
                                <a14:foregroundMark x1="23077" y1="42462" x2="24615" y2="49538"/>
                                <a14:backgroundMark x1="82769" y1="49846" x2="82769" y2="49846"/>
                                <a14:backgroundMark x1="82769" y1="49846" x2="97231" y2="52000"/>
                                <a14:backgroundMark x1="12923" y1="50769" x2="4308" y2="86769"/>
                                <a14:backgroundMark x1="94154" y1="59385" x2="5846" y2="60000"/>
                                <a14:backgroundMark x1="92923" y1="42154" x2="89846" y2="18769"/>
                                <a14:backgroundMark x1="89846" y1="39385" x2="53538" y2="16308"/>
                                <a14:backgroundMark x1="57846" y1="30769" x2="60923" y2="23385"/>
                                <a14:backgroundMark x1="26154" y1="16923" x2="0" y2="16923"/>
                                <a14:backgroundMark x1="26154" y1="18462" x2="0" y2="41231"/>
                                <a14:backgroundMark x1="10154" y1="37231" x2="20308" y2="26154"/>
                                <a14:backgroundMark x1="24615" y1="27385" x2="24615" y2="27385"/>
                                <a14:backgroundMark x1="23077" y1="29538" x2="10154" y2="36000"/>
                                <a14:backgroundMark x1="65231" y1="35385" x2="87077" y2="42769"/>
                                <a14:backgroundMark x1="16000" y1="48308" x2="20308" y2="34462"/>
                                <a14:backgroundMark x1="11385" y1="45231" x2="11385" y2="45231"/>
                                <a14:backgroundMark x1="7077" y1="54462" x2="23077" y2="25846"/>
                                <a14:backgroundMark x1="12923" y1="45846" x2="5846" y2="46154"/>
                                <a14:backgroundMark x1="8615" y1="43692" x2="8615" y2="43692"/>
                                <a14:backgroundMark x1="11385" y1="43692" x2="11385" y2="43692"/>
                                <a14:backgroundMark x1="16000" y1="42462" x2="10154" y2="36000"/>
                                <a14:backgroundMark x1="91385" y1="57231" x2="88308" y2="86769"/>
                                <a14:backgroundMark x1="88308" y1="86769" x2="0" y2="84923"/>
                                <a14:backgroundMark x1="66769" y1="65846" x2="0" y2="81846"/>
                                <a14:backgroundMark x1="2769" y1="43385" x2="2769" y2="46769"/>
                                <a14:backgroundMark x1="16000" y1="56615" x2="4308" y2="33231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0800000">
                    <a:off x="5940154" y="1556792"/>
                    <a:ext cx="792086" cy="3284980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>
                    <a:outerShdw blurRad="190500" dist="228600" dir="2700000" algn="ctr">
                      <a:srgbClr val="000000">
                        <a:alpha val="30000"/>
                      </a:srgbClr>
                    </a:outerShdw>
                  </a:effectLst>
                  <a:sp3d prstMaterial="matte">
                    <a:bevelT w="127000" h="63500"/>
                  </a:sp3d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2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7">
                    <a:extLst>
                      <a:ext uri="{BEBA8EAE-BF5A-486C-A8C5-ECC9F3942E4B}">
                        <a14:imgProps xmlns:a14="http://schemas.microsoft.com/office/drawing/2010/main">
                          <a14:imgLayer r:embed="rId8">
                            <a14:imgEffect>
                              <a14:backgroundRemoval t="9538" b="89538" l="11385" r="91385">
                                <a14:foregroundMark x1="63077" y1="32615" x2="22462" y2="34154"/>
                                <a14:backgroundMark x1="86154" y1="35077" x2="13538" y2="35077"/>
                                <a14:backgroundMark x1="22462" y1="36923" x2="19385" y2="86462"/>
                                <a14:backgroundMark x1="83385" y1="36615" x2="76000" y2="85231"/>
                                <a14:backgroundMark x1="80308" y1="83077" x2="19385" y2="84000"/>
                                <a14:backgroundMark x1="38462" y1="79385" x2="67385" y2="45538"/>
                                <a14:backgroundMark x1="25231" y1="38154" x2="48615" y2="38462"/>
                                <a14:backgroundMark x1="32615" y1="39385" x2="31077" y2="77538"/>
                                <a14:backgroundMark x1="29538" y1="68615" x2="48615" y2="62462"/>
                                <a14:backgroundMark x1="63077" y1="32615" x2="63077" y2="32615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0800000">
                    <a:off x="7668343" y="261366"/>
                    <a:ext cx="798313" cy="4464495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>
                    <a:outerShdw blurRad="190500" dist="228600" dir="2700000" algn="ctr">
                      <a:srgbClr val="000000">
                        <a:alpha val="30000"/>
                      </a:srgbClr>
                    </a:outerShdw>
                  </a:effectLst>
                  <a:sp3d prstMaterial="matte">
                    <a:bevelT w="127000" h="63500"/>
                  </a:sp3d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3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7">
                    <a:extLst>
                      <a:ext uri="{BEBA8EAE-BF5A-486C-A8C5-ECC9F3942E4B}">
                        <a14:imgProps xmlns:a14="http://schemas.microsoft.com/office/drawing/2010/main">
                          <a14:imgLayer r:embed="rId8">
                            <a14:imgEffect>
                              <a14:backgroundRemoval t="9538" b="89538" l="11385" r="91385">
                                <a14:foregroundMark x1="63077" y1="32615" x2="22462" y2="34154"/>
                                <a14:backgroundMark x1="86154" y1="35077" x2="13538" y2="35077"/>
                                <a14:backgroundMark x1="22462" y1="36923" x2="19385" y2="86462"/>
                                <a14:backgroundMark x1="83385" y1="36615" x2="76000" y2="85231"/>
                                <a14:backgroundMark x1="80308" y1="83077" x2="19385" y2="84000"/>
                                <a14:backgroundMark x1="38462" y1="79385" x2="67385" y2="45538"/>
                                <a14:backgroundMark x1="25231" y1="38154" x2="48615" y2="38462"/>
                                <a14:backgroundMark x1="32615" y1="39385" x2="31077" y2="77538"/>
                                <a14:backgroundMark x1="29538" y1="68615" x2="48615" y2="62462"/>
                                <a14:backgroundMark x1="63077" y1="32615" x2="63077" y2="32615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0800000">
                    <a:off x="7458545" y="-27384"/>
                    <a:ext cx="798313" cy="4374666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>
                    <a:outerShdw blurRad="190500" dist="228600" dir="2700000" algn="ctr">
                      <a:srgbClr val="000000">
                        <a:alpha val="30000"/>
                      </a:srgbClr>
                    </a:outerShdw>
                  </a:effectLst>
                  <a:sp3d prstMaterial="matte">
                    <a:bevelT w="127000" h="63500"/>
                  </a:sp3d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  <p:pic>
                <p:nvPicPr>
                  <p:cNvPr id="14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7">
                    <a:extLst>
                      <a:ext uri="{BEBA8EAE-BF5A-486C-A8C5-ECC9F3942E4B}">
                        <a14:imgProps xmlns:a14="http://schemas.microsoft.com/office/drawing/2010/main">
                          <a14:imgLayer r:embed="rId8">
                            <a14:imgEffect>
                              <a14:backgroundRemoval t="9538" b="89538" l="11385" r="91385">
                                <a14:foregroundMark x1="63077" y1="32615" x2="22462" y2="34154"/>
                                <a14:backgroundMark x1="86154" y1="35077" x2="13538" y2="35077"/>
                                <a14:backgroundMark x1="22462" y1="36923" x2="19385" y2="86462"/>
                                <a14:backgroundMark x1="83385" y1="36615" x2="76000" y2="85231"/>
                                <a14:backgroundMark x1="80308" y1="83077" x2="19385" y2="84000"/>
                                <a14:backgroundMark x1="38462" y1="79385" x2="67385" y2="45538"/>
                                <a14:backgroundMark x1="25231" y1="38154" x2="48615" y2="38462"/>
                                <a14:backgroundMark x1="32615" y1="39385" x2="31077" y2="77538"/>
                                <a14:backgroundMark x1="29538" y1="68615" x2="48615" y2="62462"/>
                                <a14:backgroundMark x1="63077" y1="32615" x2="63077" y2="32615"/>
                              </a14:backgroundRemoval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10800000">
                    <a:off x="6738465" y="332657"/>
                    <a:ext cx="1335259" cy="4464495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>
                    <a:outerShdw blurRad="190500" dist="228600" dir="2700000" algn="ctr">
                      <a:srgbClr val="000000">
                        <a:alpha val="30000"/>
                      </a:srgbClr>
                    </a:outerShdw>
                  </a:effectLst>
                  <a:sp3d prstMaterial="matte">
                    <a:bevelT w="127000" h="63500"/>
                  </a:sp3d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</p:pic>
            </p:grpSp>
          </p:grpSp>
          <p:pic>
            <p:nvPicPr>
              <p:cNvPr id="7" name="Picture 7"/>
              <p:cNvPicPr>
                <a:picLocks noChangeAspect="1" noChangeArrowheads="1"/>
              </p:cNvPicPr>
              <p:nvPr/>
            </p:nvPicPr>
            <p:blipFill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0" b="89846" l="9846" r="89846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23928" y="2493615"/>
                <a:ext cx="6336704" cy="3095625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190500" dist="228600" dir="2700000" algn="ctr">
                  <a:srgbClr val="000000">
                    <a:alpha val="30000"/>
                  </a:srgbClr>
                </a:outerShdw>
              </a:effectLst>
              <a:sp3d prstMaterial="matte">
                <a:bevelT w="127000" h="63500"/>
              </a:sp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4" name="TextovéPole 3"/>
            <p:cNvSpPr txBox="1"/>
            <p:nvPr/>
          </p:nvSpPr>
          <p:spPr>
            <a:xfrm>
              <a:off x="6701501" y="49154080"/>
              <a:ext cx="2165080" cy="707886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rampou   </a:t>
              </a:r>
              <a:endParaRPr lang="cs-CZ" sz="40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8294112" y="49154080"/>
              <a:ext cx="670376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ch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267744" y="1146629"/>
            <a:ext cx="3888432" cy="3095625"/>
            <a:chOff x="2267744" y="51459055"/>
            <a:chExt cx="3888432" cy="3095625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6" name="Picture 4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98462" l="0" r="100000">
                          <a14:foregroundMark x1="51692" y1="45231" x2="50769" y2="32923"/>
                          <a14:foregroundMark x1="59692" y1="35692" x2="58154" y2="36000"/>
                          <a14:foregroundMark x1="40000" y1="32615" x2="40000" y2="32615"/>
                          <a14:foregroundMark x1="40923" y1="34769" x2="39077" y2="34769"/>
                          <a14:foregroundMark x1="40308" y1="34462" x2="42154" y2="34462"/>
                          <a14:foregroundMark x1="32923" y1="38769" x2="31385" y2="36615"/>
                          <a14:foregroundMark x1="68308" y1="38154" x2="69231" y2="28615"/>
                          <a14:foregroundMark x1="64308" y1="48615" x2="64615" y2="42154"/>
                          <a14:foregroundMark x1="70462" y1="41231" x2="70462" y2="41231"/>
                          <a14:foregroundMark x1="39692" y1="45538" x2="37538" y2="46462"/>
                          <a14:foregroundMark x1="52923" y1="71385" x2="51385" y2="55692"/>
                          <a14:foregroundMark x1="63077" y1="89231" x2="63077" y2="75077"/>
                          <a14:foregroundMark x1="42154" y1="96615" x2="42154" y2="89538"/>
                          <a14:foregroundMark x1="26462" y1="65231" x2="33538" y2="55692"/>
                          <a14:foregroundMark x1="40308" y1="74769" x2="39692" y2="68308"/>
                          <a14:foregroundMark x1="48615" y1="73538" x2="48615" y2="73538"/>
                          <a14:foregroundMark x1="45231" y1="73538" x2="45231" y2="73538"/>
                          <a14:foregroundMark x1="37846" y1="81231" x2="37846" y2="81231"/>
                          <a14:foregroundMark x1="49846" y1="83077" x2="49846" y2="83077"/>
                          <a14:foregroundMark x1="52923" y1="89846" x2="52923" y2="89846"/>
                          <a14:foregroundMark x1="70769" y1="63077" x2="72000" y2="56000"/>
                          <a14:foregroundMark x1="40923" y1="56615" x2="45231" y2="51692"/>
                          <a14:foregroundMark x1="28615" y1="87385" x2="30769" y2="81846"/>
                          <a14:foregroundMark x1="62462" y1="65538" x2="62462" y2="6553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60551" y="51459055"/>
              <a:ext cx="3095625" cy="3095625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2267744" y="52898496"/>
              <a:ext cx="1002197" cy="707886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sní  </a:t>
              </a:r>
              <a:endParaRPr lang="cs-CZ" sz="40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838980" y="52898496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h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67544" y="-4109955"/>
            <a:ext cx="5976664" cy="3095625"/>
            <a:chOff x="467544" y="46202471"/>
            <a:chExt cx="5976664" cy="3095625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20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9385" b="89231" l="2154" r="95385">
                          <a14:foregroundMark x1="11385" y1="33231" x2="75077" y2="40000"/>
                          <a14:foregroundMark x1="83385" y1="61231" x2="88000" y2="74154"/>
                          <a14:foregroundMark x1="35385" y1="71077" x2="39077" y2="63692"/>
                          <a14:backgroundMark x1="16000" y1="22462" x2="87385" y2="30462"/>
                          <a14:backgroundMark x1="88308" y1="29231" x2="88308" y2="29231"/>
                          <a14:backgroundMark x1="13538" y1="85231" x2="89231" y2="82769"/>
                          <a14:backgroundMark x1="92308" y1="56615" x2="88615" y2="38154"/>
                          <a14:backgroundMark x1="92923" y1="62462" x2="92923" y2="62462"/>
                          <a14:backgroundMark x1="88000" y1="56923" x2="89538" y2="56923"/>
                          <a14:backgroundMark x1="72615" y1="72923" x2="72615" y2="72923"/>
                          <a14:backgroundMark x1="75385" y1="74154" x2="75385" y2="74154"/>
                          <a14:backgroundMark x1="71692" y1="68923" x2="71692" y2="68923"/>
                          <a14:backgroundMark x1="47385" y1="69846" x2="47385" y2="69846"/>
                          <a14:backgroundMark x1="48308" y1="68308" x2="44308" y2="74462"/>
                          <a14:backgroundMark x1="43077" y1="76000" x2="43077" y2="76000"/>
                          <a14:backgroundMark x1="49846" y1="66154" x2="49846" y2="66154"/>
                          <a14:backgroundMark x1="53846" y1="67692" x2="53846" y2="67692"/>
                          <a14:backgroundMark x1="52615" y1="73231" x2="52615" y2="73231"/>
                          <a14:backgroundMark x1="68308" y1="76000" x2="68308" y2="76000"/>
                          <a14:backgroundMark x1="69846" y1="73231" x2="69846" y2="73231"/>
                          <a14:backgroundMark x1="69846" y1="71385" x2="71692" y2="68615"/>
                          <a14:backgroundMark x1="3385" y1="29846" x2="19077" y2="22769"/>
                          <a14:backgroundMark x1="4308" y1="43692" x2="12000" y2="75692"/>
                        </a14:backgroundRemoval>
                      </a14:imgEffect>
                      <a14:imgEffect>
                        <a14:colorTemperature colorTemp="47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8583" y="46202471"/>
              <a:ext cx="3095625" cy="3095625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67544" y="47654106"/>
              <a:ext cx="2821413" cy="707886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le</a:t>
              </a:r>
              <a:r>
                <a:rPr lang="cs-CZ" sz="4000" dirty="0" smtClean="0"/>
                <a:t>  ní </a:t>
              </a:r>
              <a:r>
                <a:rPr lang="cs-CZ" sz="4000" dirty="0" err="1" smtClean="0"/>
                <a:t>medvě</a:t>
              </a:r>
              <a:r>
                <a:rPr lang="cs-CZ" sz="4000" dirty="0"/>
                <a:t> 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827584" y="47641912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d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915816" y="47641912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d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2348066" y="2758136"/>
            <a:ext cx="4600198" cy="4068092"/>
            <a:chOff x="2348066" y="53070562"/>
            <a:chExt cx="4600198" cy="4068092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25" name="Picture 8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27077" b="74154" l="16615" r="85231">
                          <a14:backgroundMark x1="41231" y1="69846" x2="47385" y2="58154"/>
                          <a14:backgroundMark x1="66462" y1="35077" x2="84000" y2="39692"/>
                          <a14:backgroundMark x1="79077" y1="42154" x2="84308" y2="58154"/>
                          <a14:backgroundMark x1="18769" y1="55077" x2="27692" y2="36923"/>
                          <a14:backgroundMark x1="51692" y1="63077" x2="58154" y2="65538"/>
                          <a14:backgroundMark x1="17846" y1="69231" x2="19692" y2="58154"/>
                          <a14:backgroundMark x1="80923" y1="56000" x2="83385" y2="68615"/>
                          <a14:backgroundMark x1="82154" y1="69846" x2="81231" y2="64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3562">
              <a:off x="2348066" y="53070562"/>
              <a:ext cx="4068092" cy="4068092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6134254" y="54986728"/>
              <a:ext cx="787395" cy="707886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le</a:t>
              </a:r>
              <a:r>
                <a:rPr lang="cs-CZ" sz="4000" dirty="0" smtClean="0"/>
                <a:t>  </a:t>
              </a:r>
              <a:endParaRPr lang="cs-CZ" sz="40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494294" y="54986728"/>
              <a:ext cx="453970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d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475656" y="6057652"/>
            <a:ext cx="3924076" cy="2483916"/>
            <a:chOff x="1475656" y="56370078"/>
            <a:chExt cx="3924076" cy="2483916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8923" b="93846" l="0" r="100000">
                          <a14:foregroundMark x1="27692" y1="49538" x2="27692" y2="49538"/>
                          <a14:foregroundMark x1="66462" y1="64308" x2="66462" y2="64308"/>
                          <a14:foregroundMark x1="31692" y1="78154" x2="31692" y2="78154"/>
                          <a14:foregroundMark x1="30769" y1="75692" x2="29538" y2="55692"/>
                          <a14:foregroundMark x1="30769" y1="44923" x2="30769" y2="27385"/>
                          <a14:foregroundMark x1="16615" y1="69231" x2="14462" y2="21846"/>
                          <a14:foregroundMark x1="11692" y1="19077" x2="6154" y2="46462"/>
                          <a14:foregroundMark x1="5231" y1="37846" x2="10154" y2="18769"/>
                          <a14:foregroundMark x1="10769" y1="17538" x2="12923" y2="17846"/>
                          <a14:foregroundMark x1="13846" y1="24308" x2="17538" y2="71692"/>
                          <a14:foregroundMark x1="5538" y1="62154" x2="15385" y2="72615"/>
                          <a14:foregroundMark x1="8615" y1="70769" x2="9231" y2="71385"/>
                          <a14:foregroundMark x1="11385" y1="75077" x2="11385" y2="75077"/>
                          <a14:foregroundMark x1="16615" y1="42154" x2="16615" y2="42154"/>
                          <a14:foregroundMark x1="16615" y1="40308" x2="14769" y2="32615"/>
                          <a14:foregroundMark x1="79385" y1="24000" x2="84615" y2="20308"/>
                          <a14:foregroundMark x1="86462" y1="20308" x2="97231" y2="42462"/>
                          <a14:foregroundMark x1="79385" y1="25231" x2="91385" y2="46154"/>
                          <a14:foregroundMark x1="91692" y1="44923" x2="79385" y2="64615"/>
                          <a14:foregroundMark x1="96923" y1="51692" x2="83385" y2="78769"/>
                          <a14:foregroundMark x1="74769" y1="71385" x2="79385" y2="80000"/>
                          <a14:foregroundMark x1="76615" y1="76923" x2="76923" y2="79385"/>
                          <a14:backgroundMark x1="2154" y1="25538" x2="1846" y2="36923"/>
                          <a14:backgroundMark x1="1231" y1="43077" x2="1231" y2="43077"/>
                          <a14:backgroundMark x1="2769" y1="40308" x2="2769" y2="40308"/>
                          <a14:backgroundMark x1="1231" y1="47385" x2="1231" y2="47385"/>
                          <a14:backgroundMark x1="1846" y1="55692" x2="1846" y2="55692"/>
                          <a14:backgroundMark x1="1231" y1="60923" x2="1231" y2="60923"/>
                          <a14:backgroundMark x1="70769" y1="65538" x2="70769" y2="65538"/>
                          <a14:backgroundMark x1="73538" y1="60923" x2="73538" y2="60923"/>
                          <a14:backgroundMark x1="97231" y1="32615" x2="97231" y2="32615"/>
                          <a14:backgroundMark x1="97846" y1="41231" x2="97846" y2="41231"/>
                          <a14:backgroundMark x1="97231" y1="48615" x2="97231" y2="48615"/>
                          <a14:backgroundMark x1="97846" y1="62154" x2="97846" y2="62154"/>
                          <a14:backgroundMark x1="97846" y1="56923" x2="97846" y2="56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56370078"/>
              <a:ext cx="2483916" cy="248391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1475656" y="57087154"/>
              <a:ext cx="1124731" cy="707886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 err="1" smtClean="0"/>
                <a:t>mrá</a:t>
              </a:r>
              <a:r>
                <a:rPr lang="cs-CZ" sz="4000" dirty="0" smtClean="0"/>
                <a:t> </a:t>
              </a:r>
              <a:endParaRPr lang="cs-CZ" sz="40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283166" y="57087154"/>
              <a:ext cx="386644" cy="707886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rgbClr val="FF0000"/>
                  </a:solidFill>
                </a:rPr>
                <a:t>z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9060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8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5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45076" y="1268760"/>
            <a:ext cx="3053849" cy="186204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115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režie</a:t>
            </a:r>
            <a:endParaRPr lang="cs-CZ" sz="115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394552" y="3170004"/>
            <a:ext cx="5302477" cy="2046422"/>
            <a:chOff x="2394552" y="3170004"/>
            <a:chExt cx="5302477" cy="2046422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sp>
          <p:nvSpPr>
            <p:cNvPr id="4" name="TextovéPole 3"/>
            <p:cNvSpPr txBox="1"/>
            <p:nvPr/>
          </p:nvSpPr>
          <p:spPr>
            <a:xfrm>
              <a:off x="2394552" y="3170004"/>
              <a:ext cx="5302477" cy="923330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none" rtlCol="0">
              <a:spAutoFit/>
            </a:bodyPr>
            <a:lstStyle/>
            <a:p>
              <a:r>
                <a:rPr lang="cs-CZ" sz="54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vaše paní </a:t>
              </a:r>
              <a:r>
                <a:rPr lang="cs-CZ" sz="54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učitelka </a:t>
              </a:r>
              <a:endParaRPr lang="cs-CZ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2577332" y="4293096"/>
              <a:ext cx="4936919" cy="923330"/>
            </a:xfrm>
            <a:prstGeom prst="rect">
              <a:avLst/>
            </a:prstGeom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square">
              <a:spAutoFit/>
            </a:bodyPr>
            <a:lstStyle/>
            <a:p>
              <a:pPr lvl="0"/>
              <a:r>
                <a:rPr lang="cs-CZ" sz="5400" b="1" dirty="0"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Marie Jelínková</a:t>
              </a:r>
            </a:p>
          </p:txBody>
        </p:sp>
      </p:grp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784" y="4624896"/>
            <a:ext cx="2260488" cy="2260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90462">
                        <a14:foregroundMark x1="56615" y1="19077" x2="56615" y2="19077"/>
                        <a14:foregroundMark x1="64000" y1="8923" x2="64000" y2="8923"/>
                        <a14:foregroundMark x1="33231" y1="68000" x2="36923" y2="64923"/>
                        <a14:foregroundMark x1="26462" y1="73846" x2="26769" y2="72615"/>
                        <a14:foregroundMark x1="35077" y1="44000" x2="35077" y2="45231"/>
                        <a14:foregroundMark x1="42769" y1="71692" x2="42769" y2="71692"/>
                        <a14:foregroundMark x1="42769" y1="62462" x2="42769" y2="62462"/>
                        <a14:foregroundMark x1="44615" y1="64000" x2="44615" y2="64000"/>
                        <a14:foregroundMark x1="43692" y1="53538" x2="43692" y2="53538"/>
                        <a14:foregroundMark x1="80923" y1="38462" x2="80923" y2="38462"/>
                        <a14:foregroundMark x1="76308" y1="40615" x2="76308" y2="40615"/>
                        <a14:foregroundMark x1="31385" y1="98462" x2="31385" y2="98462"/>
                        <a14:foregroundMark x1="19692" y1="95692" x2="20923" y2="95692"/>
                        <a14:foregroundMark x1="14154" y1="97538" x2="14154" y2="9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56" y="4653136"/>
            <a:ext cx="2260488" cy="22604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84335">
            <a:off x="-450387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15" b="93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03445">
            <a:off x="7712462" y="-225235"/>
            <a:ext cx="1872856" cy="187285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904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920</TotalTime>
  <Words>334</Words>
  <Application>Microsoft Office PowerPoint</Application>
  <PresentationFormat>Předvádění na obrazovce (4:3)</PresentationFormat>
  <Paragraphs>160</Paragraphs>
  <Slides>17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73</cp:revision>
  <dcterms:created xsi:type="dcterms:W3CDTF">2012-02-13T14:38:52Z</dcterms:created>
  <dcterms:modified xsi:type="dcterms:W3CDTF">2012-02-27T15:29:33Z</dcterms:modified>
</cp:coreProperties>
</file>