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66" r:id="rId5"/>
    <p:sldId id="267" r:id="rId6"/>
    <p:sldId id="261" r:id="rId7"/>
    <p:sldId id="257" r:id="rId8"/>
    <p:sldId id="258" r:id="rId9"/>
    <p:sldId id="259" r:id="rId10"/>
    <p:sldId id="260" r:id="rId11"/>
    <p:sldId id="262" r:id="rId12"/>
    <p:sldId id="263" r:id="rId13"/>
    <p:sldId id="264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1F21E"/>
    <a:srgbClr val="FA3D2E"/>
    <a:srgbClr val="70DC5E"/>
    <a:srgbClr val="FF6600"/>
    <a:srgbClr val="FF3300"/>
    <a:srgbClr val="FFFF00"/>
    <a:srgbClr val="66FF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753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809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861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900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772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199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0383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208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909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205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40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9922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99126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26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8399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802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7216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8835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5586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3029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3325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592F-03C0-445F-A5E4-F44C77355B8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A4C7B-DF12-452C-B93B-CBAD7081956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2512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53237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63957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0125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8192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4040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1872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9161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6355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3417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67326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4158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874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307865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9892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88955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391938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2990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2748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80893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26379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82081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673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laid">
          <a:fgClr>
            <a:schemeClr val="accent5">
              <a:lumMod val="40000"/>
              <a:lumOff val="60000"/>
            </a:schemeClr>
          </a:fgClr>
          <a:bgClr>
            <a:schemeClr val="accent3">
              <a:lumMod val="60000"/>
              <a:lumOff val="4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0592F-03C0-445F-A5E4-F44C77355B83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A4C7B-DF12-452C-B93B-CBAD70819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339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laid">
          <a:fgClr>
            <a:schemeClr val="accent5">
              <a:lumMod val="40000"/>
              <a:lumOff val="60000"/>
            </a:schemeClr>
          </a:fgClr>
          <a:bgClr>
            <a:schemeClr val="accent3">
              <a:lumMod val="60000"/>
              <a:lumOff val="4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0592F-03C0-445F-A5E4-F44C77355B8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A4C7B-DF12-452C-B93B-CBAD7081956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999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359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9210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3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microsoft.com/office/2007/relationships/hdphoto" Target="../media/hdphoto3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microsoft.com/office/2007/relationships/hdphoto" Target="../media/hdphoto5.wdp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VY_32_INOVACE_234_ČJ2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s křížovkou – ě.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slova se slabikami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dě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tě, ně,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bě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pě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vě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mě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7097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smtClean="0">
                <a:latin typeface="Arial" charset="0"/>
                <a:cs typeface="Arial" charset="0"/>
              </a:rPr>
              <a:t>HV, VV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Úloha na procvičování slabik </a:t>
            </a:r>
            <a:r>
              <a:rPr lang="cs-CZ" sz="1400" dirty="0" err="1" smtClean="0">
                <a:latin typeface="Arial" charset="0"/>
                <a:cs typeface="Arial" charset="0"/>
              </a:rPr>
              <a:t>dě</a:t>
            </a:r>
            <a:r>
              <a:rPr lang="cs-CZ" sz="1400" dirty="0" smtClean="0">
                <a:latin typeface="Arial" charset="0"/>
                <a:cs typeface="Arial" charset="0"/>
              </a:rPr>
              <a:t>, tě, ně, </a:t>
            </a:r>
            <a:r>
              <a:rPr lang="cs-CZ" sz="1400" dirty="0" err="1" smtClean="0">
                <a:latin typeface="Arial" charset="0"/>
                <a:cs typeface="Arial" charset="0"/>
              </a:rPr>
              <a:t>bě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err="1" smtClean="0">
                <a:latin typeface="Arial" charset="0"/>
                <a:cs typeface="Arial" charset="0"/>
              </a:rPr>
              <a:t>pě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err="1" smtClean="0">
                <a:latin typeface="Arial" charset="0"/>
                <a:cs typeface="Arial" charset="0"/>
              </a:rPr>
              <a:t>vě</a:t>
            </a:r>
            <a:r>
              <a:rPr lang="cs-CZ" sz="1400" dirty="0" smtClean="0">
                <a:latin typeface="Arial" charset="0"/>
                <a:cs typeface="Arial" charset="0"/>
              </a:rPr>
              <a:t>, mě  ve slovech pomocí zábavných křížovek. V úkolu č. 4 – 7 žáci společně ústně předříkávají  slova do křížovky, </a:t>
            </a:r>
            <a:r>
              <a:rPr lang="cs-CZ" sz="1400" dirty="0" err="1" smtClean="0">
                <a:latin typeface="Arial" charset="0"/>
                <a:cs typeface="Arial" charset="0"/>
              </a:rPr>
              <a:t>pokliknutím</a:t>
            </a:r>
            <a:r>
              <a:rPr lang="cs-CZ" sz="1400" dirty="0" smtClean="0">
                <a:latin typeface="Arial" charset="0"/>
                <a:cs typeface="Arial" charset="0"/>
              </a:rPr>
              <a:t> se jim doplní správné slovo do řádku. Nebo samostatně luští křížovku přímo do pracovních listů a správná odpověď se jim otevře v prezentaci, kterou provádějí všichni společně na tabuli pro kontrolu.  List č. 8 – 11 je pracovní pro samostatnou práci žáků.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psaní slabik </a:t>
            </a:r>
            <a:r>
              <a:rPr lang="cs-CZ" sz="1400" dirty="0" err="1" smtClean="0">
                <a:latin typeface="Arial" charset="0"/>
                <a:cs typeface="Arial" charset="0"/>
              </a:rPr>
              <a:t>dě</a:t>
            </a:r>
            <a:r>
              <a:rPr lang="cs-CZ" sz="1400" dirty="0" smtClean="0">
                <a:latin typeface="Arial" charset="0"/>
                <a:cs typeface="Arial" charset="0"/>
              </a:rPr>
              <a:t>, tě, ně, </a:t>
            </a:r>
            <a:r>
              <a:rPr lang="cs-CZ" sz="1400" dirty="0" err="1" smtClean="0">
                <a:latin typeface="Arial" charset="0"/>
                <a:cs typeface="Arial" charset="0"/>
              </a:rPr>
              <a:t>bě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err="1" smtClean="0">
                <a:latin typeface="Arial" charset="0"/>
                <a:cs typeface="Arial" charset="0"/>
              </a:rPr>
              <a:t>pě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err="1" smtClean="0">
                <a:latin typeface="Arial" charset="0"/>
                <a:cs typeface="Arial" charset="0"/>
              </a:rPr>
              <a:t>vě</a:t>
            </a:r>
            <a:r>
              <a:rPr lang="cs-CZ" sz="1400" dirty="0" smtClean="0">
                <a:latin typeface="Arial" charset="0"/>
                <a:cs typeface="Arial" charset="0"/>
              </a:rPr>
              <a:t>, mě ve slovech.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zvládli pouze žáci s dobrou slovní zásobou, ostatní potřebovali nápovědu.</a:t>
            </a: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200" b="1" dirty="0"/>
              <a:t>Ilustrace </a:t>
            </a:r>
            <a:r>
              <a:rPr lang="cs-CZ" sz="1200" b="1" u="sng" dirty="0">
                <a:hlinkClick r:id="rId2"/>
              </a:rPr>
              <a:t>www.office.microsorft.com</a:t>
            </a:r>
            <a:endParaRPr lang="cs-CZ" sz="1200" dirty="0"/>
          </a:p>
          <a:p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2963336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94336" y="332656"/>
            <a:ext cx="41553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procvičování 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3779912" y="1268760"/>
            <a:ext cx="1584176" cy="1862048"/>
            <a:chOff x="3779912" y="1268760"/>
            <a:chExt cx="1584176" cy="1862048"/>
          </a:xfrm>
          <a:scene3d>
            <a:camera prst="obliqueTopRight"/>
            <a:lightRig rig="flood" dir="t">
              <a:rot lat="0" lon="0" rev="13800000"/>
            </a:lightRig>
          </a:scene3d>
        </p:grpSpPr>
        <p:sp>
          <p:nvSpPr>
            <p:cNvPr id="13" name="Ovál 12"/>
            <p:cNvSpPr/>
            <p:nvPr/>
          </p:nvSpPr>
          <p:spPr>
            <a:xfrm>
              <a:off x="3779912" y="1519922"/>
              <a:ext cx="1584176" cy="1474636"/>
            </a:xfrm>
            <a:prstGeom prst="ellipse">
              <a:avLst/>
            </a:prstGeom>
            <a:solidFill>
              <a:srgbClr val="A1F21E"/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4139952" y="1268760"/>
              <a:ext cx="926857" cy="1862048"/>
            </a:xfrm>
            <a:prstGeom prst="rect">
              <a:avLst/>
            </a:prstGeom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p3d extrusionH="107950" prstMaterial="plastic">
              <a:bevelT w="82550" h="63500" prst="divot"/>
              <a:bevelB/>
            </a:sp3d>
          </p:spPr>
          <p:txBody>
            <a:bodyPr wrap="none">
              <a:spAutoFit/>
            </a:bodyPr>
            <a:lstStyle/>
            <a:p>
              <a:r>
                <a:rPr lang="cs-CZ" sz="115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ě</a:t>
              </a:r>
              <a:endParaRPr lang="cs-CZ" sz="6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4" name="Obdélník 3"/>
          <p:cNvSpPr/>
          <p:nvPr/>
        </p:nvSpPr>
        <p:spPr>
          <a:xfrm>
            <a:off x="2946388" y="3214717"/>
            <a:ext cx="328179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5400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křížovkou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6275815" y="4444140"/>
            <a:ext cx="1176505" cy="993503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ContrastingLeftFacing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pě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39552" y="2715948"/>
            <a:ext cx="1209290" cy="1001084"/>
          </a:xfrm>
          <a:prstGeom prst="ellipse">
            <a:avLst/>
          </a:prstGeom>
          <a:solidFill>
            <a:srgbClr val="70DC5E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ContrastingRightFacing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tě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588224" y="764704"/>
            <a:ext cx="1410064" cy="1119566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ContrastingLeftFacing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mě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043608" y="764704"/>
            <a:ext cx="1209290" cy="1001084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ContrastingRightFacing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dě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562510" y="4436559"/>
            <a:ext cx="1209290" cy="1001084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ContrastingRightFacing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ně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7179134" y="2715948"/>
            <a:ext cx="1209290" cy="1001084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ContrastingLeftFacing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vě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967355" y="5092212"/>
            <a:ext cx="1209290" cy="1001084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bliqueTopLeft"/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bě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928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2" presetClass="entr" presetSubtype="9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75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2" presetClass="entr" presetSubtype="1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25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0"/>
                            </p:stCondLst>
                            <p:childTnLst>
                              <p:par>
                                <p:cTn id="31" presetID="2" presetClass="entr" presetSubtype="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750"/>
                            </p:stCondLst>
                            <p:childTnLst>
                              <p:par>
                                <p:cTn id="36" presetID="2" presetClass="entr" presetSubtype="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500"/>
                            </p:stCondLst>
                            <p:childTnLst>
                              <p:par>
                                <p:cTn id="41" presetID="2" presetClass="entr" presetSubtype="3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95291" y="488866"/>
            <a:ext cx="335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vylušti křížovku</a:t>
            </a:r>
            <a:endParaRPr lang="cs-CZ" sz="4000" dirty="0"/>
          </a:p>
        </p:txBody>
      </p:sp>
      <p:sp>
        <p:nvSpPr>
          <p:cNvPr id="5" name="Ovál 4"/>
          <p:cNvSpPr/>
          <p:nvPr/>
        </p:nvSpPr>
        <p:spPr>
          <a:xfrm>
            <a:off x="4139952" y="1772816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716016" y="1772816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292080" y="1772816"/>
            <a:ext cx="720080" cy="626368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868144" y="1772816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444208" y="1772816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671641" y="2373392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263758" y="2373392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855874" y="2373392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447991" y="2373392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895291" y="3004539"/>
            <a:ext cx="740146" cy="631147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487408" y="3004539"/>
            <a:ext cx="740146" cy="631147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079525" y="3004539"/>
            <a:ext cx="740146" cy="631147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671641" y="3004539"/>
            <a:ext cx="740146" cy="631147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5263758" y="3004539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5855875" y="3004539"/>
            <a:ext cx="740146" cy="631147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6447992" y="3004539"/>
            <a:ext cx="740146" cy="631147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263758" y="3606868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855875" y="3606868"/>
            <a:ext cx="740146" cy="631147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6447992" y="3606868"/>
            <a:ext cx="740146" cy="631147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7040108" y="3606868"/>
            <a:ext cx="740146" cy="631147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7632225" y="3606868"/>
            <a:ext cx="740146" cy="631147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8224342" y="3606868"/>
            <a:ext cx="740146" cy="631147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2895291" y="423801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3487408" y="423801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4079525" y="423801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4671641" y="423801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5263758" y="4238015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855875" y="423801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6447992" y="423801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4885680" y="1772816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ě</a:t>
            </a:r>
            <a:endParaRPr lang="cs-CZ" sz="36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473484" y="1772816"/>
            <a:ext cx="405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k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6030312" y="1772816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n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6625612" y="1772816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ě</a:t>
            </a:r>
            <a:endParaRPr lang="cs-CZ" sz="36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904916" y="2350621"/>
            <a:ext cx="394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</a:t>
            </a:r>
            <a:endParaRPr lang="cs-CZ" sz="36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446232" y="2350621"/>
            <a:ext cx="433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017488" y="2350621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625612" y="235062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ě</a:t>
            </a:r>
            <a:endParaRPr lang="cs-CZ" sz="36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4283968" y="1772816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p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4885680" y="2998693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e</a:t>
            </a:r>
            <a:endParaRPr lang="cs-CZ" sz="36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5500734" y="2998693"/>
            <a:ext cx="378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č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043136" y="2998693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e</a:t>
            </a:r>
            <a:endParaRPr lang="cs-CZ" sz="36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6644848" y="2998693"/>
            <a:ext cx="394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</a:t>
            </a:r>
            <a:endParaRPr lang="cs-CZ" sz="36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4296792" y="2998693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3635896" y="2996952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ě</a:t>
            </a:r>
            <a:endParaRPr lang="cs-CZ" sz="36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3059832" y="2996952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6118478" y="2348880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</a:t>
            </a:r>
            <a:endParaRPr lang="cs-CZ" sz="3600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5473484" y="3574757"/>
            <a:ext cx="405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k</a:t>
            </a:r>
          </a:p>
        </p:txBody>
      </p:sp>
      <p:sp>
        <p:nvSpPr>
          <p:cNvPr id="86" name="TextovéPole 85"/>
          <p:cNvSpPr txBox="1"/>
          <p:nvPr/>
        </p:nvSpPr>
        <p:spPr>
          <a:xfrm>
            <a:off x="6063976" y="357475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</a:t>
            </a:r>
            <a:endParaRPr lang="cs-CZ" sz="36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6625612" y="3574757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ě</a:t>
            </a:r>
          </a:p>
        </p:txBody>
      </p:sp>
      <p:sp>
        <p:nvSpPr>
          <p:cNvPr id="88" name="TextovéPole 87"/>
          <p:cNvSpPr txBox="1"/>
          <p:nvPr/>
        </p:nvSpPr>
        <p:spPr>
          <a:xfrm>
            <a:off x="7273684" y="3573016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t</a:t>
            </a:r>
          </a:p>
        </p:txBody>
      </p:sp>
      <p:sp>
        <p:nvSpPr>
          <p:cNvPr id="89" name="TextovéPole 88"/>
          <p:cNvSpPr txBox="1"/>
          <p:nvPr/>
        </p:nvSpPr>
        <p:spPr>
          <a:xfrm>
            <a:off x="7812360" y="3573016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e</a:t>
            </a:r>
            <a:endParaRPr lang="cs-CZ" sz="36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8425812" y="3573016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4872856" y="422282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5467072" y="4222829"/>
            <a:ext cx="412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6030312" y="422282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6625612" y="4222829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ě</a:t>
            </a:r>
            <a:endParaRPr lang="cs-CZ" sz="36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296792" y="4222829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í</a:t>
            </a:r>
            <a:endParaRPr lang="cs-CZ" sz="36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3635896" y="4221088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n</a:t>
            </a:r>
          </a:p>
        </p:txBody>
      </p:sp>
      <p:sp>
        <p:nvSpPr>
          <p:cNvPr id="97" name="TextovéPole 96"/>
          <p:cNvSpPr txBox="1"/>
          <p:nvPr/>
        </p:nvSpPr>
        <p:spPr>
          <a:xfrm>
            <a:off x="3059832" y="4221088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1844824"/>
            <a:ext cx="2929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/>
              <a:t>opak „škaredě“</a:t>
            </a:r>
            <a:endParaRPr lang="cs-CZ" sz="28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179512" y="2401724"/>
            <a:ext cx="2511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/>
              <a:t>mládě kočky</a:t>
            </a:r>
            <a:endParaRPr lang="cs-CZ" sz="28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179512" y="3049796"/>
            <a:ext cx="19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/>
              <a:t>táta táty</a:t>
            </a:r>
            <a:endParaRPr lang="cs-CZ" sz="28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179512" y="3697868"/>
            <a:ext cx="32292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/>
              <a:t>pátý měsíc v roce</a:t>
            </a:r>
            <a:endParaRPr lang="cs-CZ" sz="28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179512" y="4293096"/>
            <a:ext cx="19753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/>
              <a:t>prví jídlo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2154" r="100000">
                        <a14:foregroundMark x1="52615" y1="58769" x2="67385" y2="58154"/>
                        <a14:foregroundMark x1="79385" y1="58154" x2="92923" y2="6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509120"/>
            <a:ext cx="2736304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81821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2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50"/>
                            </p:stCondLst>
                            <p:childTnLst>
                              <p:par>
                                <p:cTn id="55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25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750"/>
                            </p:stCondLst>
                            <p:childTnLst>
                              <p:par>
                                <p:cTn id="8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500"/>
                            </p:stCondLst>
                            <p:childTnLst>
                              <p:par>
                                <p:cTn id="9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250"/>
                            </p:stCondLst>
                            <p:childTnLst>
                              <p:par>
                                <p:cTn id="98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000"/>
                            </p:stCondLst>
                            <p:childTnLst>
                              <p:par>
                                <p:cTn id="104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750"/>
                            </p:stCondLst>
                            <p:childTnLst>
                              <p:par>
                                <p:cTn id="11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500"/>
                            </p:stCondLst>
                            <p:childTnLst>
                              <p:par>
                                <p:cTn id="123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250"/>
                            </p:stCondLst>
                            <p:childTnLst>
                              <p:par>
                                <p:cTn id="129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3000"/>
                            </p:stCondLst>
                            <p:childTnLst>
                              <p:par>
                                <p:cTn id="135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750"/>
                            </p:stCondLst>
                            <p:childTnLst>
                              <p:par>
                                <p:cTn id="14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4500"/>
                            </p:stCondLst>
                            <p:childTnLst>
                              <p:par>
                                <p:cTn id="147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9" dur="3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  <p:bldP spid="67" grpId="0"/>
      <p:bldP spid="68" grpId="0"/>
      <p:bldP spid="69" grpId="0"/>
      <p:bldP spid="71" grpId="0"/>
      <p:bldP spid="73" grpId="0"/>
      <p:bldP spid="75" grpId="0"/>
      <p:bldP spid="76" grpId="0"/>
      <p:bldP spid="77" grpId="0"/>
      <p:bldP spid="78" grpId="0"/>
      <p:bldP spid="80" grpId="0"/>
      <p:bldP spid="84" grpId="0"/>
      <p:bldP spid="85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Ovál 178"/>
          <p:cNvSpPr/>
          <p:nvPr/>
        </p:nvSpPr>
        <p:spPr>
          <a:xfrm>
            <a:off x="2483768" y="5754960"/>
            <a:ext cx="720080" cy="626368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4" name="Ovál 153"/>
          <p:cNvSpPr/>
          <p:nvPr/>
        </p:nvSpPr>
        <p:spPr>
          <a:xfrm>
            <a:off x="2987824" y="5157192"/>
            <a:ext cx="720080" cy="626368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5" name="TextovéPole 154"/>
          <p:cNvSpPr txBox="1"/>
          <p:nvPr/>
        </p:nvSpPr>
        <p:spPr>
          <a:xfrm>
            <a:off x="3198082" y="5158933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š</a:t>
            </a:r>
          </a:p>
        </p:txBody>
      </p:sp>
      <p:sp>
        <p:nvSpPr>
          <p:cNvPr id="106" name="Ovál 105"/>
          <p:cNvSpPr/>
          <p:nvPr/>
        </p:nvSpPr>
        <p:spPr>
          <a:xfrm>
            <a:off x="4067944" y="2011611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3563888" y="1424970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895291" y="332656"/>
            <a:ext cx="335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vylušti křížovku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139952" y="1412776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716016" y="1412776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292080" y="1400582"/>
            <a:ext cx="720080" cy="626368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868144" y="1400582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444208" y="1400582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671641" y="2013352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263758" y="2013352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855874" y="2013352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6447991" y="2013352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5263758" y="2644499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5855875" y="2644499"/>
            <a:ext cx="740146" cy="631147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6447992" y="2644499"/>
            <a:ext cx="740146" cy="631147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4079525" y="387797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4671641" y="387797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5263758" y="3877975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5855875" y="387797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447992" y="387797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885680" y="142671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5473484" y="1414517"/>
            <a:ext cx="3449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t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081736" y="1414517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625612" y="1414517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n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904916" y="199058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b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446232" y="1990581"/>
            <a:ext cx="402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y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6017488" y="2350621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625612" y="199058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e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283968" y="142671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v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500734" y="2638653"/>
            <a:ext cx="4042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g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043136" y="2638653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u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588224" y="2650847"/>
            <a:ext cx="5533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m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6084168" y="1988840"/>
            <a:ext cx="380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č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4872856" y="386278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b</a:t>
            </a:r>
          </a:p>
        </p:txBody>
      </p:sp>
      <p:sp>
        <p:nvSpPr>
          <p:cNvPr id="92" name="TextovéPole 91"/>
          <p:cNvSpPr txBox="1"/>
          <p:nvPr/>
        </p:nvSpPr>
        <p:spPr>
          <a:xfrm>
            <a:off x="5467072" y="3862789"/>
            <a:ext cx="412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a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6030312" y="386278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b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6625612" y="3862789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296792" y="3862789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z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504" y="1484784"/>
            <a:ext cx="31006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nádoba na kytky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07504" y="2096852"/>
            <a:ext cx="2233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jednoduše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107504" y="2708920"/>
            <a:ext cx="33863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na mazání tužky je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107504" y="3320988"/>
            <a:ext cx="35355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na utírání nádobí je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07504" y="3933056"/>
            <a:ext cx="24236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opak hrdiny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7020272" y="1412776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" name="Ovál 101"/>
          <p:cNvSpPr/>
          <p:nvPr/>
        </p:nvSpPr>
        <p:spPr>
          <a:xfrm>
            <a:off x="7596336" y="1412776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3707904" y="1426711"/>
            <a:ext cx="394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k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7236296" y="1414517"/>
            <a:ext cx="405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á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7792168" y="1414517"/>
            <a:ext cx="380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č</a:t>
            </a:r>
          </a:p>
        </p:txBody>
      </p:sp>
      <p:sp>
        <p:nvSpPr>
          <p:cNvPr id="107" name="TextovéPole 106"/>
          <p:cNvSpPr txBox="1"/>
          <p:nvPr/>
        </p:nvSpPr>
        <p:spPr>
          <a:xfrm>
            <a:off x="4287694" y="1988840"/>
            <a:ext cx="428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08" name="Ovál 107"/>
          <p:cNvSpPr/>
          <p:nvPr/>
        </p:nvSpPr>
        <p:spPr>
          <a:xfrm>
            <a:off x="7020272" y="2011611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7253547" y="1988840"/>
            <a:ext cx="295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j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0" name="Ovál 109"/>
          <p:cNvSpPr/>
          <p:nvPr/>
        </p:nvSpPr>
        <p:spPr>
          <a:xfrm>
            <a:off x="7596336" y="2011611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7829611" y="1988840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n</a:t>
            </a:r>
          </a:p>
        </p:txBody>
      </p:sp>
      <p:sp>
        <p:nvSpPr>
          <p:cNvPr id="112" name="Ovál 111"/>
          <p:cNvSpPr/>
          <p:nvPr/>
        </p:nvSpPr>
        <p:spPr>
          <a:xfrm>
            <a:off x="8172400" y="2011611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8405675" y="1988840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7020272" y="2644499"/>
            <a:ext cx="740146" cy="631147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234311" y="2638653"/>
            <a:ext cx="405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a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4" name="Ovál 113"/>
          <p:cNvSpPr/>
          <p:nvPr/>
        </p:nvSpPr>
        <p:spPr>
          <a:xfrm>
            <a:off x="3563888" y="3225170"/>
            <a:ext cx="720080" cy="62636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5" name="Ovál 114"/>
          <p:cNvSpPr/>
          <p:nvPr/>
        </p:nvSpPr>
        <p:spPr>
          <a:xfrm>
            <a:off x="4139952" y="3212976"/>
            <a:ext cx="720080" cy="62636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6" name="Ovál 115"/>
          <p:cNvSpPr/>
          <p:nvPr/>
        </p:nvSpPr>
        <p:spPr>
          <a:xfrm>
            <a:off x="4716016" y="3212976"/>
            <a:ext cx="720080" cy="62636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4885680" y="322691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4283968" y="3226911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3707904" y="322691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u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0" name="Ovál 119"/>
          <p:cNvSpPr/>
          <p:nvPr/>
        </p:nvSpPr>
        <p:spPr>
          <a:xfrm>
            <a:off x="7020272" y="3877973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7253547" y="3855202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l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2" name="Ovál 121"/>
          <p:cNvSpPr/>
          <p:nvPr/>
        </p:nvSpPr>
        <p:spPr>
          <a:xfrm>
            <a:off x="7596336" y="3877973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7829611" y="3855202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e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4" name="Ovál 123"/>
          <p:cNvSpPr/>
          <p:nvPr/>
        </p:nvSpPr>
        <p:spPr>
          <a:xfrm>
            <a:off x="8172400" y="3877973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5" name="TextovéPole 124"/>
          <p:cNvSpPr txBox="1"/>
          <p:nvPr/>
        </p:nvSpPr>
        <p:spPr>
          <a:xfrm>
            <a:off x="8405675" y="3855202"/>
            <a:ext cx="380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c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6" name="Ovál 125"/>
          <p:cNvSpPr/>
          <p:nvPr/>
        </p:nvSpPr>
        <p:spPr>
          <a:xfrm>
            <a:off x="4067944" y="4524304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7" name="Ovál 126"/>
          <p:cNvSpPr/>
          <p:nvPr/>
        </p:nvSpPr>
        <p:spPr>
          <a:xfrm>
            <a:off x="4671641" y="4526045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8" name="Ovál 127"/>
          <p:cNvSpPr/>
          <p:nvPr/>
        </p:nvSpPr>
        <p:spPr>
          <a:xfrm>
            <a:off x="5263758" y="4526045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9" name="Ovál 128"/>
          <p:cNvSpPr/>
          <p:nvPr/>
        </p:nvSpPr>
        <p:spPr>
          <a:xfrm>
            <a:off x="5855874" y="4526045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0" name="Ovál 129"/>
          <p:cNvSpPr/>
          <p:nvPr/>
        </p:nvSpPr>
        <p:spPr>
          <a:xfrm>
            <a:off x="6447991" y="4526045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1" name="TextovéPole 130"/>
          <p:cNvSpPr txBox="1"/>
          <p:nvPr/>
        </p:nvSpPr>
        <p:spPr>
          <a:xfrm>
            <a:off x="4904916" y="4503274"/>
            <a:ext cx="428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2" name="TextovéPole 131"/>
          <p:cNvSpPr txBox="1"/>
          <p:nvPr/>
        </p:nvSpPr>
        <p:spPr>
          <a:xfrm>
            <a:off x="5497656" y="4503274"/>
            <a:ext cx="298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l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6625612" y="4503274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u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4" name="TextovéPole 133"/>
          <p:cNvSpPr txBox="1"/>
          <p:nvPr/>
        </p:nvSpPr>
        <p:spPr>
          <a:xfrm>
            <a:off x="6084168" y="4501533"/>
            <a:ext cx="428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4287694" y="4501533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h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6" name="Ovál 135"/>
          <p:cNvSpPr/>
          <p:nvPr/>
        </p:nvSpPr>
        <p:spPr>
          <a:xfrm>
            <a:off x="7020272" y="4524304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7253547" y="4501533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b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8" name="Ovál 137"/>
          <p:cNvSpPr/>
          <p:nvPr/>
        </p:nvSpPr>
        <p:spPr>
          <a:xfrm>
            <a:off x="7596336" y="4524304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7829611" y="4501533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48" name="Ovál 147"/>
          <p:cNvSpPr/>
          <p:nvPr/>
        </p:nvSpPr>
        <p:spPr>
          <a:xfrm>
            <a:off x="3563888" y="5152459"/>
            <a:ext cx="720080" cy="626368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9" name="Ovál 148"/>
          <p:cNvSpPr/>
          <p:nvPr/>
        </p:nvSpPr>
        <p:spPr>
          <a:xfrm>
            <a:off x="4139952" y="5140265"/>
            <a:ext cx="720080" cy="626368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0" name="Ovál 149"/>
          <p:cNvSpPr/>
          <p:nvPr/>
        </p:nvSpPr>
        <p:spPr>
          <a:xfrm>
            <a:off x="4716016" y="5140265"/>
            <a:ext cx="720080" cy="626368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1" name="TextovéPole 150"/>
          <p:cNvSpPr txBox="1"/>
          <p:nvPr/>
        </p:nvSpPr>
        <p:spPr>
          <a:xfrm>
            <a:off x="4932040" y="5154200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2" name="TextovéPole 151"/>
          <p:cNvSpPr txBox="1"/>
          <p:nvPr/>
        </p:nvSpPr>
        <p:spPr>
          <a:xfrm>
            <a:off x="4283968" y="5154200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3" name="TextovéPole 152"/>
          <p:cNvSpPr txBox="1"/>
          <p:nvPr/>
        </p:nvSpPr>
        <p:spPr>
          <a:xfrm>
            <a:off x="3779912" y="5154200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6" name="Ovál 155"/>
          <p:cNvSpPr/>
          <p:nvPr/>
        </p:nvSpPr>
        <p:spPr>
          <a:xfrm>
            <a:off x="2987824" y="5750183"/>
            <a:ext cx="720080" cy="626368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7" name="TextovéPole 156"/>
          <p:cNvSpPr txBox="1"/>
          <p:nvPr/>
        </p:nvSpPr>
        <p:spPr>
          <a:xfrm>
            <a:off x="2627784" y="5751924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62" name="Ovál 161"/>
          <p:cNvSpPr/>
          <p:nvPr/>
        </p:nvSpPr>
        <p:spPr>
          <a:xfrm>
            <a:off x="3563888" y="5745450"/>
            <a:ext cx="720080" cy="626368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3" name="Ovál 162"/>
          <p:cNvSpPr/>
          <p:nvPr/>
        </p:nvSpPr>
        <p:spPr>
          <a:xfrm>
            <a:off x="4139952" y="5733256"/>
            <a:ext cx="720080" cy="626368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5" name="TextovéPole 164"/>
          <p:cNvSpPr txBox="1"/>
          <p:nvPr/>
        </p:nvSpPr>
        <p:spPr>
          <a:xfrm>
            <a:off x="3779912" y="5747191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l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66" name="TextovéPole 165"/>
          <p:cNvSpPr txBox="1"/>
          <p:nvPr/>
        </p:nvSpPr>
        <p:spPr>
          <a:xfrm>
            <a:off x="3149992" y="574719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42" name="Ovál 141"/>
          <p:cNvSpPr/>
          <p:nvPr/>
        </p:nvSpPr>
        <p:spPr>
          <a:xfrm>
            <a:off x="5263758" y="5174117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5" name="TextovéPole 144"/>
          <p:cNvSpPr txBox="1"/>
          <p:nvPr/>
        </p:nvSpPr>
        <p:spPr>
          <a:xfrm>
            <a:off x="5473484" y="5142006"/>
            <a:ext cx="4171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67" name="Ovál 166"/>
          <p:cNvSpPr/>
          <p:nvPr/>
        </p:nvSpPr>
        <p:spPr>
          <a:xfrm>
            <a:off x="4716016" y="5754960"/>
            <a:ext cx="720080" cy="626368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4" name="TextovéPole 163"/>
          <p:cNvSpPr txBox="1"/>
          <p:nvPr/>
        </p:nvSpPr>
        <p:spPr>
          <a:xfrm>
            <a:off x="4309616" y="5747191"/>
            <a:ext cx="428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8" name="Ovál 157"/>
          <p:cNvSpPr/>
          <p:nvPr/>
        </p:nvSpPr>
        <p:spPr>
          <a:xfrm>
            <a:off x="5263758" y="5767108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0" name="TextovéPole 159"/>
          <p:cNvSpPr txBox="1"/>
          <p:nvPr/>
        </p:nvSpPr>
        <p:spPr>
          <a:xfrm>
            <a:off x="4897420" y="5734997"/>
            <a:ext cx="378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143" name="Ovál 142"/>
          <p:cNvSpPr/>
          <p:nvPr/>
        </p:nvSpPr>
        <p:spPr>
          <a:xfrm>
            <a:off x="5855875" y="5174117"/>
            <a:ext cx="740146" cy="631147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6" name="TextovéPole 145"/>
          <p:cNvSpPr txBox="1"/>
          <p:nvPr/>
        </p:nvSpPr>
        <p:spPr>
          <a:xfrm>
            <a:off x="6063976" y="5142006"/>
            <a:ext cx="380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c</a:t>
            </a:r>
          </a:p>
        </p:txBody>
      </p:sp>
      <p:sp>
        <p:nvSpPr>
          <p:cNvPr id="159" name="Ovál 158"/>
          <p:cNvSpPr/>
          <p:nvPr/>
        </p:nvSpPr>
        <p:spPr>
          <a:xfrm>
            <a:off x="5855875" y="5767108"/>
            <a:ext cx="740146" cy="631147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1" name="TextovéPole 160"/>
          <p:cNvSpPr txBox="1"/>
          <p:nvPr/>
        </p:nvSpPr>
        <p:spPr>
          <a:xfrm>
            <a:off x="5487912" y="5734997"/>
            <a:ext cx="402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v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68" name="Ovál 167"/>
          <p:cNvSpPr/>
          <p:nvPr/>
        </p:nvSpPr>
        <p:spPr>
          <a:xfrm>
            <a:off x="6444208" y="5750181"/>
            <a:ext cx="740146" cy="631147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TextovéPole 168"/>
          <p:cNvSpPr txBox="1"/>
          <p:nvPr/>
        </p:nvSpPr>
        <p:spPr>
          <a:xfrm>
            <a:off x="6084168" y="5734995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70" name="Ovál 169"/>
          <p:cNvSpPr/>
          <p:nvPr/>
        </p:nvSpPr>
        <p:spPr>
          <a:xfrm>
            <a:off x="7016488" y="5750179"/>
            <a:ext cx="740146" cy="631147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TextovéPole 170"/>
          <p:cNvSpPr txBox="1"/>
          <p:nvPr/>
        </p:nvSpPr>
        <p:spPr>
          <a:xfrm>
            <a:off x="6673699" y="5727408"/>
            <a:ext cx="380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č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72" name="Ovál 171"/>
          <p:cNvSpPr/>
          <p:nvPr/>
        </p:nvSpPr>
        <p:spPr>
          <a:xfrm>
            <a:off x="7592552" y="5750179"/>
            <a:ext cx="740146" cy="631147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3" name="TextovéPole 172"/>
          <p:cNvSpPr txBox="1"/>
          <p:nvPr/>
        </p:nvSpPr>
        <p:spPr>
          <a:xfrm>
            <a:off x="7249763" y="5727408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n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7825827" y="5727408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5263758" y="3246828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5855875" y="3246828"/>
            <a:ext cx="740146" cy="631147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6447992" y="3246828"/>
            <a:ext cx="740146" cy="631147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5473484" y="3214717"/>
            <a:ext cx="348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r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063976" y="3214717"/>
            <a:ext cx="394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k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6625612" y="3214717"/>
            <a:ext cx="405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a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76" name="TextovéPole 175"/>
          <p:cNvSpPr txBox="1"/>
          <p:nvPr/>
        </p:nvSpPr>
        <p:spPr>
          <a:xfrm>
            <a:off x="107504" y="4561964"/>
            <a:ext cx="3163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mládě od holuba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107504" y="5210036"/>
            <a:ext cx="2819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na malování je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8" name="TextovéPole 177"/>
          <p:cNvSpPr txBox="1"/>
          <p:nvPr/>
        </p:nvSpPr>
        <p:spPr>
          <a:xfrm>
            <a:off x="107504" y="5786100"/>
            <a:ext cx="21242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cvičíme v </a:t>
            </a:r>
            <a:endParaRPr lang="cs-CZ" sz="2800" dirty="0">
              <a:solidFill>
                <a:prstClr val="black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97558" y="476672"/>
            <a:ext cx="2718944" cy="5625491"/>
            <a:chOff x="297558" y="476672"/>
            <a:chExt cx="2718944" cy="5625491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615" b="99385" l="0" r="100000">
                          <a14:foregroundMark x1="47077" y1="58154" x2="47077" y2="61231"/>
                          <a14:foregroundMark x1="42154" y1="65846" x2="47385" y2="65846"/>
                          <a14:foregroundMark x1="34462" y1="56923" x2="36615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5347" y="3501008"/>
              <a:ext cx="2601155" cy="260115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077" l="0" r="100000">
                          <a14:foregroundMark x1="56308" y1="95385" x2="56923" y2="92000"/>
                          <a14:foregroundMark x1="65538" y1="92615" x2="62462" y2="91077"/>
                          <a14:foregroundMark x1="52923" y1="50769" x2="49846" y2="59077"/>
                          <a14:foregroundMark x1="53846" y1="63692" x2="65538" y2="63692"/>
                          <a14:foregroundMark x1="66154" y1="57231" x2="66769" y2="51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7558" y="476672"/>
              <a:ext cx="2442164" cy="24421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061154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2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75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50"/>
                            </p:stCondLst>
                            <p:childTnLst>
                              <p:par>
                                <p:cTn id="60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3750"/>
                            </p:stCondLst>
                            <p:childTnLst>
                              <p:par>
                                <p:cTn id="7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750"/>
                            </p:stCondLst>
                            <p:childTnLst>
                              <p:par>
                                <p:cTn id="85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500"/>
                            </p:stCondLst>
                            <p:childTnLst>
                              <p:par>
                                <p:cTn id="9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50"/>
                            </p:stCondLst>
                            <p:childTnLst>
                              <p:par>
                                <p:cTn id="104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500"/>
                            </p:stCondLst>
                            <p:childTnLst>
                              <p:par>
                                <p:cTn id="110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1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750"/>
                            </p:stCondLst>
                            <p:childTnLst>
                              <p:par>
                                <p:cTn id="135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1500"/>
                            </p:stCondLst>
                            <p:childTnLst>
                              <p:par>
                                <p:cTn id="14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2250"/>
                            </p:stCondLst>
                            <p:childTnLst>
                              <p:par>
                                <p:cTn id="14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000"/>
                            </p:stCondLst>
                            <p:childTnLst>
                              <p:par>
                                <p:cTn id="153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3750"/>
                            </p:stCondLst>
                            <p:childTnLst>
                              <p:par>
                                <p:cTn id="159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750"/>
                            </p:stCondLst>
                            <p:childTnLst>
                              <p:par>
                                <p:cTn id="17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1500"/>
                            </p:stCondLst>
                            <p:childTnLst>
                              <p:par>
                                <p:cTn id="178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2250"/>
                            </p:stCondLst>
                            <p:childTnLst>
                              <p:par>
                                <p:cTn id="184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3000"/>
                            </p:stCondLst>
                            <p:childTnLst>
                              <p:par>
                                <p:cTn id="190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3750"/>
                            </p:stCondLst>
                            <p:childTnLst>
                              <p:par>
                                <p:cTn id="19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750"/>
                            </p:stCondLst>
                            <p:childTnLst>
                              <p:par>
                                <p:cTn id="209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500"/>
                            </p:stCondLst>
                            <p:childTnLst>
                              <p:par>
                                <p:cTn id="215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2250"/>
                            </p:stCondLst>
                            <p:childTnLst>
                              <p:par>
                                <p:cTn id="22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2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1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6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8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9" fill="hold">
                            <p:stCondLst>
                              <p:cond delay="750"/>
                            </p:stCondLst>
                            <p:childTnLst>
                              <p:par>
                                <p:cTn id="240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5" fill="hold">
                            <p:stCondLst>
                              <p:cond delay="1500"/>
                            </p:stCondLst>
                            <p:childTnLst>
                              <p:par>
                                <p:cTn id="24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0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2250"/>
                            </p:stCondLst>
                            <p:childTnLst>
                              <p:par>
                                <p:cTn id="25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6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7" fill="hold">
                            <p:stCondLst>
                              <p:cond delay="3000"/>
                            </p:stCondLst>
                            <p:childTnLst>
                              <p:par>
                                <p:cTn id="258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2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3" fill="hold">
                            <p:stCondLst>
                              <p:cond delay="3750"/>
                            </p:stCondLst>
                            <p:childTnLst>
                              <p:par>
                                <p:cTn id="264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8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9" fill="hold">
                            <p:stCondLst>
                              <p:cond delay="4500"/>
                            </p:stCondLst>
                            <p:childTnLst>
                              <p:par>
                                <p:cTn id="270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4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5" fill="hold">
                            <p:stCondLst>
                              <p:cond delay="5250"/>
                            </p:stCondLst>
                            <p:childTnLst>
                              <p:par>
                                <p:cTn id="27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0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1" fill="hold">
                            <p:stCondLst>
                              <p:cond delay="6000"/>
                            </p:stCondLst>
                            <p:childTnLst>
                              <p:par>
                                <p:cTn id="282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4" dur="3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  <p:bldP spid="67" grpId="0"/>
      <p:bldP spid="68" grpId="0"/>
      <p:bldP spid="69" grpId="0"/>
      <p:bldP spid="70" grpId="0"/>
      <p:bldP spid="71" grpId="0"/>
      <p:bldP spid="73" grpId="0"/>
      <p:bldP spid="74" grpId="0"/>
      <p:bldP spid="76" grpId="0"/>
      <p:bldP spid="77" grpId="0"/>
      <p:bldP spid="91" grpId="0"/>
      <p:bldP spid="93" grpId="0"/>
      <p:bldP spid="94" grpId="0"/>
      <p:bldP spid="105" grpId="0"/>
      <p:bldP spid="109" grpId="0"/>
      <p:bldP spid="111" grpId="0"/>
      <p:bldP spid="113" grpId="0"/>
      <p:bldP spid="75" grpId="0"/>
      <p:bldP spid="117" grpId="0"/>
      <p:bldP spid="119" grpId="0"/>
      <p:bldP spid="121" grpId="0"/>
      <p:bldP spid="123" grpId="0"/>
      <p:bldP spid="125" grpId="0"/>
      <p:bldP spid="131" grpId="0"/>
      <p:bldP spid="132" grpId="0"/>
      <p:bldP spid="133" grpId="0"/>
      <p:bldP spid="134" grpId="0"/>
      <p:bldP spid="137" grpId="0"/>
      <p:bldP spid="139" grpId="0"/>
      <p:bldP spid="151" grpId="0"/>
      <p:bldP spid="152" grpId="0"/>
      <p:bldP spid="153" grpId="0"/>
      <p:bldP spid="165" grpId="0"/>
      <p:bldP spid="166" grpId="0"/>
      <p:bldP spid="145" grpId="0"/>
      <p:bldP spid="164" grpId="0"/>
      <p:bldP spid="160" grpId="0"/>
      <p:bldP spid="146" grpId="0"/>
      <p:bldP spid="161" grpId="0"/>
      <p:bldP spid="169" grpId="0"/>
      <p:bldP spid="173" grpId="0"/>
      <p:bldP spid="175" grpId="0"/>
      <p:bldP spid="85" grpId="0"/>
      <p:bldP spid="86" grpId="0"/>
      <p:bldP spid="8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Ovál 139"/>
          <p:cNvSpPr/>
          <p:nvPr/>
        </p:nvSpPr>
        <p:spPr>
          <a:xfrm>
            <a:off x="4123670" y="2642758"/>
            <a:ext cx="740146" cy="631147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1" name="Ovál 140"/>
          <p:cNvSpPr/>
          <p:nvPr/>
        </p:nvSpPr>
        <p:spPr>
          <a:xfrm>
            <a:off x="4695950" y="2642758"/>
            <a:ext cx="740146" cy="631147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4909989" y="2636912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e</a:t>
            </a:r>
          </a:p>
        </p:txBody>
      </p:sp>
      <p:sp>
        <p:nvSpPr>
          <p:cNvPr id="149" name="Ovál 148"/>
          <p:cNvSpPr/>
          <p:nvPr/>
        </p:nvSpPr>
        <p:spPr>
          <a:xfrm>
            <a:off x="4139952" y="5140265"/>
            <a:ext cx="720080" cy="626368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0" name="Ovál 149"/>
          <p:cNvSpPr/>
          <p:nvPr/>
        </p:nvSpPr>
        <p:spPr>
          <a:xfrm>
            <a:off x="4716016" y="5140265"/>
            <a:ext cx="720080" cy="626368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2" name="Ovál 141"/>
          <p:cNvSpPr/>
          <p:nvPr/>
        </p:nvSpPr>
        <p:spPr>
          <a:xfrm>
            <a:off x="5263758" y="5174117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3" name="Ovál 142"/>
          <p:cNvSpPr/>
          <p:nvPr/>
        </p:nvSpPr>
        <p:spPr>
          <a:xfrm>
            <a:off x="5855875" y="5174117"/>
            <a:ext cx="740146" cy="631147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7" name="Ovál 126"/>
          <p:cNvSpPr/>
          <p:nvPr/>
        </p:nvSpPr>
        <p:spPr>
          <a:xfrm>
            <a:off x="4671641" y="4526045"/>
            <a:ext cx="740146" cy="631147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8" name="Ovál 127"/>
          <p:cNvSpPr/>
          <p:nvPr/>
        </p:nvSpPr>
        <p:spPr>
          <a:xfrm>
            <a:off x="5263758" y="4526045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9" name="Ovál 128"/>
          <p:cNvSpPr/>
          <p:nvPr/>
        </p:nvSpPr>
        <p:spPr>
          <a:xfrm>
            <a:off x="5907816" y="4526045"/>
            <a:ext cx="740146" cy="631147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0" name="Ovál 129"/>
          <p:cNvSpPr/>
          <p:nvPr/>
        </p:nvSpPr>
        <p:spPr>
          <a:xfrm>
            <a:off x="6499933" y="4526045"/>
            <a:ext cx="740146" cy="631147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6" name="Ovál 135"/>
          <p:cNvSpPr/>
          <p:nvPr/>
        </p:nvSpPr>
        <p:spPr>
          <a:xfrm>
            <a:off x="7072214" y="4524304"/>
            <a:ext cx="740146" cy="631147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8" name="Ovál 137"/>
          <p:cNvSpPr/>
          <p:nvPr/>
        </p:nvSpPr>
        <p:spPr>
          <a:xfrm>
            <a:off x="7648278" y="4524304"/>
            <a:ext cx="740146" cy="631147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4079525" y="387797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4671641" y="387797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5263758" y="3877975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5855875" y="387797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447992" y="3877975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0" name="Ovál 119"/>
          <p:cNvSpPr/>
          <p:nvPr/>
        </p:nvSpPr>
        <p:spPr>
          <a:xfrm>
            <a:off x="7020272" y="3877973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4" name="Ovál 113"/>
          <p:cNvSpPr/>
          <p:nvPr/>
        </p:nvSpPr>
        <p:spPr>
          <a:xfrm>
            <a:off x="3563888" y="3225170"/>
            <a:ext cx="720080" cy="62636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5" name="Ovál 114"/>
          <p:cNvSpPr/>
          <p:nvPr/>
        </p:nvSpPr>
        <p:spPr>
          <a:xfrm>
            <a:off x="4139952" y="3212976"/>
            <a:ext cx="720080" cy="62636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6" name="Ovál 115"/>
          <p:cNvSpPr/>
          <p:nvPr/>
        </p:nvSpPr>
        <p:spPr>
          <a:xfrm>
            <a:off x="4716016" y="3212976"/>
            <a:ext cx="720080" cy="62636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5263758" y="3246828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5855875" y="3246828"/>
            <a:ext cx="740146" cy="631147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5263758" y="2644499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5855875" y="2644499"/>
            <a:ext cx="740146" cy="631147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671641" y="2013352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263758" y="2013352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855874" y="2013352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6447991" y="2013352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8" name="Ovál 107"/>
          <p:cNvSpPr/>
          <p:nvPr/>
        </p:nvSpPr>
        <p:spPr>
          <a:xfrm>
            <a:off x="7020272" y="2011611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0" name="Ovál 109"/>
          <p:cNvSpPr/>
          <p:nvPr/>
        </p:nvSpPr>
        <p:spPr>
          <a:xfrm>
            <a:off x="7596336" y="2011611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2" name="Ovál 111"/>
          <p:cNvSpPr/>
          <p:nvPr/>
        </p:nvSpPr>
        <p:spPr>
          <a:xfrm>
            <a:off x="8172400" y="2011611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139952" y="1412776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716016" y="1412776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292080" y="1400582"/>
            <a:ext cx="720080" cy="626368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868144" y="1400582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444208" y="1400582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895291" y="332656"/>
            <a:ext cx="335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vylušti křížovku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885680" y="1426711"/>
            <a:ext cx="428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5473484" y="1414517"/>
            <a:ext cx="433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d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6012160" y="1414517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n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625612" y="1414517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904916" y="199058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p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436096" y="1990581"/>
            <a:ext cx="433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017488" y="2350621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625612" y="199058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283968" y="142671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h</a:t>
            </a:r>
          </a:p>
        </p:txBody>
      </p:sp>
      <p:sp>
        <p:nvSpPr>
          <p:cNvPr id="76" name="TextovéPole 75"/>
          <p:cNvSpPr txBox="1"/>
          <p:nvPr/>
        </p:nvSpPr>
        <p:spPr>
          <a:xfrm>
            <a:off x="5380383" y="2638653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m</a:t>
            </a:r>
          </a:p>
        </p:txBody>
      </p:sp>
      <p:sp>
        <p:nvSpPr>
          <p:cNvPr id="77" name="TextovéPole 76"/>
          <p:cNvSpPr txBox="1"/>
          <p:nvPr/>
        </p:nvSpPr>
        <p:spPr>
          <a:xfrm>
            <a:off x="6043136" y="2638653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6084168" y="1988840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4872856" y="3862789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e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5467072" y="3862789"/>
            <a:ext cx="378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č</a:t>
            </a:r>
          </a:p>
        </p:txBody>
      </p:sp>
      <p:sp>
        <p:nvSpPr>
          <p:cNvPr id="93" name="TextovéPole 92"/>
          <p:cNvSpPr txBox="1"/>
          <p:nvPr/>
        </p:nvSpPr>
        <p:spPr>
          <a:xfrm>
            <a:off x="6030312" y="3862789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e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6625612" y="386278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n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296792" y="386278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p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504" y="1412776"/>
            <a:ext cx="33501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opak slova „málo“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07504" y="2045653"/>
            <a:ext cx="2636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udělat radost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107504" y="2678530"/>
            <a:ext cx="27287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naše planeta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107504" y="3311407"/>
            <a:ext cx="24815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kdo běhá, je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07504" y="3944284"/>
            <a:ext cx="28280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upečené maso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7253547" y="1988840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š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7829611" y="19888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8405675" y="1988840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4885680" y="3226911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ž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4283968" y="322691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ě</a:t>
            </a:r>
          </a:p>
        </p:txBody>
      </p:sp>
      <p:sp>
        <p:nvSpPr>
          <p:cNvPr id="119" name="TextovéPole 118"/>
          <p:cNvSpPr txBox="1"/>
          <p:nvPr/>
        </p:nvSpPr>
        <p:spPr>
          <a:xfrm>
            <a:off x="3707904" y="322691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b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7253547" y="3855202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1" name="TextovéPole 130"/>
          <p:cNvSpPr txBox="1"/>
          <p:nvPr/>
        </p:nvSpPr>
        <p:spPr>
          <a:xfrm>
            <a:off x="4810731" y="4503274"/>
            <a:ext cx="5533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m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2" name="TextovéPole 131"/>
          <p:cNvSpPr txBox="1"/>
          <p:nvPr/>
        </p:nvSpPr>
        <p:spPr>
          <a:xfrm>
            <a:off x="5451042" y="4503274"/>
            <a:ext cx="4171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6660232" y="4503274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v</a:t>
            </a:r>
          </a:p>
        </p:txBody>
      </p:sp>
      <p:sp>
        <p:nvSpPr>
          <p:cNvPr id="134" name="TextovéPole 133"/>
          <p:cNvSpPr txBox="1"/>
          <p:nvPr/>
        </p:nvSpPr>
        <p:spPr>
          <a:xfrm>
            <a:off x="6012160" y="4501533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d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7305872" y="4501533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í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7829611" y="4501533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d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1" name="TextovéPole 150"/>
          <p:cNvSpPr txBox="1"/>
          <p:nvPr/>
        </p:nvSpPr>
        <p:spPr>
          <a:xfrm>
            <a:off x="4932040" y="5154200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2" name="TextovéPole 151"/>
          <p:cNvSpPr txBox="1"/>
          <p:nvPr/>
        </p:nvSpPr>
        <p:spPr>
          <a:xfrm>
            <a:off x="4322960" y="5154200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d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45" name="TextovéPole 144"/>
          <p:cNvSpPr txBox="1"/>
          <p:nvPr/>
        </p:nvSpPr>
        <p:spPr>
          <a:xfrm>
            <a:off x="5473484" y="5142006"/>
            <a:ext cx="405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k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46" name="TextovéPole 145"/>
          <p:cNvSpPr txBox="1"/>
          <p:nvPr/>
        </p:nvSpPr>
        <p:spPr>
          <a:xfrm>
            <a:off x="6063976" y="5142006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u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5473484" y="3214717"/>
            <a:ext cx="4171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063976" y="3214717"/>
            <a:ext cx="380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c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76" name="TextovéPole 175"/>
          <p:cNvSpPr txBox="1"/>
          <p:nvPr/>
        </p:nvSpPr>
        <p:spPr>
          <a:xfrm>
            <a:off x="107504" y="4577161"/>
            <a:ext cx="35041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mládě od medvěda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107504" y="5210036"/>
            <a:ext cx="2801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opak „prosím“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4310136" y="2638653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z</a:t>
            </a:r>
          </a:p>
        </p:txBody>
      </p:sp>
      <p:sp>
        <p:nvSpPr>
          <p:cNvPr id="147" name="Ovál 146"/>
          <p:cNvSpPr/>
          <p:nvPr/>
        </p:nvSpPr>
        <p:spPr>
          <a:xfrm>
            <a:off x="8224342" y="4531891"/>
            <a:ext cx="740146" cy="631147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8405675" y="4509120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80" name="Ovál 179"/>
          <p:cNvSpPr/>
          <p:nvPr/>
        </p:nvSpPr>
        <p:spPr>
          <a:xfrm>
            <a:off x="6444208" y="5189303"/>
            <a:ext cx="740146" cy="631147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1" name="TextovéPole 180"/>
          <p:cNvSpPr txBox="1"/>
          <p:nvPr/>
        </p:nvSpPr>
        <p:spPr>
          <a:xfrm>
            <a:off x="6724998" y="5157192"/>
            <a:ext cx="295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j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82" name="Ovál 181"/>
          <p:cNvSpPr/>
          <p:nvPr/>
        </p:nvSpPr>
        <p:spPr>
          <a:xfrm>
            <a:off x="7072214" y="5189303"/>
            <a:ext cx="740146" cy="631147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3" name="TextovéPole 182"/>
          <p:cNvSpPr txBox="1"/>
          <p:nvPr/>
        </p:nvSpPr>
        <p:spPr>
          <a:xfrm>
            <a:off x="7353004" y="5157192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i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231" b="89231" l="0" r="97231">
                        <a14:foregroundMark x1="94154" y1="37846" x2="95385" y2="46154"/>
                        <a14:foregroundMark x1="11692" y1="23077" x2="17538" y2="23077"/>
                        <a14:foregroundMark x1="85538" y1="27692" x2="89538" y2="2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00"/>
          <a:stretch/>
        </p:blipFill>
        <p:spPr bwMode="auto">
          <a:xfrm>
            <a:off x="402764" y="686599"/>
            <a:ext cx="3411227" cy="3640576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5632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2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25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75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500"/>
                            </p:stCondLst>
                            <p:childTnLst>
                              <p:par>
                                <p:cTn id="73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750"/>
                            </p:stCondLst>
                            <p:childTnLst>
                              <p:par>
                                <p:cTn id="8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500"/>
                            </p:stCondLst>
                            <p:childTnLst>
                              <p:par>
                                <p:cTn id="9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250"/>
                            </p:stCondLst>
                            <p:childTnLst>
                              <p:par>
                                <p:cTn id="98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1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250"/>
                            </p:stCondLst>
                            <p:childTnLst>
                              <p:par>
                                <p:cTn id="123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00"/>
                            </p:stCondLst>
                            <p:childTnLst>
                              <p:par>
                                <p:cTn id="129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750"/>
                            </p:stCondLst>
                            <p:childTnLst>
                              <p:par>
                                <p:cTn id="14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1500"/>
                            </p:stCondLst>
                            <p:childTnLst>
                              <p:par>
                                <p:cTn id="148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2250"/>
                            </p:stCondLst>
                            <p:childTnLst>
                              <p:par>
                                <p:cTn id="154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3000"/>
                            </p:stCondLst>
                            <p:childTnLst>
                              <p:par>
                                <p:cTn id="160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3750"/>
                            </p:stCondLst>
                            <p:childTnLst>
                              <p:par>
                                <p:cTn id="16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750"/>
                            </p:stCondLst>
                            <p:childTnLst>
                              <p:par>
                                <p:cTn id="179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"/>
                            </p:stCondLst>
                            <p:childTnLst>
                              <p:par>
                                <p:cTn id="185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2250"/>
                            </p:stCondLst>
                            <p:childTnLst>
                              <p:par>
                                <p:cTn id="19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3000"/>
                            </p:stCondLst>
                            <p:childTnLst>
                              <p:par>
                                <p:cTn id="19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3750"/>
                            </p:stCondLst>
                            <p:childTnLst>
                              <p:par>
                                <p:cTn id="203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5" dur="3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" grpId="0"/>
      <p:bldP spid="66" grpId="0"/>
      <p:bldP spid="67" grpId="0"/>
      <p:bldP spid="68" grpId="0"/>
      <p:bldP spid="69" grpId="0"/>
      <p:bldP spid="71" grpId="0"/>
      <p:bldP spid="73" grpId="0"/>
      <p:bldP spid="76" grpId="0"/>
      <p:bldP spid="77" grpId="0"/>
      <p:bldP spid="84" grpId="0"/>
      <p:bldP spid="91" grpId="0"/>
      <p:bldP spid="92" grpId="0"/>
      <p:bldP spid="93" grpId="0"/>
      <p:bldP spid="94" grpId="0"/>
      <p:bldP spid="111" grpId="0"/>
      <p:bldP spid="113" grpId="0"/>
      <p:bldP spid="117" grpId="0"/>
      <p:bldP spid="118" grpId="0"/>
      <p:bldP spid="121" grpId="0"/>
      <p:bldP spid="131" grpId="0"/>
      <p:bldP spid="132" grpId="0"/>
      <p:bldP spid="134" grpId="0"/>
      <p:bldP spid="137" grpId="0"/>
      <p:bldP spid="139" grpId="0"/>
      <p:bldP spid="151" grpId="0"/>
      <p:bldP spid="145" grpId="0"/>
      <p:bldP spid="146" grpId="0"/>
      <p:bldP spid="85" grpId="0"/>
      <p:bldP spid="86" grpId="0"/>
      <p:bldP spid="174" grpId="0"/>
      <p:bldP spid="181" grpId="0"/>
      <p:bldP spid="18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4716016" y="1290936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810731" y="1304871"/>
            <a:ext cx="5533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m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8" name="Ovál 137"/>
          <p:cNvSpPr/>
          <p:nvPr/>
        </p:nvSpPr>
        <p:spPr>
          <a:xfrm>
            <a:off x="4119886" y="5083441"/>
            <a:ext cx="740146" cy="631147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4301219" y="5060670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v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82" name="Ovál 181"/>
          <p:cNvSpPr/>
          <p:nvPr/>
        </p:nvSpPr>
        <p:spPr>
          <a:xfrm>
            <a:off x="2967758" y="4442956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3" name="TextovéPole 182"/>
          <p:cNvSpPr txBox="1"/>
          <p:nvPr/>
        </p:nvSpPr>
        <p:spPr>
          <a:xfrm>
            <a:off x="3201033" y="4420185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d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84" name="Ovál 183"/>
          <p:cNvSpPr/>
          <p:nvPr/>
        </p:nvSpPr>
        <p:spPr>
          <a:xfrm>
            <a:off x="3543822" y="4442956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5" name="TextovéPole 184"/>
          <p:cNvSpPr txBox="1"/>
          <p:nvPr/>
        </p:nvSpPr>
        <p:spPr>
          <a:xfrm>
            <a:off x="3777097" y="4420185"/>
            <a:ext cx="428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86" name="Ovál 185"/>
          <p:cNvSpPr/>
          <p:nvPr/>
        </p:nvSpPr>
        <p:spPr>
          <a:xfrm>
            <a:off x="4119886" y="4442956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7" name="TextovéPole 186"/>
          <p:cNvSpPr txBox="1"/>
          <p:nvPr/>
        </p:nvSpPr>
        <p:spPr>
          <a:xfrm>
            <a:off x="4353161" y="4420185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s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80" name="Ovál 179"/>
          <p:cNvSpPr/>
          <p:nvPr/>
        </p:nvSpPr>
        <p:spPr>
          <a:xfrm>
            <a:off x="4695950" y="3157893"/>
            <a:ext cx="740146" cy="631147"/>
          </a:xfrm>
          <a:prstGeom prst="ellipse">
            <a:avLst/>
          </a:prstGeom>
          <a:solidFill>
            <a:srgbClr val="70DC5E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7" name="Ovál 146"/>
          <p:cNvSpPr/>
          <p:nvPr/>
        </p:nvSpPr>
        <p:spPr>
          <a:xfrm>
            <a:off x="5272014" y="3157893"/>
            <a:ext cx="740146" cy="631147"/>
          </a:xfrm>
          <a:prstGeom prst="ellipse">
            <a:avLst/>
          </a:prstGeom>
          <a:solidFill>
            <a:srgbClr val="70DC5E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5486053" y="3157893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e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06" name="Ovál 105"/>
          <p:cNvSpPr/>
          <p:nvPr/>
        </p:nvSpPr>
        <p:spPr>
          <a:xfrm>
            <a:off x="4716016" y="1889771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895291" y="332656"/>
            <a:ext cx="335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vylušti křížovku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292080" y="1290936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868144" y="1278742"/>
            <a:ext cx="720080" cy="626368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444208" y="1278742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7020272" y="1278742"/>
            <a:ext cx="720080" cy="62636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5319713" y="1891512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839822" y="1916832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5839822" y="3157893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6431939" y="3157893"/>
            <a:ext cx="740146" cy="631147"/>
          </a:xfrm>
          <a:prstGeom prst="ellipse">
            <a:avLst/>
          </a:prstGeom>
          <a:solidFill>
            <a:srgbClr val="70DC5E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7024056" y="3157893"/>
            <a:ext cx="740146" cy="631147"/>
          </a:xfrm>
          <a:prstGeom prst="ellipse">
            <a:avLst/>
          </a:prstGeom>
          <a:solidFill>
            <a:srgbClr val="70DC5E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4655589" y="4437112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5247705" y="4437112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5839822" y="4437112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6431939" y="4454037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020272" y="4454037"/>
            <a:ext cx="740146" cy="63114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461744" y="130487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075196" y="1292677"/>
            <a:ext cx="3690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s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6681718" y="1292677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7164288" y="1268760"/>
            <a:ext cx="428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480980" y="186874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6012160" y="1882178"/>
            <a:ext cx="433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n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017488" y="2350621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076798" y="3157893"/>
            <a:ext cx="433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h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616768" y="3157893"/>
            <a:ext cx="331496" cy="644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n</a:t>
            </a:r>
          </a:p>
        </p:txBody>
      </p:sp>
      <p:sp>
        <p:nvSpPr>
          <p:cNvPr id="78" name="TextovéPole 77"/>
          <p:cNvSpPr txBox="1"/>
          <p:nvPr/>
        </p:nvSpPr>
        <p:spPr>
          <a:xfrm>
            <a:off x="7182440" y="3157893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5448920" y="4421926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6115144" y="4421927"/>
            <a:ext cx="329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l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6606376" y="4421926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ý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164288" y="4421926"/>
            <a:ext cx="5533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m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872856" y="4421926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p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07504" y="1340768"/>
            <a:ext cx="27158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Praha je velké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07504" y="1975815"/>
            <a:ext cx="29678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nevěsta dostala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107504" y="2610862"/>
            <a:ext cx="34970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poslední den týdne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107504" y="3245909"/>
            <a:ext cx="28284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mládě od ovce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07504" y="3880956"/>
            <a:ext cx="2859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volant máme v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4899024" y="1867000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v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6" name="Ovál 115"/>
          <p:cNvSpPr/>
          <p:nvPr/>
        </p:nvSpPr>
        <p:spPr>
          <a:xfrm>
            <a:off x="5292080" y="3772113"/>
            <a:ext cx="720080" cy="62636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5475088" y="3765972"/>
            <a:ext cx="405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a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6" name="Ovál 125"/>
          <p:cNvSpPr/>
          <p:nvPr/>
        </p:nvSpPr>
        <p:spPr>
          <a:xfrm>
            <a:off x="4695950" y="5083441"/>
            <a:ext cx="740146" cy="631147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7" name="Ovál 126"/>
          <p:cNvSpPr/>
          <p:nvPr/>
        </p:nvSpPr>
        <p:spPr>
          <a:xfrm>
            <a:off x="5247705" y="5085182"/>
            <a:ext cx="740146" cy="631147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8" name="Ovál 127"/>
          <p:cNvSpPr/>
          <p:nvPr/>
        </p:nvSpPr>
        <p:spPr>
          <a:xfrm>
            <a:off x="5839822" y="5085182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9" name="Ovál 128"/>
          <p:cNvSpPr/>
          <p:nvPr/>
        </p:nvSpPr>
        <p:spPr>
          <a:xfrm>
            <a:off x="6431938" y="5085182"/>
            <a:ext cx="740146" cy="631147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1" name="TextovéPole 130"/>
          <p:cNvSpPr txBox="1"/>
          <p:nvPr/>
        </p:nvSpPr>
        <p:spPr>
          <a:xfrm>
            <a:off x="5480980" y="5062411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š</a:t>
            </a:r>
          </a:p>
        </p:txBody>
      </p:sp>
      <p:sp>
        <p:nvSpPr>
          <p:cNvPr id="132" name="TextovéPole 131"/>
          <p:cNvSpPr txBox="1"/>
          <p:nvPr/>
        </p:nvSpPr>
        <p:spPr>
          <a:xfrm>
            <a:off x="6073720" y="5062411"/>
            <a:ext cx="412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á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34" name="TextovéPole 133"/>
          <p:cNvSpPr txBox="1"/>
          <p:nvPr/>
        </p:nvSpPr>
        <p:spPr>
          <a:xfrm>
            <a:off x="6660232" y="5060670"/>
            <a:ext cx="394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k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4863758" y="5060670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49" name="Ovál 148"/>
          <p:cNvSpPr/>
          <p:nvPr/>
        </p:nvSpPr>
        <p:spPr>
          <a:xfrm>
            <a:off x="4716016" y="5699402"/>
            <a:ext cx="720080" cy="626368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0" name="Ovál 149"/>
          <p:cNvSpPr/>
          <p:nvPr/>
        </p:nvSpPr>
        <p:spPr>
          <a:xfrm>
            <a:off x="5292080" y="5699402"/>
            <a:ext cx="720080" cy="626368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1" name="TextovéPole 150"/>
          <p:cNvSpPr txBox="1"/>
          <p:nvPr/>
        </p:nvSpPr>
        <p:spPr>
          <a:xfrm>
            <a:off x="5508104" y="5713337"/>
            <a:ext cx="405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á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2" name="TextovéPole 151"/>
          <p:cNvSpPr txBox="1"/>
          <p:nvPr/>
        </p:nvSpPr>
        <p:spPr>
          <a:xfrm>
            <a:off x="4924672" y="5713337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ž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62" name="Ovál 161"/>
          <p:cNvSpPr/>
          <p:nvPr/>
        </p:nvSpPr>
        <p:spPr>
          <a:xfrm>
            <a:off x="4178944" y="2520448"/>
            <a:ext cx="720080" cy="626368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3" name="Ovál 162"/>
          <p:cNvSpPr/>
          <p:nvPr/>
        </p:nvSpPr>
        <p:spPr>
          <a:xfrm>
            <a:off x="4755008" y="2520448"/>
            <a:ext cx="720080" cy="626368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5" name="TextovéPole 164"/>
          <p:cNvSpPr txBox="1"/>
          <p:nvPr/>
        </p:nvSpPr>
        <p:spPr>
          <a:xfrm>
            <a:off x="4355976" y="251267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n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42" name="Ovál 141"/>
          <p:cNvSpPr/>
          <p:nvPr/>
        </p:nvSpPr>
        <p:spPr>
          <a:xfrm>
            <a:off x="5839822" y="5733254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5" name="TextovéPole 144"/>
          <p:cNvSpPr txBox="1"/>
          <p:nvPr/>
        </p:nvSpPr>
        <p:spPr>
          <a:xfrm>
            <a:off x="6049548" y="5701143"/>
            <a:ext cx="405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k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67" name="Ovál 166"/>
          <p:cNvSpPr/>
          <p:nvPr/>
        </p:nvSpPr>
        <p:spPr>
          <a:xfrm>
            <a:off x="5331072" y="2520448"/>
            <a:ext cx="720080" cy="626368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4" name="TextovéPole 163"/>
          <p:cNvSpPr txBox="1"/>
          <p:nvPr/>
        </p:nvSpPr>
        <p:spPr>
          <a:xfrm>
            <a:off x="4932040" y="2512679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e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8" name="Ovál 157"/>
          <p:cNvSpPr/>
          <p:nvPr/>
        </p:nvSpPr>
        <p:spPr>
          <a:xfrm>
            <a:off x="5878814" y="2515669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0" name="TextovéPole 159"/>
          <p:cNvSpPr txBox="1"/>
          <p:nvPr/>
        </p:nvSpPr>
        <p:spPr>
          <a:xfrm>
            <a:off x="5473484" y="2500485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d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43" name="Ovál 142"/>
          <p:cNvSpPr/>
          <p:nvPr/>
        </p:nvSpPr>
        <p:spPr>
          <a:xfrm>
            <a:off x="6431939" y="5733254"/>
            <a:ext cx="740146" cy="631147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6" name="TextovéPole 145"/>
          <p:cNvSpPr txBox="1"/>
          <p:nvPr/>
        </p:nvSpPr>
        <p:spPr>
          <a:xfrm>
            <a:off x="6640040" y="5701143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9" name="Ovál 158"/>
          <p:cNvSpPr/>
          <p:nvPr/>
        </p:nvSpPr>
        <p:spPr>
          <a:xfrm>
            <a:off x="6470931" y="2515669"/>
            <a:ext cx="740146" cy="631147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1" name="TextovéPole 160"/>
          <p:cNvSpPr txBox="1"/>
          <p:nvPr/>
        </p:nvSpPr>
        <p:spPr>
          <a:xfrm>
            <a:off x="6063976" y="2500485"/>
            <a:ext cx="4171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ě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68" name="Ovál 167"/>
          <p:cNvSpPr/>
          <p:nvPr/>
        </p:nvSpPr>
        <p:spPr>
          <a:xfrm>
            <a:off x="7059264" y="2515669"/>
            <a:ext cx="740146" cy="631147"/>
          </a:xfrm>
          <a:prstGeom prst="ellipse">
            <a:avLst/>
          </a:prstGeom>
          <a:solidFill>
            <a:srgbClr val="66FF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TextovéPole 168"/>
          <p:cNvSpPr txBox="1"/>
          <p:nvPr/>
        </p:nvSpPr>
        <p:spPr>
          <a:xfrm>
            <a:off x="6729808" y="2500483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l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71" name="TextovéPole 170"/>
          <p:cNvSpPr txBox="1"/>
          <p:nvPr/>
        </p:nvSpPr>
        <p:spPr>
          <a:xfrm>
            <a:off x="7249763" y="2492896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e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5839822" y="3805965"/>
            <a:ext cx="740146" cy="631147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6049548" y="3773854"/>
            <a:ext cx="433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u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76" name="TextovéPole 175"/>
          <p:cNvSpPr txBox="1"/>
          <p:nvPr/>
        </p:nvSpPr>
        <p:spPr>
          <a:xfrm>
            <a:off x="107504" y="4516003"/>
            <a:ext cx="1823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vykáme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107504" y="5151050"/>
            <a:ext cx="3257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kabát pověsím na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8" name="TextovéPole 177"/>
          <p:cNvSpPr txBox="1"/>
          <p:nvPr/>
        </p:nvSpPr>
        <p:spPr>
          <a:xfrm>
            <a:off x="107504" y="5786100"/>
            <a:ext cx="30965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ve škole je žák a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4996806" y="3157893"/>
            <a:ext cx="295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j</a:t>
            </a:r>
          </a:p>
        </p:txBody>
      </p:sp>
      <p:sp>
        <p:nvSpPr>
          <p:cNvPr id="27" name="Ovál 26"/>
          <p:cNvSpPr/>
          <p:nvPr/>
        </p:nvSpPr>
        <p:spPr>
          <a:xfrm>
            <a:off x="6503946" y="1891512"/>
            <a:ext cx="740146" cy="631147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1" name="TextovéPole 180"/>
          <p:cNvSpPr txBox="1"/>
          <p:nvPr/>
        </p:nvSpPr>
        <p:spPr>
          <a:xfrm>
            <a:off x="6656448" y="1868741"/>
            <a:ext cx="435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48" name="Ovál 147"/>
          <p:cNvSpPr/>
          <p:nvPr/>
        </p:nvSpPr>
        <p:spPr>
          <a:xfrm>
            <a:off x="7020272" y="5711596"/>
            <a:ext cx="720080" cy="626368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3" name="TextovéPole 152"/>
          <p:cNvSpPr txBox="1"/>
          <p:nvPr/>
        </p:nvSpPr>
        <p:spPr>
          <a:xfrm>
            <a:off x="7236296" y="5713337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n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4" name="Ovál 153"/>
          <p:cNvSpPr/>
          <p:nvPr/>
        </p:nvSpPr>
        <p:spPr>
          <a:xfrm>
            <a:off x="7596336" y="5716329"/>
            <a:ext cx="720080" cy="626368"/>
          </a:xfrm>
          <a:prstGeom prst="ellipse">
            <a:avLst/>
          </a:prstGeom>
          <a:solidFill>
            <a:srgbClr val="FF00FF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5" name="TextovéPole 154"/>
          <p:cNvSpPr txBox="1"/>
          <p:nvPr/>
        </p:nvSpPr>
        <p:spPr>
          <a:xfrm>
            <a:off x="7818829" y="5705088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431939" y="3805965"/>
            <a:ext cx="740146" cy="631147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640040" y="3773854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7024056" y="3805965"/>
            <a:ext cx="740146" cy="631147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7201676" y="3773854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ě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077" l="615" r="100000">
                        <a14:foregroundMark x1="70769" y1="20308" x2="69231" y2="36923"/>
                        <a14:foregroundMark x1="48615" y1="26154" x2="69231" y2="21231"/>
                        <a14:foregroundMark x1="45846" y1="50769" x2="33846" y2="70769"/>
                        <a14:foregroundMark x1="75692" y1="57231" x2="77846" y2="68308"/>
                        <a14:foregroundMark x1="54462" y1="33538" x2="58769" y2="32308"/>
                        <a14:foregroundMark x1="26769" y1="86154" x2="43077" y2="88308"/>
                        <a14:foregroundMark x1="21846" y1="81538" x2="27385" y2="75692"/>
                        <a14:foregroundMark x1="39077" y1="84000" x2="37846" y2="90769"/>
                        <a14:foregroundMark x1="74154" y1="76000" x2="67385" y2="86154"/>
                        <a14:backgroundMark x1="17846" y1="33538" x2="22462" y2="3385"/>
                        <a14:backgroundMark x1="2154" y1="95385" x2="20923" y2="89538"/>
                        <a14:backgroundMark x1="70462" y1="92308" x2="77538" y2="95692"/>
                        <a14:backgroundMark x1="74154" y1="91077" x2="89538" y2="96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22374">
            <a:off x="-158838" y="811032"/>
            <a:ext cx="4033091" cy="4033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6071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2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50"/>
                            </p:stCondLst>
                            <p:childTnLst>
                              <p:par>
                                <p:cTn id="55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25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750"/>
                            </p:stCondLst>
                            <p:childTnLst>
                              <p:par>
                                <p:cTn id="8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500"/>
                            </p:stCondLst>
                            <p:childTnLst>
                              <p:par>
                                <p:cTn id="9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250"/>
                            </p:stCondLst>
                            <p:childTnLst>
                              <p:par>
                                <p:cTn id="98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1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1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750"/>
                            </p:stCondLst>
                            <p:childTnLst>
                              <p:par>
                                <p:cTn id="130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1500"/>
                            </p:stCondLst>
                            <p:childTnLst>
                              <p:par>
                                <p:cTn id="13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250"/>
                            </p:stCondLst>
                            <p:childTnLst>
                              <p:par>
                                <p:cTn id="14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3000"/>
                            </p:stCondLst>
                            <p:childTnLst>
                              <p:par>
                                <p:cTn id="148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3750"/>
                            </p:stCondLst>
                            <p:childTnLst>
                              <p:par>
                                <p:cTn id="154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4500"/>
                            </p:stCondLst>
                            <p:childTnLst>
                              <p:par>
                                <p:cTn id="160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750"/>
                            </p:stCondLst>
                            <p:childTnLst>
                              <p:par>
                                <p:cTn id="173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500"/>
                            </p:stCondLst>
                            <p:childTnLst>
                              <p:par>
                                <p:cTn id="179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2250"/>
                            </p:stCondLst>
                            <p:childTnLst>
                              <p:par>
                                <p:cTn id="185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750"/>
                            </p:stCondLst>
                            <p:childTnLst>
                              <p:par>
                                <p:cTn id="198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1500"/>
                            </p:stCondLst>
                            <p:childTnLst>
                              <p:par>
                                <p:cTn id="204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250"/>
                            </p:stCondLst>
                            <p:childTnLst>
                              <p:par>
                                <p:cTn id="210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4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5" fill="hold">
                            <p:stCondLst>
                              <p:cond delay="3000"/>
                            </p:stCondLst>
                            <p:childTnLst>
                              <p:par>
                                <p:cTn id="21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3750"/>
                            </p:stCondLst>
                            <p:childTnLst>
                              <p:par>
                                <p:cTn id="222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4" dur="3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" grpId="0"/>
      <p:bldP spid="187" grpId="0"/>
      <p:bldP spid="174" grpId="0"/>
      <p:bldP spid="66" grpId="0"/>
      <p:bldP spid="67" grpId="0"/>
      <p:bldP spid="68" grpId="0"/>
      <p:bldP spid="69" grpId="0"/>
      <p:bldP spid="70" grpId="0"/>
      <p:bldP spid="71" grpId="0"/>
      <p:bldP spid="76" grpId="0"/>
      <p:bldP spid="77" grpId="0"/>
      <p:bldP spid="78" grpId="0"/>
      <p:bldP spid="91" grpId="0"/>
      <p:bldP spid="92" grpId="0"/>
      <p:bldP spid="93" grpId="0"/>
      <p:bldP spid="94" grpId="0"/>
      <p:bldP spid="95" grpId="0"/>
      <p:bldP spid="131" grpId="0"/>
      <p:bldP spid="132" grpId="0"/>
      <p:bldP spid="134" grpId="0"/>
      <p:bldP spid="135" grpId="0"/>
      <p:bldP spid="151" grpId="0"/>
      <p:bldP spid="152" grpId="0"/>
      <p:bldP spid="145" grpId="0"/>
      <p:bldP spid="164" grpId="0"/>
      <p:bldP spid="160" grpId="0"/>
      <p:bldP spid="146" grpId="0"/>
      <p:bldP spid="161" grpId="0"/>
      <p:bldP spid="169" grpId="0"/>
      <p:bldP spid="171" grpId="0"/>
      <p:bldP spid="85" grpId="0"/>
      <p:bldP spid="181" grpId="0"/>
      <p:bldP spid="155" grpId="0"/>
      <p:bldP spid="86" grpId="0"/>
      <p:bldP spid="8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95291" y="488866"/>
            <a:ext cx="33230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vylušti křížovky</a:t>
            </a:r>
            <a:endParaRPr lang="cs-CZ" sz="4000" dirty="0"/>
          </a:p>
        </p:txBody>
      </p:sp>
      <p:sp>
        <p:nvSpPr>
          <p:cNvPr id="5" name="Ovál 4"/>
          <p:cNvSpPr/>
          <p:nvPr/>
        </p:nvSpPr>
        <p:spPr>
          <a:xfrm>
            <a:off x="4139952" y="1772816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716016" y="1772816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292080" y="1772816"/>
            <a:ext cx="720080" cy="62636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868144" y="1772816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444208" y="1772816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671641" y="2373392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263758" y="2373392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855874" y="2373392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447991" y="2373392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895291" y="3004539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487408" y="3004539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079525" y="3004539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671641" y="3004539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5263758" y="3004539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5855875" y="3004539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6447992" y="3004539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263758" y="3606868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855875" y="3606868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6447992" y="3606868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7040108" y="3606868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7632225" y="3606868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8224342" y="3606868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2895291" y="423801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3487408" y="423801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4079525" y="423801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4671641" y="423801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5263758" y="4238015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855875" y="423801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6447992" y="423801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4904916" y="2350621"/>
            <a:ext cx="394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</a:t>
            </a:r>
            <a:endParaRPr lang="cs-CZ" sz="36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017488" y="2350621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4283968" y="1772816"/>
            <a:ext cx="426720" cy="646331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3600" dirty="0"/>
              <a:t>p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4296792" y="2998693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3059832" y="2996952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6063976" y="357475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</a:t>
            </a:r>
            <a:endParaRPr lang="cs-CZ" sz="36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3059832" y="4221088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1844824"/>
            <a:ext cx="2929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/>
              <a:t>opak „škaredě“</a:t>
            </a:r>
            <a:endParaRPr lang="cs-CZ" sz="28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179512" y="2401724"/>
            <a:ext cx="2511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/>
              <a:t>mládě kočky</a:t>
            </a:r>
            <a:endParaRPr lang="cs-CZ" sz="28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179512" y="3049796"/>
            <a:ext cx="19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/>
              <a:t>táta táty</a:t>
            </a:r>
            <a:endParaRPr lang="cs-CZ" sz="28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179512" y="3697868"/>
            <a:ext cx="32292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/>
              <a:t>pátý měsíc v roce</a:t>
            </a:r>
            <a:endParaRPr lang="cs-CZ" sz="28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179512" y="4293096"/>
            <a:ext cx="19753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/>
              <a:t>prví jídlo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611560" y="5445224"/>
            <a:ext cx="5934525" cy="707886"/>
            <a:chOff x="1475656" y="5517232"/>
            <a:chExt cx="5934525" cy="707886"/>
          </a:xfrm>
        </p:grpSpPr>
        <p:sp>
          <p:nvSpPr>
            <p:cNvPr id="4" name="TextovéPole 3"/>
            <p:cNvSpPr txBox="1"/>
            <p:nvPr/>
          </p:nvSpPr>
          <p:spPr>
            <a:xfrm>
              <a:off x="1475656" y="5517232"/>
              <a:ext cx="19906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tajemka</a:t>
              </a:r>
              <a:r>
                <a:rPr lang="cs-CZ" sz="4000" dirty="0" smtClean="0"/>
                <a:t>:</a:t>
              </a:r>
              <a:endParaRPr lang="cs-CZ" sz="4000" dirty="0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3563888" y="6093296"/>
              <a:ext cx="3846293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TextovéPole 14"/>
          <p:cNvSpPr txBox="1"/>
          <p:nvPr/>
        </p:nvSpPr>
        <p:spPr>
          <a:xfrm>
            <a:off x="415418" y="332656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15436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Ovál 178"/>
          <p:cNvSpPr/>
          <p:nvPr/>
        </p:nvSpPr>
        <p:spPr>
          <a:xfrm>
            <a:off x="2483768" y="5119082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4" name="Ovál 153"/>
          <p:cNvSpPr/>
          <p:nvPr/>
        </p:nvSpPr>
        <p:spPr>
          <a:xfrm>
            <a:off x="2987824" y="4521314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5" name="TextovéPole 154"/>
          <p:cNvSpPr txBox="1"/>
          <p:nvPr/>
        </p:nvSpPr>
        <p:spPr>
          <a:xfrm>
            <a:off x="3131840" y="4523055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š</a:t>
            </a:r>
          </a:p>
        </p:txBody>
      </p:sp>
      <p:sp>
        <p:nvSpPr>
          <p:cNvPr id="106" name="Ovál 105"/>
          <p:cNvSpPr/>
          <p:nvPr/>
        </p:nvSpPr>
        <p:spPr>
          <a:xfrm>
            <a:off x="4067944" y="1375733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3563888" y="789092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139952" y="776898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716016" y="776898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292080" y="764704"/>
            <a:ext cx="720080" cy="62636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868144" y="764704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444208" y="764704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671641" y="1377474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263758" y="1377474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855874" y="1377474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6447991" y="1377474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5263758" y="2008621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5855875" y="2008621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6447992" y="2008621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4079525" y="3242097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4671641" y="3242097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5263758" y="3242097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5855875" y="3242097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447992" y="3242097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017488" y="2350621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516216" y="2014969"/>
            <a:ext cx="553357" cy="646331"/>
          </a:xfrm>
          <a:prstGeom prst="rect">
            <a:avLst/>
          </a:prstGeom>
          <a:noFill/>
          <a:ln w="12700"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m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6012160" y="1352962"/>
            <a:ext cx="380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č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5467072" y="3226911"/>
            <a:ext cx="412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276600" y="3226911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z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504" y="848906"/>
            <a:ext cx="31006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nádoba na kytky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07504" y="1460974"/>
            <a:ext cx="2233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jednoduše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107504" y="2073042"/>
            <a:ext cx="33863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na mazání tužky je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107504" y="2685110"/>
            <a:ext cx="35355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na utírání nádobí je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07504" y="3297178"/>
            <a:ext cx="24236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opak hrdiny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7020272" y="776898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" name="Ovál 101"/>
          <p:cNvSpPr/>
          <p:nvPr/>
        </p:nvSpPr>
        <p:spPr>
          <a:xfrm>
            <a:off x="7596336" y="776898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3707904" y="790833"/>
            <a:ext cx="394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k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4211960" y="1352962"/>
            <a:ext cx="428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08" name="Ovál 107"/>
          <p:cNvSpPr/>
          <p:nvPr/>
        </p:nvSpPr>
        <p:spPr>
          <a:xfrm>
            <a:off x="7020272" y="1375733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0" name="Ovál 109"/>
          <p:cNvSpPr/>
          <p:nvPr/>
        </p:nvSpPr>
        <p:spPr>
          <a:xfrm>
            <a:off x="7596336" y="1375733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2" name="Ovál 111"/>
          <p:cNvSpPr/>
          <p:nvPr/>
        </p:nvSpPr>
        <p:spPr>
          <a:xfrm>
            <a:off x="8172400" y="1375733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7020272" y="2008621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4" name="Ovál 113"/>
          <p:cNvSpPr/>
          <p:nvPr/>
        </p:nvSpPr>
        <p:spPr>
          <a:xfrm>
            <a:off x="3563888" y="2589292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5" name="Ovál 114"/>
          <p:cNvSpPr/>
          <p:nvPr/>
        </p:nvSpPr>
        <p:spPr>
          <a:xfrm>
            <a:off x="4139952" y="2577098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6" name="Ovál 115"/>
          <p:cNvSpPr/>
          <p:nvPr/>
        </p:nvSpPr>
        <p:spPr>
          <a:xfrm>
            <a:off x="4716016" y="2577098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4305454" y="2591033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0" name="Ovál 119"/>
          <p:cNvSpPr/>
          <p:nvPr/>
        </p:nvSpPr>
        <p:spPr>
          <a:xfrm>
            <a:off x="7020272" y="3242095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2" name="Ovál 121"/>
          <p:cNvSpPr/>
          <p:nvPr/>
        </p:nvSpPr>
        <p:spPr>
          <a:xfrm>
            <a:off x="7596336" y="3242095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4" name="Ovál 123"/>
          <p:cNvSpPr/>
          <p:nvPr/>
        </p:nvSpPr>
        <p:spPr>
          <a:xfrm>
            <a:off x="8172400" y="3242095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6" name="Ovál 125"/>
          <p:cNvSpPr/>
          <p:nvPr/>
        </p:nvSpPr>
        <p:spPr>
          <a:xfrm>
            <a:off x="4067944" y="3888426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7" name="Ovál 126"/>
          <p:cNvSpPr/>
          <p:nvPr/>
        </p:nvSpPr>
        <p:spPr>
          <a:xfrm>
            <a:off x="4671641" y="3890167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8" name="Ovál 127"/>
          <p:cNvSpPr/>
          <p:nvPr/>
        </p:nvSpPr>
        <p:spPr>
          <a:xfrm>
            <a:off x="5263758" y="3890167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9" name="Ovál 128"/>
          <p:cNvSpPr/>
          <p:nvPr/>
        </p:nvSpPr>
        <p:spPr>
          <a:xfrm>
            <a:off x="5855874" y="3890167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0" name="Ovál 129"/>
          <p:cNvSpPr/>
          <p:nvPr/>
        </p:nvSpPr>
        <p:spPr>
          <a:xfrm>
            <a:off x="6447991" y="3890167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4246944" y="3850806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h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6" name="Ovál 135"/>
          <p:cNvSpPr/>
          <p:nvPr/>
        </p:nvSpPr>
        <p:spPr>
          <a:xfrm>
            <a:off x="7020272" y="3888426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8" name="Ovál 137"/>
          <p:cNvSpPr/>
          <p:nvPr/>
        </p:nvSpPr>
        <p:spPr>
          <a:xfrm>
            <a:off x="7596336" y="3888426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8" name="Ovál 147"/>
          <p:cNvSpPr/>
          <p:nvPr/>
        </p:nvSpPr>
        <p:spPr>
          <a:xfrm>
            <a:off x="3563888" y="4516581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9" name="Ovál 148"/>
          <p:cNvSpPr/>
          <p:nvPr/>
        </p:nvSpPr>
        <p:spPr>
          <a:xfrm>
            <a:off x="4139952" y="4504387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0" name="Ovál 149"/>
          <p:cNvSpPr/>
          <p:nvPr/>
        </p:nvSpPr>
        <p:spPr>
          <a:xfrm>
            <a:off x="4716016" y="4504387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6" name="Ovál 155"/>
          <p:cNvSpPr/>
          <p:nvPr/>
        </p:nvSpPr>
        <p:spPr>
          <a:xfrm>
            <a:off x="2987824" y="5114305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7" name="TextovéPole 156"/>
          <p:cNvSpPr txBox="1"/>
          <p:nvPr/>
        </p:nvSpPr>
        <p:spPr>
          <a:xfrm>
            <a:off x="2627784" y="5116046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62" name="Ovál 161"/>
          <p:cNvSpPr/>
          <p:nvPr/>
        </p:nvSpPr>
        <p:spPr>
          <a:xfrm>
            <a:off x="3563888" y="5109572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3" name="Ovál 162"/>
          <p:cNvSpPr/>
          <p:nvPr/>
        </p:nvSpPr>
        <p:spPr>
          <a:xfrm>
            <a:off x="4139952" y="5097378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2" name="Ovál 141"/>
          <p:cNvSpPr/>
          <p:nvPr/>
        </p:nvSpPr>
        <p:spPr>
          <a:xfrm>
            <a:off x="5263758" y="4538239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7" name="Ovál 166"/>
          <p:cNvSpPr/>
          <p:nvPr/>
        </p:nvSpPr>
        <p:spPr>
          <a:xfrm>
            <a:off x="4716016" y="5119082"/>
            <a:ext cx="720080" cy="62636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8" name="Ovál 157"/>
          <p:cNvSpPr/>
          <p:nvPr/>
        </p:nvSpPr>
        <p:spPr>
          <a:xfrm>
            <a:off x="5263758" y="5131230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3" name="Ovál 142"/>
          <p:cNvSpPr/>
          <p:nvPr/>
        </p:nvSpPr>
        <p:spPr>
          <a:xfrm>
            <a:off x="5855875" y="4538239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9" name="Ovál 158"/>
          <p:cNvSpPr/>
          <p:nvPr/>
        </p:nvSpPr>
        <p:spPr>
          <a:xfrm>
            <a:off x="5855875" y="5131230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8" name="Ovál 167"/>
          <p:cNvSpPr/>
          <p:nvPr/>
        </p:nvSpPr>
        <p:spPr>
          <a:xfrm>
            <a:off x="6444208" y="5114303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vál 169"/>
          <p:cNvSpPr/>
          <p:nvPr/>
        </p:nvSpPr>
        <p:spPr>
          <a:xfrm>
            <a:off x="7016488" y="5114301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TextovéPole 170"/>
          <p:cNvSpPr txBox="1"/>
          <p:nvPr/>
        </p:nvSpPr>
        <p:spPr>
          <a:xfrm>
            <a:off x="6588224" y="5091530"/>
            <a:ext cx="380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č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72" name="Ovál 171"/>
          <p:cNvSpPr/>
          <p:nvPr/>
        </p:nvSpPr>
        <p:spPr>
          <a:xfrm>
            <a:off x="7592552" y="5114301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5263758" y="2610950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5855875" y="2610950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6447992" y="2610950"/>
            <a:ext cx="740146" cy="63114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6" name="TextovéPole 175"/>
          <p:cNvSpPr txBox="1"/>
          <p:nvPr/>
        </p:nvSpPr>
        <p:spPr>
          <a:xfrm>
            <a:off x="107504" y="3926086"/>
            <a:ext cx="3163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mládě od holuba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107504" y="4574158"/>
            <a:ext cx="2819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na malování je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8" name="TextovéPole 177"/>
          <p:cNvSpPr txBox="1"/>
          <p:nvPr/>
        </p:nvSpPr>
        <p:spPr>
          <a:xfrm>
            <a:off x="107504" y="5150222"/>
            <a:ext cx="21242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cvičíme v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pSp>
        <p:nvGrpSpPr>
          <p:cNvPr id="81" name="Skupina 80"/>
          <p:cNvGrpSpPr/>
          <p:nvPr/>
        </p:nvGrpSpPr>
        <p:grpSpPr>
          <a:xfrm>
            <a:off x="611560" y="5961474"/>
            <a:ext cx="5934525" cy="707886"/>
            <a:chOff x="1475656" y="5517232"/>
            <a:chExt cx="5934525" cy="707886"/>
          </a:xfrm>
        </p:grpSpPr>
        <p:sp>
          <p:nvSpPr>
            <p:cNvPr id="85" name="TextovéPole 84"/>
            <p:cNvSpPr txBox="1"/>
            <p:nvPr/>
          </p:nvSpPr>
          <p:spPr>
            <a:xfrm>
              <a:off x="1475656" y="5517232"/>
              <a:ext cx="19906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tajemka</a:t>
              </a:r>
              <a:r>
                <a:rPr lang="cs-CZ" sz="4000" dirty="0" smtClean="0"/>
                <a:t>:</a:t>
              </a:r>
              <a:endParaRPr lang="cs-CZ" sz="4000" dirty="0"/>
            </a:p>
          </p:txBody>
        </p:sp>
        <p:cxnSp>
          <p:nvCxnSpPr>
            <p:cNvPr id="86" name="Přímá spojnice 85"/>
            <p:cNvCxnSpPr/>
            <p:nvPr/>
          </p:nvCxnSpPr>
          <p:spPr>
            <a:xfrm>
              <a:off x="3563888" y="6093296"/>
              <a:ext cx="3846293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" name="TextovéPole 86"/>
          <p:cNvSpPr txBox="1"/>
          <p:nvPr/>
        </p:nvSpPr>
        <p:spPr>
          <a:xfrm>
            <a:off x="323528" y="188640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888982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Ovál 139"/>
          <p:cNvSpPr/>
          <p:nvPr/>
        </p:nvSpPr>
        <p:spPr>
          <a:xfrm>
            <a:off x="4123670" y="2078888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1" name="Ovál 140"/>
          <p:cNvSpPr/>
          <p:nvPr/>
        </p:nvSpPr>
        <p:spPr>
          <a:xfrm>
            <a:off x="4695950" y="2078888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9" name="Ovál 148"/>
          <p:cNvSpPr/>
          <p:nvPr/>
        </p:nvSpPr>
        <p:spPr>
          <a:xfrm>
            <a:off x="4139952" y="4576395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0" name="Ovál 149"/>
          <p:cNvSpPr/>
          <p:nvPr/>
        </p:nvSpPr>
        <p:spPr>
          <a:xfrm>
            <a:off x="4716016" y="4576395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2" name="Ovál 141"/>
          <p:cNvSpPr/>
          <p:nvPr/>
        </p:nvSpPr>
        <p:spPr>
          <a:xfrm>
            <a:off x="5263758" y="4610247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3" name="Ovál 142"/>
          <p:cNvSpPr/>
          <p:nvPr/>
        </p:nvSpPr>
        <p:spPr>
          <a:xfrm>
            <a:off x="5855875" y="4610247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7" name="Ovál 126"/>
          <p:cNvSpPr/>
          <p:nvPr/>
        </p:nvSpPr>
        <p:spPr>
          <a:xfrm>
            <a:off x="4671641" y="396217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8" name="Ovál 127"/>
          <p:cNvSpPr/>
          <p:nvPr/>
        </p:nvSpPr>
        <p:spPr>
          <a:xfrm>
            <a:off x="5263758" y="3962175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9" name="Ovál 128"/>
          <p:cNvSpPr/>
          <p:nvPr/>
        </p:nvSpPr>
        <p:spPr>
          <a:xfrm>
            <a:off x="5907816" y="396217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0" name="Ovál 129"/>
          <p:cNvSpPr/>
          <p:nvPr/>
        </p:nvSpPr>
        <p:spPr>
          <a:xfrm>
            <a:off x="6499933" y="396217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6" name="Ovál 135"/>
          <p:cNvSpPr/>
          <p:nvPr/>
        </p:nvSpPr>
        <p:spPr>
          <a:xfrm>
            <a:off x="7072214" y="3960434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8" name="Ovál 137"/>
          <p:cNvSpPr/>
          <p:nvPr/>
        </p:nvSpPr>
        <p:spPr>
          <a:xfrm>
            <a:off x="7648278" y="3960434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4079525" y="331410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4671641" y="331410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5263758" y="3314105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5855875" y="331410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447992" y="331410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0" name="Ovál 119"/>
          <p:cNvSpPr/>
          <p:nvPr/>
        </p:nvSpPr>
        <p:spPr>
          <a:xfrm>
            <a:off x="7020272" y="3314103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4" name="Ovál 113"/>
          <p:cNvSpPr/>
          <p:nvPr/>
        </p:nvSpPr>
        <p:spPr>
          <a:xfrm>
            <a:off x="3563888" y="2661300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5" name="Ovál 114"/>
          <p:cNvSpPr/>
          <p:nvPr/>
        </p:nvSpPr>
        <p:spPr>
          <a:xfrm>
            <a:off x="4139952" y="2649106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6" name="Ovál 115"/>
          <p:cNvSpPr/>
          <p:nvPr/>
        </p:nvSpPr>
        <p:spPr>
          <a:xfrm>
            <a:off x="4716016" y="2649106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5263758" y="2682958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5855875" y="2682958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5263758" y="2080629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5855875" y="2080629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671641" y="1449482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263758" y="1449482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855874" y="1449482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6447991" y="1449482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8" name="Ovál 107"/>
          <p:cNvSpPr/>
          <p:nvPr/>
        </p:nvSpPr>
        <p:spPr>
          <a:xfrm>
            <a:off x="7020272" y="1447741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0" name="Ovál 109"/>
          <p:cNvSpPr/>
          <p:nvPr/>
        </p:nvSpPr>
        <p:spPr>
          <a:xfrm>
            <a:off x="7596336" y="1447741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2" name="Ovál 111"/>
          <p:cNvSpPr/>
          <p:nvPr/>
        </p:nvSpPr>
        <p:spPr>
          <a:xfrm>
            <a:off x="8172400" y="1447741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139952" y="848906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716016" y="848906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292080" y="836712"/>
            <a:ext cx="720080" cy="62636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868144" y="836712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444208" y="836712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860032" y="142671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p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017488" y="2350621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283968" y="86284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h</a:t>
            </a:r>
          </a:p>
        </p:txBody>
      </p:sp>
      <p:sp>
        <p:nvSpPr>
          <p:cNvPr id="95" name="TextovéPole 94"/>
          <p:cNvSpPr txBox="1"/>
          <p:nvPr/>
        </p:nvSpPr>
        <p:spPr>
          <a:xfrm>
            <a:off x="4211960" y="329891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p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504" y="848906"/>
            <a:ext cx="33501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opak slova „málo“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07504" y="1481783"/>
            <a:ext cx="2636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udělat radost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107504" y="2114660"/>
            <a:ext cx="27287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naše planeta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107504" y="2747537"/>
            <a:ext cx="24815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kdo běhá, je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07504" y="3380414"/>
            <a:ext cx="28280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upečené maso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3707904" y="266304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b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6660232" y="3939404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v</a:t>
            </a:r>
          </a:p>
        </p:txBody>
      </p:sp>
      <p:sp>
        <p:nvSpPr>
          <p:cNvPr id="152" name="TextovéPole 151"/>
          <p:cNvSpPr txBox="1"/>
          <p:nvPr/>
        </p:nvSpPr>
        <p:spPr>
          <a:xfrm>
            <a:off x="4283968" y="4590330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d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76" name="TextovéPole 175"/>
          <p:cNvSpPr txBox="1"/>
          <p:nvPr/>
        </p:nvSpPr>
        <p:spPr>
          <a:xfrm>
            <a:off x="107504" y="4013291"/>
            <a:ext cx="35041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mládě od medvěda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107504" y="4646166"/>
            <a:ext cx="2801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opak „prosím“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4310136" y="2074783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z</a:t>
            </a:r>
          </a:p>
        </p:txBody>
      </p:sp>
      <p:sp>
        <p:nvSpPr>
          <p:cNvPr id="147" name="Ovál 146"/>
          <p:cNvSpPr/>
          <p:nvPr/>
        </p:nvSpPr>
        <p:spPr>
          <a:xfrm>
            <a:off x="8224342" y="3968021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0" name="Ovál 179"/>
          <p:cNvSpPr/>
          <p:nvPr/>
        </p:nvSpPr>
        <p:spPr>
          <a:xfrm>
            <a:off x="6444208" y="4625433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2" name="Ovál 181"/>
          <p:cNvSpPr/>
          <p:nvPr/>
        </p:nvSpPr>
        <p:spPr>
          <a:xfrm>
            <a:off x="7072214" y="4625433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pSp>
        <p:nvGrpSpPr>
          <p:cNvPr id="59" name="Skupina 58"/>
          <p:cNvGrpSpPr/>
          <p:nvPr/>
        </p:nvGrpSpPr>
        <p:grpSpPr>
          <a:xfrm>
            <a:off x="539552" y="5745450"/>
            <a:ext cx="5934525" cy="707886"/>
            <a:chOff x="1475656" y="5517232"/>
            <a:chExt cx="5934525" cy="707886"/>
          </a:xfrm>
        </p:grpSpPr>
        <p:sp>
          <p:nvSpPr>
            <p:cNvPr id="65" name="TextovéPole 64"/>
            <p:cNvSpPr txBox="1"/>
            <p:nvPr/>
          </p:nvSpPr>
          <p:spPr>
            <a:xfrm>
              <a:off x="1475656" y="5517232"/>
              <a:ext cx="19906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tajemka</a:t>
              </a:r>
              <a:r>
                <a:rPr lang="cs-CZ" sz="4000" dirty="0" smtClean="0"/>
                <a:t>:</a:t>
              </a:r>
              <a:endParaRPr lang="cs-CZ" sz="4000" dirty="0"/>
            </a:p>
          </p:txBody>
        </p:sp>
        <p:cxnSp>
          <p:nvCxnSpPr>
            <p:cNvPr id="66" name="Přímá spojnice 65"/>
            <p:cNvCxnSpPr/>
            <p:nvPr/>
          </p:nvCxnSpPr>
          <p:spPr>
            <a:xfrm>
              <a:off x="3563888" y="6093296"/>
              <a:ext cx="3846293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7" name="TextovéPole 66"/>
          <p:cNvSpPr txBox="1"/>
          <p:nvPr/>
        </p:nvSpPr>
        <p:spPr>
          <a:xfrm>
            <a:off x="323528" y="188640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580382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4716016" y="704890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788024" y="718825"/>
            <a:ext cx="5533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m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8" name="Ovál 137"/>
          <p:cNvSpPr/>
          <p:nvPr/>
        </p:nvSpPr>
        <p:spPr>
          <a:xfrm>
            <a:off x="4119886" y="449739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4301219" y="4474624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v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82" name="Ovál 181"/>
          <p:cNvSpPr/>
          <p:nvPr/>
        </p:nvSpPr>
        <p:spPr>
          <a:xfrm>
            <a:off x="2967758" y="3856910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3" name="TextovéPole 182"/>
          <p:cNvSpPr txBox="1"/>
          <p:nvPr/>
        </p:nvSpPr>
        <p:spPr>
          <a:xfrm>
            <a:off x="3131840" y="383413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d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84" name="Ovál 183"/>
          <p:cNvSpPr/>
          <p:nvPr/>
        </p:nvSpPr>
        <p:spPr>
          <a:xfrm>
            <a:off x="3543822" y="3856910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6" name="Ovál 185"/>
          <p:cNvSpPr/>
          <p:nvPr/>
        </p:nvSpPr>
        <p:spPr>
          <a:xfrm>
            <a:off x="4119886" y="3856910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0" name="Ovál 179"/>
          <p:cNvSpPr/>
          <p:nvPr/>
        </p:nvSpPr>
        <p:spPr>
          <a:xfrm>
            <a:off x="4695950" y="2571847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7" name="Ovál 146"/>
          <p:cNvSpPr/>
          <p:nvPr/>
        </p:nvSpPr>
        <p:spPr>
          <a:xfrm>
            <a:off x="5272014" y="2571847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" name="Ovál 105"/>
          <p:cNvSpPr/>
          <p:nvPr/>
        </p:nvSpPr>
        <p:spPr>
          <a:xfrm>
            <a:off x="4716016" y="130372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292080" y="704890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868144" y="692696"/>
            <a:ext cx="720080" cy="62636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444208" y="692696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7020272" y="692696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5319713" y="1305466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839822" y="1330786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5839822" y="2571847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6431939" y="2571847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7024056" y="2571847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4655589" y="3851066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5247705" y="3851066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5839822" y="3851066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6431939" y="3867991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020272" y="3867991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017488" y="2350621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504" y="754722"/>
            <a:ext cx="27158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Praha je velké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07504" y="1389769"/>
            <a:ext cx="29678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nevěsta dostala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107504" y="2024816"/>
            <a:ext cx="34970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poslední den týdne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107504" y="2659863"/>
            <a:ext cx="28284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mládě od ovce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07504" y="3294910"/>
            <a:ext cx="2859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volant máme v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4899024" y="1280954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v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6" name="Ovál 115"/>
          <p:cNvSpPr/>
          <p:nvPr/>
        </p:nvSpPr>
        <p:spPr>
          <a:xfrm>
            <a:off x="5292080" y="3186067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5436096" y="3179926"/>
            <a:ext cx="405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a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6" name="Ovál 125"/>
          <p:cNvSpPr/>
          <p:nvPr/>
        </p:nvSpPr>
        <p:spPr>
          <a:xfrm>
            <a:off x="4695950" y="4497395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7" name="Ovál 126"/>
          <p:cNvSpPr/>
          <p:nvPr/>
        </p:nvSpPr>
        <p:spPr>
          <a:xfrm>
            <a:off x="5247705" y="4499136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8" name="Ovál 127"/>
          <p:cNvSpPr/>
          <p:nvPr/>
        </p:nvSpPr>
        <p:spPr>
          <a:xfrm>
            <a:off x="5839822" y="4499136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9" name="Ovál 128"/>
          <p:cNvSpPr/>
          <p:nvPr/>
        </p:nvSpPr>
        <p:spPr>
          <a:xfrm>
            <a:off x="6431938" y="4499136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9" name="Ovál 148"/>
          <p:cNvSpPr/>
          <p:nvPr/>
        </p:nvSpPr>
        <p:spPr>
          <a:xfrm>
            <a:off x="4716016" y="5113356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0" name="Ovál 149"/>
          <p:cNvSpPr/>
          <p:nvPr/>
        </p:nvSpPr>
        <p:spPr>
          <a:xfrm>
            <a:off x="5292080" y="5113356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2" name="Ovál 161"/>
          <p:cNvSpPr/>
          <p:nvPr/>
        </p:nvSpPr>
        <p:spPr>
          <a:xfrm>
            <a:off x="4178944" y="1934402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3" name="Ovál 162"/>
          <p:cNvSpPr/>
          <p:nvPr/>
        </p:nvSpPr>
        <p:spPr>
          <a:xfrm>
            <a:off x="4755008" y="1934402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5" name="TextovéPole 164"/>
          <p:cNvSpPr txBox="1"/>
          <p:nvPr/>
        </p:nvSpPr>
        <p:spPr>
          <a:xfrm>
            <a:off x="4283968" y="1926633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n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42" name="Ovál 141"/>
          <p:cNvSpPr/>
          <p:nvPr/>
        </p:nvSpPr>
        <p:spPr>
          <a:xfrm>
            <a:off x="5839822" y="5147208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7" name="Ovál 166"/>
          <p:cNvSpPr/>
          <p:nvPr/>
        </p:nvSpPr>
        <p:spPr>
          <a:xfrm>
            <a:off x="5331072" y="1934402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8" name="Ovál 157"/>
          <p:cNvSpPr/>
          <p:nvPr/>
        </p:nvSpPr>
        <p:spPr>
          <a:xfrm>
            <a:off x="5878814" y="1929623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3" name="Ovál 142"/>
          <p:cNvSpPr/>
          <p:nvPr/>
        </p:nvSpPr>
        <p:spPr>
          <a:xfrm>
            <a:off x="6431939" y="5147208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9" name="Ovál 158"/>
          <p:cNvSpPr/>
          <p:nvPr/>
        </p:nvSpPr>
        <p:spPr>
          <a:xfrm>
            <a:off x="6470931" y="1929623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8" name="Ovál 167"/>
          <p:cNvSpPr/>
          <p:nvPr/>
        </p:nvSpPr>
        <p:spPr>
          <a:xfrm>
            <a:off x="7059264" y="1929623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5839822" y="3219919"/>
            <a:ext cx="740146" cy="6311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6" name="TextovéPole 175"/>
          <p:cNvSpPr txBox="1"/>
          <p:nvPr/>
        </p:nvSpPr>
        <p:spPr>
          <a:xfrm>
            <a:off x="107504" y="3929957"/>
            <a:ext cx="1823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vykáme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107504" y="4565004"/>
            <a:ext cx="3257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kabát pověsím na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8" name="TextovéPole 177"/>
          <p:cNvSpPr txBox="1"/>
          <p:nvPr/>
        </p:nvSpPr>
        <p:spPr>
          <a:xfrm>
            <a:off x="107504" y="5200054"/>
            <a:ext cx="30965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ve škole je žák a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4932040" y="2571847"/>
            <a:ext cx="295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j</a:t>
            </a:r>
          </a:p>
        </p:txBody>
      </p:sp>
      <p:sp>
        <p:nvSpPr>
          <p:cNvPr id="27" name="Ovál 26"/>
          <p:cNvSpPr/>
          <p:nvPr/>
        </p:nvSpPr>
        <p:spPr>
          <a:xfrm>
            <a:off x="6503946" y="1305466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8" name="Ovál 147"/>
          <p:cNvSpPr/>
          <p:nvPr/>
        </p:nvSpPr>
        <p:spPr>
          <a:xfrm>
            <a:off x="7020272" y="5125550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3" name="TextovéPole 152"/>
          <p:cNvSpPr txBox="1"/>
          <p:nvPr/>
        </p:nvSpPr>
        <p:spPr>
          <a:xfrm>
            <a:off x="7164288" y="5127291"/>
            <a:ext cx="360040" cy="651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n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4" name="Ovál 153"/>
          <p:cNvSpPr/>
          <p:nvPr/>
        </p:nvSpPr>
        <p:spPr>
          <a:xfrm>
            <a:off x="7596336" y="5130283"/>
            <a:ext cx="720080" cy="62636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431939" y="3219919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7024056" y="3219919"/>
            <a:ext cx="740146" cy="631147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pSp>
        <p:nvGrpSpPr>
          <p:cNvPr id="65" name="Skupina 64"/>
          <p:cNvGrpSpPr/>
          <p:nvPr/>
        </p:nvGrpSpPr>
        <p:grpSpPr>
          <a:xfrm>
            <a:off x="581691" y="5889466"/>
            <a:ext cx="5934525" cy="707886"/>
            <a:chOff x="1475656" y="5517232"/>
            <a:chExt cx="5934525" cy="707886"/>
          </a:xfrm>
        </p:grpSpPr>
        <p:sp>
          <p:nvSpPr>
            <p:cNvPr id="66" name="TextovéPole 65"/>
            <p:cNvSpPr txBox="1"/>
            <p:nvPr/>
          </p:nvSpPr>
          <p:spPr>
            <a:xfrm>
              <a:off x="1475656" y="5517232"/>
              <a:ext cx="19906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tajemka</a:t>
              </a:r>
              <a:r>
                <a:rPr lang="cs-CZ" sz="4000" dirty="0" smtClean="0"/>
                <a:t>:</a:t>
              </a:r>
              <a:endParaRPr lang="cs-CZ" sz="4000" dirty="0"/>
            </a:p>
          </p:txBody>
        </p:sp>
        <p:cxnSp>
          <p:nvCxnSpPr>
            <p:cNvPr id="67" name="Přímá spojnice 66"/>
            <p:cNvCxnSpPr/>
            <p:nvPr/>
          </p:nvCxnSpPr>
          <p:spPr>
            <a:xfrm>
              <a:off x="3563888" y="6093296"/>
              <a:ext cx="3846293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8" name="TextovéPole 67"/>
          <p:cNvSpPr txBox="1"/>
          <p:nvPr/>
        </p:nvSpPr>
        <p:spPr>
          <a:xfrm>
            <a:off x="323528" y="188640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470466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777</TotalTime>
  <Words>633</Words>
  <Application>Microsoft Office PowerPoint</Application>
  <PresentationFormat>Předvádění na obrazovce (4:3)</PresentationFormat>
  <Paragraphs>303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Motiv systému Office</vt:lpstr>
      <vt:lpstr>1_Motiv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64</cp:revision>
  <dcterms:created xsi:type="dcterms:W3CDTF">2012-02-18T13:44:54Z</dcterms:created>
  <dcterms:modified xsi:type="dcterms:W3CDTF">2012-04-04T14:53:50Z</dcterms:modified>
</cp:coreProperties>
</file>