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4"/>
  </p:notesMasterIdLst>
  <p:sldIdLst>
    <p:sldId id="265" r:id="rId4"/>
    <p:sldId id="266" r:id="rId5"/>
    <p:sldId id="256" r:id="rId6"/>
    <p:sldId id="257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99"/>
    <a:srgbClr val="003366"/>
    <a:srgbClr val="C45B58"/>
    <a:srgbClr val="F37F5B"/>
    <a:srgbClr val="F05E30"/>
    <a:srgbClr val="F6F654"/>
    <a:srgbClr val="7EF49D"/>
    <a:srgbClr val="7CE856"/>
    <a:srgbClr val="958A55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B995C3-58CD-4DDF-B1D7-575A5326BD8D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58A3D3-AED1-44D2-9B0E-DA881F1B07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4455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58A3D3-AED1-44D2-9B0E-DA881F1B07D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6123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58A3D3-AED1-44D2-9B0E-DA881F1B07D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6123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A5C3-5DEF-44FB-B375-107959487F6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1E5C4-931A-473D-9CA6-C4CFCDCAD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653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A5C3-5DEF-44FB-B375-107959487F6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1E5C4-931A-473D-9CA6-C4CFCDCAD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781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A5C3-5DEF-44FB-B375-107959487F6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1E5C4-931A-473D-9CA6-C4CFCDCAD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788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A5C3-5DEF-44FB-B375-107959487F6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1E5C4-931A-473D-9CA6-C4CFCDCAD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579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A5C3-5DEF-44FB-B375-107959487F6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1E5C4-931A-473D-9CA6-C4CFCDCAD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147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A5C3-5DEF-44FB-B375-107959487F6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1E5C4-931A-473D-9CA6-C4CFCDCAD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8328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A5C3-5DEF-44FB-B375-107959487F6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1E5C4-931A-473D-9CA6-C4CFCDCAD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984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A5C3-5DEF-44FB-B375-107959487F6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1E5C4-931A-473D-9CA6-C4CFCDCAD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1144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A5C3-5DEF-44FB-B375-107959487F6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1E5C4-931A-473D-9CA6-C4CFCDCAD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195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A5C3-5DEF-44FB-B375-107959487F6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1E5C4-931A-473D-9CA6-C4CFCDCAD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306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A5C3-5DEF-44FB-B375-107959487F6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1E5C4-931A-473D-9CA6-C4CFCDCAD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6956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0017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7806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49955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5729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4736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83049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1524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70639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10214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66778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11720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95751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7840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6901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39916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9736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2442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92973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49895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334634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89248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4323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0">
              <a:srgbClr val="92D050"/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B0A5C3-5DEF-44FB-B375-107959487F6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1E5C4-931A-473D-9CA6-C4CFCDCAD9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465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264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5601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audio" Target="../media/audio1.wav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4.wav"/><Relationship Id="rId5" Type="http://schemas.openxmlformats.org/officeDocument/2006/relationships/audio" Target="../media/audio3.wav"/><Relationship Id="rId4" Type="http://schemas.openxmlformats.org/officeDocument/2006/relationships/audio" Target="../media/audio2.wav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7.png"/><Relationship Id="rId18" Type="http://schemas.microsoft.com/office/2007/relationships/hdphoto" Target="../media/hdphoto8.wdp"/><Relationship Id="rId3" Type="http://schemas.openxmlformats.org/officeDocument/2006/relationships/audio" Target="../media/audio5.wav"/><Relationship Id="rId21" Type="http://schemas.openxmlformats.org/officeDocument/2006/relationships/image" Target="../media/image11.png"/><Relationship Id="rId7" Type="http://schemas.openxmlformats.org/officeDocument/2006/relationships/image" Target="../media/image4.png"/><Relationship Id="rId12" Type="http://schemas.microsoft.com/office/2007/relationships/hdphoto" Target="../media/hdphoto5.wdp"/><Relationship Id="rId17" Type="http://schemas.openxmlformats.org/officeDocument/2006/relationships/image" Target="../media/image9.png"/><Relationship Id="rId25" Type="http://schemas.microsoft.com/office/2007/relationships/hdphoto" Target="../media/hdphoto11.wdp"/><Relationship Id="rId2" Type="http://schemas.openxmlformats.org/officeDocument/2006/relationships/audio" Target="../media/audio2.wav"/><Relationship Id="rId16" Type="http://schemas.microsoft.com/office/2007/relationships/hdphoto" Target="../media/hdphoto7.wdp"/><Relationship Id="rId20" Type="http://schemas.microsoft.com/office/2007/relationships/hdphoto" Target="../media/hdphoto9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6.png"/><Relationship Id="rId24" Type="http://schemas.openxmlformats.org/officeDocument/2006/relationships/image" Target="../media/image13.png"/><Relationship Id="rId5" Type="http://schemas.openxmlformats.org/officeDocument/2006/relationships/image" Target="../media/image3.png"/><Relationship Id="rId15" Type="http://schemas.openxmlformats.org/officeDocument/2006/relationships/image" Target="../media/image8.png"/><Relationship Id="rId23" Type="http://schemas.microsoft.com/office/2007/relationships/hdphoto" Target="../media/hdphoto10.wdp"/><Relationship Id="rId10" Type="http://schemas.microsoft.com/office/2007/relationships/hdphoto" Target="../media/hdphoto4.wdp"/><Relationship Id="rId19" Type="http://schemas.openxmlformats.org/officeDocument/2006/relationships/image" Target="../media/image10.png"/><Relationship Id="rId4" Type="http://schemas.openxmlformats.org/officeDocument/2006/relationships/audio" Target="../media/audio6.wav"/><Relationship Id="rId9" Type="http://schemas.openxmlformats.org/officeDocument/2006/relationships/image" Target="../media/image5.png"/><Relationship Id="rId14" Type="http://schemas.microsoft.com/office/2007/relationships/hdphoto" Target="../media/hdphoto6.wdp"/><Relationship Id="rId22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5" Type="http://schemas.microsoft.com/office/2007/relationships/hdphoto" Target="../media/hdphoto12.wdp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4.wdp"/><Relationship Id="rId13" Type="http://schemas.openxmlformats.org/officeDocument/2006/relationships/image" Target="../media/image19.png"/><Relationship Id="rId18" Type="http://schemas.microsoft.com/office/2007/relationships/hdphoto" Target="../media/hdphoto19.wdp"/><Relationship Id="rId3" Type="http://schemas.openxmlformats.org/officeDocument/2006/relationships/audio" Target="../media/audio6.wav"/><Relationship Id="rId21" Type="http://schemas.openxmlformats.org/officeDocument/2006/relationships/image" Target="../media/image23.png"/><Relationship Id="rId7" Type="http://schemas.openxmlformats.org/officeDocument/2006/relationships/image" Target="../media/image16.png"/><Relationship Id="rId12" Type="http://schemas.microsoft.com/office/2007/relationships/hdphoto" Target="../media/hdphoto16.wdp"/><Relationship Id="rId17" Type="http://schemas.openxmlformats.org/officeDocument/2006/relationships/image" Target="../media/image21.png"/><Relationship Id="rId2" Type="http://schemas.openxmlformats.org/officeDocument/2006/relationships/audio" Target="../media/audio8.wav"/><Relationship Id="rId16" Type="http://schemas.microsoft.com/office/2007/relationships/hdphoto" Target="../media/hdphoto18.wdp"/><Relationship Id="rId20" Type="http://schemas.microsoft.com/office/2007/relationships/hdphoto" Target="../media/hdphoto20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3.wdp"/><Relationship Id="rId11" Type="http://schemas.openxmlformats.org/officeDocument/2006/relationships/image" Target="../media/image18.png"/><Relationship Id="rId24" Type="http://schemas.microsoft.com/office/2007/relationships/hdphoto" Target="../media/hdphoto22.wdp"/><Relationship Id="rId5" Type="http://schemas.openxmlformats.org/officeDocument/2006/relationships/image" Target="../media/image15.png"/><Relationship Id="rId15" Type="http://schemas.openxmlformats.org/officeDocument/2006/relationships/image" Target="../media/image20.png"/><Relationship Id="rId23" Type="http://schemas.openxmlformats.org/officeDocument/2006/relationships/image" Target="../media/image24.png"/><Relationship Id="rId10" Type="http://schemas.microsoft.com/office/2007/relationships/hdphoto" Target="../media/hdphoto15.wdp"/><Relationship Id="rId19" Type="http://schemas.openxmlformats.org/officeDocument/2006/relationships/image" Target="../media/image22.png"/><Relationship Id="rId4" Type="http://schemas.openxmlformats.org/officeDocument/2006/relationships/audio" Target="../media/audio2.wav"/><Relationship Id="rId9" Type="http://schemas.openxmlformats.org/officeDocument/2006/relationships/image" Target="../media/image17.png"/><Relationship Id="rId14" Type="http://schemas.microsoft.com/office/2007/relationships/hdphoto" Target="../media/hdphoto17.wdp"/><Relationship Id="rId22" Type="http://schemas.microsoft.com/office/2007/relationships/hdphoto" Target="../media/hdphoto21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24.wdp"/><Relationship Id="rId3" Type="http://schemas.openxmlformats.org/officeDocument/2006/relationships/audio" Target="../media/audio2.wav"/><Relationship Id="rId7" Type="http://schemas.openxmlformats.org/officeDocument/2006/relationships/image" Target="../media/image26.pn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3.wdp"/><Relationship Id="rId5" Type="http://schemas.openxmlformats.org/officeDocument/2006/relationships/image" Target="../media/image25.png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VY_32_INOVACE_236_ČJ2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Druhy slov - třídění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</a:t>
            </a:r>
            <a:r>
              <a:rPr lang="cs-CZ" sz="1200" dirty="0" smtClean="0">
                <a:latin typeface="Arial"/>
              </a:rPr>
              <a:t>Procvičujeme  slovní druhy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39221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POPIS MATERIÁLU</a:t>
            </a:r>
            <a:endParaRPr lang="cs-CZ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smtClean="0">
                <a:latin typeface="Arial" charset="0"/>
                <a:cs typeface="Arial" charset="0"/>
              </a:rPr>
              <a:t>HV, VV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V úkolu č.3 se žáci seznámí se všemi slovními druhy, tak jak jdou za sebou. V úkolu č. 4 – 7 žáci společně ústně předříkávají a číslují jak jdou slovní druhy za sebou. Nebo doplňují  přímo do pracovních listů a správná odpověď se jim otevře v prezentaci, kterou provádějí všichni společně na tabuli pro kontrolu. List č. 8 – 10 slouží jako pracovní list pro samostatnou práci žáků. 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400" b="1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řazení všech slovních druhů.</a:t>
            </a: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Někteří žáci chybovali, poněvadž se nedostatečně naučili zpaměti řazení slovních druhů, pletli si číslování slovních druhů.</a:t>
            </a: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200" b="1" dirty="0"/>
              <a:t>Ilustrace </a:t>
            </a:r>
            <a:r>
              <a:rPr lang="cs-CZ" sz="1200" b="1" u="sng" dirty="0">
                <a:hlinkClick r:id="rId2"/>
              </a:rPr>
              <a:t>www.office.microsorft.com</a:t>
            </a:r>
            <a:endParaRPr lang="cs-CZ" sz="1200" dirty="0"/>
          </a:p>
          <a:p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5733902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72007" y="5451"/>
            <a:ext cx="3341672" cy="1736436"/>
            <a:chOff x="72007" y="5451"/>
            <a:chExt cx="3341672" cy="173643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2" name="Obláček 1"/>
            <p:cNvSpPr/>
            <p:nvPr/>
          </p:nvSpPr>
          <p:spPr>
            <a:xfrm rot="20386837">
              <a:off x="72007" y="374862"/>
              <a:ext cx="2506189" cy="1367025"/>
            </a:xfrm>
            <a:prstGeom prst="cloudCallout">
              <a:avLst>
                <a:gd name="adj1" fmla="val 35180"/>
                <a:gd name="adj2" fmla="val 12568"/>
              </a:avLst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threePt" dir="t">
                <a:rot lat="0" lon="0" rev="1200000"/>
              </a:lightRig>
            </a:scene3d>
            <a:sp3d prstMaterial="metal">
              <a:bevelT w="88900" h="88900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1"/>
                  </a:solidFill>
                </a:rPr>
                <a:t>Je to správně!</a:t>
              </a:r>
              <a:endParaRPr lang="cs-CZ" sz="2800" dirty="0">
                <a:solidFill>
                  <a:schemeClr val="tx1"/>
                </a:solidFill>
              </a:endParaRPr>
            </a:p>
          </p:txBody>
        </p: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231" b="99077" l="1231" r="99077">
                          <a14:foregroundMark x1="32923" y1="34154" x2="38462" y2="32308"/>
                          <a14:foregroundMark x1="41538" y1="30769" x2="42154" y2="41538"/>
                          <a14:foregroundMark x1="33231" y1="41846" x2="32615" y2="41846"/>
                          <a14:foregroundMark x1="32923" y1="47077" x2="39692" y2="47077"/>
                          <a14:foregroundMark x1="39077" y1="43692" x2="40923" y2="40000"/>
                          <a14:foregroundMark x1="38462" y1="66154" x2="47385" y2="67692"/>
                          <a14:foregroundMark x1="49538" y1="68308" x2="60000" y2="60000"/>
                          <a14:foregroundMark x1="34154" y1="39385" x2="38462" y2="34769"/>
                          <a14:foregroundMark x1="37231" y1="41846" x2="39692" y2="3476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778131">
              <a:off x="1743548" y="5451"/>
              <a:ext cx="1670131" cy="1469241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9" name="Obláček 38"/>
          <p:cNvSpPr/>
          <p:nvPr/>
        </p:nvSpPr>
        <p:spPr>
          <a:xfrm>
            <a:off x="7328570" y="200055"/>
            <a:ext cx="1527906" cy="792088"/>
          </a:xfrm>
          <a:prstGeom prst="cloudCallout">
            <a:avLst>
              <a:gd name="adj1" fmla="val -60911"/>
              <a:gd name="adj2" fmla="val 18600"/>
            </a:avLst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732240" y="704111"/>
            <a:ext cx="936104" cy="842392"/>
          </a:xfrm>
          <a:prstGeom prst="rect">
            <a:avLst/>
          </a:prstGeom>
          <a:solidFill>
            <a:srgbClr val="958A55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5556" y="1844824"/>
            <a:ext cx="7992888" cy="4824536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287524" y="333782"/>
            <a:ext cx="8568952" cy="1583050"/>
          </a:xfrm>
          <a:prstGeom prst="triangle">
            <a:avLst>
              <a:gd name="adj" fmla="val 50150"/>
            </a:avLst>
          </a:prstGeom>
          <a:solidFill>
            <a:srgbClr val="C45B58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739476" y="764704"/>
            <a:ext cx="3704732" cy="92333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 druhy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43608" y="2204864"/>
            <a:ext cx="3168352" cy="715724"/>
          </a:xfrm>
          <a:prstGeom prst="rect">
            <a:avLst/>
          </a:prstGeo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2276872"/>
            <a:ext cx="3003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podstatná jména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1043608" y="3933056"/>
            <a:ext cx="3168352" cy="715724"/>
          </a:xfrm>
          <a:prstGeom prst="rect">
            <a:avLst/>
          </a:prstGeom>
          <a:solidFill>
            <a:srgbClr val="00B0F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43608" y="3068960"/>
            <a:ext cx="3168352" cy="715724"/>
          </a:xfrm>
          <a:prstGeom prst="rect">
            <a:avLst/>
          </a:prstGeom>
          <a:solidFill>
            <a:srgbClr val="F6F654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043608" y="4797152"/>
            <a:ext cx="3168352" cy="715724"/>
          </a:xfrm>
          <a:prstGeom prst="rect">
            <a:avLst/>
          </a:prstGeom>
          <a:solidFill>
            <a:srgbClr val="7EF49D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043608" y="5661248"/>
            <a:ext cx="3168352" cy="715724"/>
          </a:xfrm>
          <a:prstGeom prst="rect">
            <a:avLst/>
          </a:prstGeom>
          <a:solidFill>
            <a:srgbClr val="FB7A57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076056" y="2204864"/>
            <a:ext cx="3168352" cy="715724"/>
          </a:xfrm>
          <a:prstGeom prst="rect">
            <a:avLst/>
          </a:prstGeom>
          <a:solidFill>
            <a:srgbClr val="FF66C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076056" y="3933056"/>
            <a:ext cx="3168352" cy="715724"/>
          </a:xfrm>
          <a:prstGeom prst="rect">
            <a:avLst/>
          </a:prstGeom>
          <a:solidFill>
            <a:srgbClr val="C07DF7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076056" y="3068960"/>
            <a:ext cx="3168352" cy="715724"/>
          </a:xfrm>
          <a:prstGeom prst="rect">
            <a:avLst/>
          </a:prstGeom>
          <a:solidFill>
            <a:srgbClr val="B8D15D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76056" y="4797152"/>
            <a:ext cx="3168352" cy="71572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076056" y="5661248"/>
            <a:ext cx="3168352" cy="715724"/>
          </a:xfrm>
          <a:prstGeom prst="rect">
            <a:avLst/>
          </a:prstGeom>
          <a:solidFill>
            <a:srgbClr val="55DDC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1560" y="2268161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1.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93242" y="2276872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6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1560" y="3132257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2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1560" y="3996353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3.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1560" y="4860449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4.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1560" y="5724545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5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86438" y="3132257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7.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86438" y="3996353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8.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586438" y="4860449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9.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442422" y="5724545"/>
            <a:ext cx="7056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10.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15616" y="3132257"/>
            <a:ext cx="2781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přídavná jména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115616" y="3996353"/>
            <a:ext cx="15804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zájmena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115616" y="4860449"/>
            <a:ext cx="14797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číslovky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115616" y="5724545"/>
            <a:ext cx="13971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slovesa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168629" y="2276872"/>
            <a:ext cx="16654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příslovce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148064" y="3132257"/>
            <a:ext cx="17977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předložky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148064" y="3996353"/>
            <a:ext cx="12474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spojky</a:t>
            </a:r>
            <a:endParaRPr lang="cs-CZ" sz="3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148064" y="4860449"/>
            <a:ext cx="13163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částice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148064" y="5724545"/>
            <a:ext cx="18297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citoslovce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09424" y="1484784"/>
            <a:ext cx="17251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(klikni na číslo)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51023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40"/>
                            </p:stCondLst>
                            <p:childTnLst>
                              <p:par>
                                <p:cTn id="21" presetID="41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40"/>
                            </p:stCondLst>
                            <p:childTnLst>
                              <p:par>
                                <p:cTn id="34" presetID="41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40"/>
                            </p:stCondLst>
                            <p:childTnLst>
                              <p:par>
                                <p:cTn id="47" presetID="41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 tmFilter="0,0; .5, 1; 1, 1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40"/>
                            </p:stCondLst>
                            <p:childTnLst>
                              <p:par>
                                <p:cTn id="60" presetID="41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 tmFilter="0,0; .5, 1; 1, 1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040"/>
                            </p:stCondLst>
                            <p:childTnLst>
                              <p:par>
                                <p:cTn id="73" presetID="41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 tmFilter="0,0; .5, 1; 1, 1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40"/>
                            </p:stCondLst>
                            <p:childTnLst>
                              <p:par>
                                <p:cTn id="86" presetID="41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40"/>
                            </p:stCondLst>
                            <p:childTnLst>
                              <p:par>
                                <p:cTn id="99" presetID="41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040"/>
                            </p:stCondLst>
                            <p:childTnLst>
                              <p:par>
                                <p:cTn id="112" presetID="41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40"/>
                            </p:stCondLst>
                            <p:childTnLst>
                              <p:par>
                                <p:cTn id="125" presetID="41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 tmFilter="0,0; .5, 1; 1, 1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1080"/>
                            </p:stCondLst>
                            <p:childTnLst>
                              <p:par>
                                <p:cTn id="138" presetID="41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 tmFilter="0,0; .5, 1; 1, 1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Plechovka 111"/>
          <p:cNvSpPr/>
          <p:nvPr/>
        </p:nvSpPr>
        <p:spPr>
          <a:xfrm>
            <a:off x="4458415" y="2826866"/>
            <a:ext cx="214825" cy="1250206"/>
          </a:xfrm>
          <a:prstGeom prst="can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1" name="Skupina 30"/>
          <p:cNvGrpSpPr/>
          <p:nvPr/>
        </p:nvGrpSpPr>
        <p:grpSpPr>
          <a:xfrm>
            <a:off x="3449104" y="1674738"/>
            <a:ext cx="2203016" cy="1224136"/>
            <a:chOff x="1211466" y="2636912"/>
            <a:chExt cx="2203016" cy="1224136"/>
          </a:xfrm>
        </p:grpSpPr>
        <p:sp>
          <p:nvSpPr>
            <p:cNvPr id="32" name="Obdélník 31"/>
            <p:cNvSpPr/>
            <p:nvPr/>
          </p:nvSpPr>
          <p:spPr>
            <a:xfrm>
              <a:off x="1403648" y="3140968"/>
              <a:ext cx="1800200" cy="720080"/>
            </a:xfrm>
            <a:prstGeom prst="rect">
              <a:avLst/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3" name="Přímá spojnice 32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Skupina 5"/>
          <p:cNvGrpSpPr/>
          <p:nvPr/>
        </p:nvGrpSpPr>
        <p:grpSpPr>
          <a:xfrm>
            <a:off x="3824436" y="2106786"/>
            <a:ext cx="1539652" cy="811252"/>
            <a:chOff x="1555332" y="1753652"/>
            <a:chExt cx="1539652" cy="811252"/>
          </a:xfrm>
        </p:grpSpPr>
        <p:sp>
          <p:nvSpPr>
            <p:cNvPr id="2" name="TextovéPole 1"/>
            <p:cNvSpPr txBox="1"/>
            <p:nvPr/>
          </p:nvSpPr>
          <p:spPr>
            <a:xfrm>
              <a:off x="1555332" y="1753652"/>
              <a:ext cx="153965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přídavná </a:t>
              </a:r>
              <a:endParaRPr lang="cs-CZ" sz="2800" dirty="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1747033" y="2041684"/>
              <a:ext cx="1096775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800" dirty="0">
                  <a:solidFill>
                    <a:prstClr val="black"/>
                  </a:solidFill>
                </a:rPr>
                <a:t>jména</a:t>
              </a:r>
            </a:p>
          </p:txBody>
        </p:sp>
      </p:grpSp>
      <p:sp>
        <p:nvSpPr>
          <p:cNvPr id="45" name="TextovéPole 44"/>
          <p:cNvSpPr txBox="1"/>
          <p:nvPr/>
        </p:nvSpPr>
        <p:spPr>
          <a:xfrm>
            <a:off x="4329244" y="174674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2.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3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538" b="89538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768191"/>
            <a:ext cx="1112047" cy="1665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2" name="Plechovka 2061"/>
          <p:cNvSpPr/>
          <p:nvPr/>
        </p:nvSpPr>
        <p:spPr>
          <a:xfrm>
            <a:off x="1855556" y="2304020"/>
            <a:ext cx="214825" cy="1323608"/>
          </a:xfrm>
          <a:prstGeom prst="can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856816" y="1124744"/>
            <a:ext cx="2203016" cy="1224136"/>
            <a:chOff x="1211466" y="2636912"/>
            <a:chExt cx="2203016" cy="1224136"/>
          </a:xfrm>
        </p:grpSpPr>
        <p:sp>
          <p:nvSpPr>
            <p:cNvPr id="3" name="TextovéPole 2"/>
            <p:cNvSpPr txBox="1"/>
            <p:nvPr/>
          </p:nvSpPr>
          <p:spPr>
            <a:xfrm>
              <a:off x="2096995" y="2689756"/>
              <a:ext cx="45954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1.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  <p:grpSp>
          <p:nvGrpSpPr>
            <p:cNvPr id="28" name="Skupina 27"/>
            <p:cNvGrpSpPr/>
            <p:nvPr/>
          </p:nvGrpSpPr>
          <p:grpSpPr>
            <a:xfrm>
              <a:off x="1211466" y="2636912"/>
              <a:ext cx="2203016" cy="1224136"/>
              <a:chOff x="1211466" y="2636912"/>
              <a:chExt cx="2203016" cy="1224136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1403648" y="3140968"/>
                <a:ext cx="1800200" cy="720080"/>
              </a:xfrm>
              <a:prstGeom prst="rect">
                <a:avLst/>
              </a:prstGeom>
              <a:solidFill>
                <a:schemeClr val="accent6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" name="Přímá spojnice 7"/>
              <p:cNvCxnSpPr/>
              <p:nvPr/>
            </p:nvCxnSpPr>
            <p:spPr>
              <a:xfrm flipV="1">
                <a:off x="1211466" y="2636912"/>
                <a:ext cx="1132120" cy="621298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 flipH="1" flipV="1">
                <a:off x="2295420" y="2636912"/>
                <a:ext cx="1119062" cy="621297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" name="Skupina 6"/>
          <p:cNvGrpSpPr/>
          <p:nvPr/>
        </p:nvGrpSpPr>
        <p:grpSpPr>
          <a:xfrm>
            <a:off x="1121006" y="1556792"/>
            <a:ext cx="1735860" cy="811252"/>
            <a:chOff x="1121006" y="1556792"/>
            <a:chExt cx="1735860" cy="811252"/>
          </a:xfrm>
        </p:grpSpPr>
        <p:sp>
          <p:nvSpPr>
            <p:cNvPr id="40" name="TextovéPole 39"/>
            <p:cNvSpPr txBox="1"/>
            <p:nvPr/>
          </p:nvSpPr>
          <p:spPr>
            <a:xfrm>
              <a:off x="1121006" y="1556792"/>
              <a:ext cx="173586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podstatná </a:t>
              </a:r>
              <a:endParaRPr lang="cs-CZ" sz="2800" dirty="0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1392383" y="1844824"/>
              <a:ext cx="1096775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800" dirty="0">
                  <a:solidFill>
                    <a:prstClr val="black"/>
                  </a:solidFill>
                </a:rPr>
                <a:t>jména</a:t>
              </a:r>
            </a:p>
          </p:txBody>
        </p:sp>
      </p:grpSp>
      <p:pic>
        <p:nvPicPr>
          <p:cNvPr id="1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231" b="54154" l="0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704" y="2420888"/>
            <a:ext cx="1621104" cy="2354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1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231" b="54154" l="0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896" y="4797407"/>
            <a:ext cx="1355934" cy="1808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231" b="54154" l="0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5157193"/>
            <a:ext cx="2402111" cy="739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7661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267472">
            <a:off x="7645214" y="-649400"/>
            <a:ext cx="2229322" cy="2229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7661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29711">
            <a:off x="-734176" y="-653040"/>
            <a:ext cx="2229322" cy="2229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3" name="Plechovka 112"/>
          <p:cNvSpPr/>
          <p:nvPr/>
        </p:nvSpPr>
        <p:spPr>
          <a:xfrm>
            <a:off x="6877455" y="2113692"/>
            <a:ext cx="214825" cy="1099284"/>
          </a:xfrm>
          <a:prstGeom prst="can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2" name="Skupina 51"/>
          <p:cNvGrpSpPr/>
          <p:nvPr/>
        </p:nvGrpSpPr>
        <p:grpSpPr>
          <a:xfrm>
            <a:off x="5868144" y="1177588"/>
            <a:ext cx="2203016" cy="1008112"/>
            <a:chOff x="1211466" y="2636912"/>
            <a:chExt cx="2203016" cy="1008112"/>
          </a:xfrm>
        </p:grpSpPr>
        <p:sp>
          <p:nvSpPr>
            <p:cNvPr id="54" name="Obdélník 53"/>
            <p:cNvSpPr/>
            <p:nvPr/>
          </p:nvSpPr>
          <p:spPr>
            <a:xfrm>
              <a:off x="1403648" y="3140968"/>
              <a:ext cx="1800200" cy="504056"/>
            </a:xfrm>
            <a:prstGeom prst="rect">
              <a:avLst/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5" name="Přímá spojnice 54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Obdélník 52"/>
          <p:cNvSpPr/>
          <p:nvPr/>
        </p:nvSpPr>
        <p:spPr>
          <a:xfrm>
            <a:off x="6264946" y="1681644"/>
            <a:ext cx="14033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zájmena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6743254" y="1194780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3.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5" name="Plechovka 114"/>
          <p:cNvSpPr/>
          <p:nvPr/>
        </p:nvSpPr>
        <p:spPr>
          <a:xfrm>
            <a:off x="1111782" y="4007139"/>
            <a:ext cx="214825" cy="1150053"/>
          </a:xfrm>
          <a:prstGeom prst="can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0" name="Skupina 59"/>
          <p:cNvGrpSpPr/>
          <p:nvPr/>
        </p:nvGrpSpPr>
        <p:grpSpPr>
          <a:xfrm>
            <a:off x="136736" y="3100838"/>
            <a:ext cx="2203016" cy="1008112"/>
            <a:chOff x="1211466" y="2636912"/>
            <a:chExt cx="2203016" cy="1008112"/>
          </a:xfrm>
        </p:grpSpPr>
        <p:sp>
          <p:nvSpPr>
            <p:cNvPr id="62" name="Obdélník 61"/>
            <p:cNvSpPr/>
            <p:nvPr/>
          </p:nvSpPr>
          <p:spPr>
            <a:xfrm>
              <a:off x="1403648" y="3140968"/>
              <a:ext cx="1800200" cy="504056"/>
            </a:xfrm>
            <a:prstGeom prst="rect">
              <a:avLst/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3" name="Přímá spojnice 62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Obdélník 60"/>
          <p:cNvSpPr/>
          <p:nvPr/>
        </p:nvSpPr>
        <p:spPr>
          <a:xfrm>
            <a:off x="591318" y="3604894"/>
            <a:ext cx="13163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číslovky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1043608" y="3123879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4.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7" name="Plechovka 116"/>
          <p:cNvSpPr/>
          <p:nvPr/>
        </p:nvSpPr>
        <p:spPr>
          <a:xfrm>
            <a:off x="7766949" y="3854176"/>
            <a:ext cx="214825" cy="798960"/>
          </a:xfrm>
          <a:prstGeom prst="can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6" name="Skupina 65"/>
          <p:cNvGrpSpPr/>
          <p:nvPr/>
        </p:nvGrpSpPr>
        <p:grpSpPr>
          <a:xfrm>
            <a:off x="6761472" y="2934356"/>
            <a:ext cx="2203016" cy="1008112"/>
            <a:chOff x="1211466" y="2636912"/>
            <a:chExt cx="2203016" cy="1008112"/>
          </a:xfrm>
        </p:grpSpPr>
        <p:sp>
          <p:nvSpPr>
            <p:cNvPr id="68" name="Obdélník 67"/>
            <p:cNvSpPr/>
            <p:nvPr/>
          </p:nvSpPr>
          <p:spPr>
            <a:xfrm>
              <a:off x="1403648" y="3140968"/>
              <a:ext cx="1800200" cy="504056"/>
            </a:xfrm>
            <a:prstGeom prst="rect">
              <a:avLst/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9" name="Přímá spojnice 68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7" name="Obdélník 66"/>
          <p:cNvSpPr/>
          <p:nvPr/>
        </p:nvSpPr>
        <p:spPr>
          <a:xfrm>
            <a:off x="7083896" y="3438412"/>
            <a:ext cx="15938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předložky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7664202" y="2983395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7</a:t>
            </a:r>
            <a:r>
              <a:rPr lang="cs-CZ" sz="2800" b="1" dirty="0" smtClean="0">
                <a:solidFill>
                  <a:srgbClr val="C00000"/>
                </a:solidFill>
              </a:rPr>
              <a:t>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8" name="Plechovka 117"/>
          <p:cNvSpPr/>
          <p:nvPr/>
        </p:nvSpPr>
        <p:spPr>
          <a:xfrm>
            <a:off x="1890866" y="5160055"/>
            <a:ext cx="214825" cy="1224136"/>
          </a:xfrm>
          <a:prstGeom prst="can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4" name="Skupina 83"/>
          <p:cNvGrpSpPr/>
          <p:nvPr/>
        </p:nvGrpSpPr>
        <p:grpSpPr>
          <a:xfrm>
            <a:off x="928824" y="4581128"/>
            <a:ext cx="2203016" cy="1008112"/>
            <a:chOff x="1211466" y="2636912"/>
            <a:chExt cx="2203016" cy="1008112"/>
          </a:xfrm>
        </p:grpSpPr>
        <p:sp>
          <p:nvSpPr>
            <p:cNvPr id="86" name="Obdélník 85"/>
            <p:cNvSpPr/>
            <p:nvPr/>
          </p:nvSpPr>
          <p:spPr>
            <a:xfrm>
              <a:off x="1403648" y="3140968"/>
              <a:ext cx="1800200" cy="504056"/>
            </a:xfrm>
            <a:prstGeom prst="rect">
              <a:avLst/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7" name="Přímá spojnice 86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Přímá spojnice 87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5" name="Obdélník 84"/>
          <p:cNvSpPr/>
          <p:nvPr/>
        </p:nvSpPr>
        <p:spPr>
          <a:xfrm>
            <a:off x="1439765" y="5085184"/>
            <a:ext cx="11160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spojky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1864134" y="4608338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8.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9" name="Plechovka 118"/>
          <p:cNvSpPr/>
          <p:nvPr/>
        </p:nvSpPr>
        <p:spPr>
          <a:xfrm>
            <a:off x="4357061" y="5777624"/>
            <a:ext cx="201459" cy="899544"/>
          </a:xfrm>
          <a:prstGeom prst="can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8" name="Skupina 77"/>
          <p:cNvGrpSpPr/>
          <p:nvPr/>
        </p:nvGrpSpPr>
        <p:grpSpPr>
          <a:xfrm>
            <a:off x="3388077" y="4922004"/>
            <a:ext cx="2203016" cy="1008112"/>
            <a:chOff x="1211466" y="2636912"/>
            <a:chExt cx="2203016" cy="1008112"/>
          </a:xfrm>
        </p:grpSpPr>
        <p:sp>
          <p:nvSpPr>
            <p:cNvPr id="80" name="Obdélník 79"/>
            <p:cNvSpPr/>
            <p:nvPr/>
          </p:nvSpPr>
          <p:spPr>
            <a:xfrm>
              <a:off x="1403648" y="3140968"/>
              <a:ext cx="1800200" cy="504056"/>
            </a:xfrm>
            <a:prstGeom prst="rect">
              <a:avLst/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1" name="Přímá spojnice 80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" name="Obdélník 78"/>
          <p:cNvSpPr/>
          <p:nvPr/>
        </p:nvSpPr>
        <p:spPr>
          <a:xfrm>
            <a:off x="3901311" y="5426060"/>
            <a:ext cx="11747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částice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4329130" y="4929812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9.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20" name="Plechovka 119"/>
          <p:cNvSpPr/>
          <p:nvPr/>
        </p:nvSpPr>
        <p:spPr>
          <a:xfrm>
            <a:off x="7045602" y="5481784"/>
            <a:ext cx="213209" cy="1187576"/>
          </a:xfrm>
          <a:prstGeom prst="can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0" name="Skupina 89"/>
          <p:cNvGrpSpPr/>
          <p:nvPr/>
        </p:nvGrpSpPr>
        <p:grpSpPr>
          <a:xfrm>
            <a:off x="6084168" y="4671073"/>
            <a:ext cx="2203016" cy="1008112"/>
            <a:chOff x="1211466" y="2636912"/>
            <a:chExt cx="2203016" cy="1008112"/>
          </a:xfrm>
        </p:grpSpPr>
        <p:sp>
          <p:nvSpPr>
            <p:cNvPr id="92" name="Obdélník 91"/>
            <p:cNvSpPr/>
            <p:nvPr/>
          </p:nvSpPr>
          <p:spPr>
            <a:xfrm>
              <a:off x="1403648" y="3140968"/>
              <a:ext cx="1800200" cy="504056"/>
            </a:xfrm>
            <a:prstGeom prst="rect">
              <a:avLst/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3" name="Přímá spojnice 92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Přímá spojnice 93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" name="Obdélník 90"/>
          <p:cNvSpPr/>
          <p:nvPr/>
        </p:nvSpPr>
        <p:spPr>
          <a:xfrm>
            <a:off x="6406592" y="5175129"/>
            <a:ext cx="17044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citoslovce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6900387" y="4690543"/>
            <a:ext cx="641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10.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78" name="TextovéPole 2077"/>
          <p:cNvSpPr txBox="1"/>
          <p:nvPr/>
        </p:nvSpPr>
        <p:spPr>
          <a:xfrm>
            <a:off x="1787777" y="116632"/>
            <a:ext cx="57295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nakrm ptáčky slovními druhy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8" name="Picture 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24669">
            <a:off x="5057574" y="2787630"/>
            <a:ext cx="947884" cy="94788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79998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5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3385" r="98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891" y="2635863"/>
            <a:ext cx="929949" cy="92994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799999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0" name="Picture 5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3385" r="98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914875"/>
            <a:ext cx="929949" cy="929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2" name="Picture 6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61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09" y="2708920"/>
            <a:ext cx="848699" cy="84869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799977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7"/>
          <p:cNvPicPr>
            <a:picLocks noChangeAspect="1" noChangeArrowheads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99385" l="1846" r="97538">
                        <a14:backgroundMark x1="71077" y1="29846" x2="73538" y2="22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3165">
            <a:off x="66847" y="868063"/>
            <a:ext cx="1683860" cy="1683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8"/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959" y="560775"/>
            <a:ext cx="1500073" cy="1500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1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7661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88295">
            <a:off x="-729920" y="5349470"/>
            <a:ext cx="2229322" cy="2229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7661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19841">
            <a:off x="7584953" y="5361833"/>
            <a:ext cx="2229322" cy="2229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1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38" b="89538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346794"/>
            <a:ext cx="1344310" cy="1941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4" name="Picture 2"/>
          <p:cNvPicPr>
            <a:picLocks noChangeAspect="1" noChangeArrowheads="1"/>
          </p:cNvPicPr>
          <p:nvPr/>
        </p:nvPicPr>
        <p:blipFill>
          <a:blip r:embed="rId21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38" b="89538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8077" y="5896436"/>
            <a:ext cx="2609714" cy="1076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5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538" b="89538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1807" y="5949280"/>
            <a:ext cx="874529" cy="1076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231" b="54154" l="0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0815" y="4043077"/>
            <a:ext cx="1469177" cy="1808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6" name="Plechovka 115"/>
          <p:cNvSpPr/>
          <p:nvPr/>
        </p:nvSpPr>
        <p:spPr>
          <a:xfrm>
            <a:off x="3552302" y="3854176"/>
            <a:ext cx="214825" cy="1061821"/>
          </a:xfrm>
          <a:prstGeom prst="can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2" name="Skupina 71"/>
          <p:cNvGrpSpPr/>
          <p:nvPr/>
        </p:nvGrpSpPr>
        <p:grpSpPr>
          <a:xfrm>
            <a:off x="2555776" y="2924944"/>
            <a:ext cx="2203016" cy="1008112"/>
            <a:chOff x="1211466" y="2636912"/>
            <a:chExt cx="2203016" cy="1008112"/>
          </a:xfrm>
        </p:grpSpPr>
        <p:sp>
          <p:nvSpPr>
            <p:cNvPr id="74" name="Obdélník 73"/>
            <p:cNvSpPr/>
            <p:nvPr/>
          </p:nvSpPr>
          <p:spPr>
            <a:xfrm>
              <a:off x="1403648" y="3140968"/>
              <a:ext cx="1800200" cy="504056"/>
            </a:xfrm>
            <a:prstGeom prst="rect">
              <a:avLst/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5" name="Přímá spojnice 74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" name="Obdélník 72"/>
          <p:cNvSpPr/>
          <p:nvPr/>
        </p:nvSpPr>
        <p:spPr>
          <a:xfrm>
            <a:off x="3040038" y="3429000"/>
            <a:ext cx="12439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slovesa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3452363" y="2953520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5</a:t>
            </a:r>
            <a:r>
              <a:rPr lang="cs-CZ" sz="2800" b="1" dirty="0" smtClean="0">
                <a:solidFill>
                  <a:srgbClr val="C00000"/>
                </a:solidFill>
              </a:rPr>
              <a:t>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4" name="Plechovka 113"/>
          <p:cNvSpPr/>
          <p:nvPr/>
        </p:nvSpPr>
        <p:spPr>
          <a:xfrm>
            <a:off x="5754848" y="4256774"/>
            <a:ext cx="214825" cy="1116442"/>
          </a:xfrm>
          <a:prstGeom prst="can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" name="Skupina 34"/>
          <p:cNvGrpSpPr/>
          <p:nvPr/>
        </p:nvGrpSpPr>
        <p:grpSpPr>
          <a:xfrm>
            <a:off x="4745248" y="3340335"/>
            <a:ext cx="2203016" cy="1008112"/>
            <a:chOff x="1211466" y="2636912"/>
            <a:chExt cx="2203016" cy="1008112"/>
          </a:xfrm>
        </p:grpSpPr>
        <p:sp>
          <p:nvSpPr>
            <p:cNvPr id="36" name="Obdélník 35"/>
            <p:cNvSpPr/>
            <p:nvPr/>
          </p:nvSpPr>
          <p:spPr>
            <a:xfrm>
              <a:off x="1403648" y="3140968"/>
              <a:ext cx="1800200" cy="504056"/>
            </a:xfrm>
            <a:prstGeom prst="rect">
              <a:avLst/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Přímá spojnice 36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Obdélník 28"/>
          <p:cNvSpPr/>
          <p:nvPr/>
        </p:nvSpPr>
        <p:spPr>
          <a:xfrm>
            <a:off x="5109486" y="3844391"/>
            <a:ext cx="14787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příslovce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5654909" y="3389374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6.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46" name="Picture 8"/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855" y="3861048"/>
            <a:ext cx="1500073" cy="150007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799999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0" name="Picture 2"/>
          <p:cNvPicPr>
            <a:picLocks noChangeAspect="1" noChangeArrowheads="1"/>
          </p:cNvPicPr>
          <p:nvPr/>
        </p:nvPicPr>
        <p:blipFill>
          <a:blip r:embed="rId21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38" b="89538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8813" y="4005064"/>
            <a:ext cx="1860900" cy="1076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6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0" b="100000" l="61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4102" y="4043077"/>
            <a:ext cx="848699" cy="848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4" name="Picture 7"/>
          <p:cNvPicPr>
            <a:picLocks noChangeAspect="1" noChangeArrowheads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99385" l="1846" r="97538">
                        <a14:backgroundMark x1="71077" y1="29846" x2="73538" y2="22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51862">
            <a:off x="4751553" y="4688673"/>
            <a:ext cx="1683860" cy="168386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799999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2" name="Picture 2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9538" b="89538" l="0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348880"/>
            <a:ext cx="1100537" cy="1076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231" b="54154" l="0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933" y="2306521"/>
            <a:ext cx="2517491" cy="119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9" name="Picture 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74122">
            <a:off x="8044560" y="2536422"/>
            <a:ext cx="947884" cy="947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231" b="54154" l="0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869143"/>
            <a:ext cx="1469177" cy="1808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231" b="54154" l="0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995435"/>
            <a:ext cx="3080292" cy="1610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7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231" b="54154" l="0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095" y="5270570"/>
            <a:ext cx="678769" cy="3054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231" b="54154" l="0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9261" y="6237312"/>
            <a:ext cx="3397075" cy="1221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123728" y="683404"/>
            <a:ext cx="19473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(</a:t>
            </a:r>
            <a:r>
              <a:rPr lang="cs-CZ" sz="2000" dirty="0" smtClean="0"/>
              <a:t>klikni na ptáčka)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143170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3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16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000"/>
                            </p:stCondLst>
                            <p:childTnLst>
                              <p:par>
                                <p:cTn id="132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1000"/>
                            </p:stCondLst>
                            <p:childTnLst>
                              <p:par>
                                <p:cTn id="148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1000"/>
                            </p:stCondLst>
                            <p:childTnLst>
                              <p:par>
                                <p:cTn id="16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  <p:bldLst>
      <p:bldP spid="53" grpId="0"/>
      <p:bldP spid="61" grpId="0"/>
      <p:bldP spid="67" grpId="0"/>
      <p:bldP spid="85" grpId="0"/>
      <p:bldP spid="79" grpId="0"/>
      <p:bldP spid="91" grpId="0"/>
      <p:bldP spid="2078" grpId="0"/>
      <p:bldP spid="73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65" name="Skupina 2064"/>
          <p:cNvGrpSpPr/>
          <p:nvPr/>
        </p:nvGrpSpPr>
        <p:grpSpPr>
          <a:xfrm>
            <a:off x="7617021" y="4350035"/>
            <a:ext cx="1563491" cy="1383221"/>
            <a:chOff x="7617021" y="4350035"/>
            <a:chExt cx="1563491" cy="1383221"/>
          </a:xfrm>
        </p:grpSpPr>
        <p:pic>
          <p:nvPicPr>
            <p:cNvPr id="48" name="Picture 3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>
                          <a14:backgroundMark x1="45846" y1="32000" x2="45846" y2="32000"/>
                          <a14:backgroundMark x1="43077" y1="31385" x2="43077" y2="31385"/>
                          <a14:backgroundMark x1="52923" y1="28615" x2="52923" y2="32308"/>
                          <a14:backgroundMark x1="60308" y1="36000" x2="62769" y2="34769"/>
                          <a14:backgroundMark x1="65538" y1="40000" x2="64000" y2="40000"/>
                          <a14:backgroundMark x1="66462" y1="48615" x2="69231" y2="48615"/>
                          <a14:backgroundMark x1="40000" y1="36923" x2="34769" y2="35692"/>
                          <a14:backgroundMark x1="35692" y1="41231" x2="33538" y2="37231"/>
                          <a14:backgroundMark x1="32615" y1="48615" x2="28923" y2="49231"/>
                          <a14:backgroundMark x1="38769" y1="64000" x2="36308" y2="68000"/>
                          <a14:backgroundMark x1="47077" y1="66462" x2="44615" y2="69231"/>
                          <a14:backgroundMark x1="46154" y1="64308" x2="41231" y2="69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235" t="27865" r="24259" b="27452"/>
            <a:stretch/>
          </p:blipFill>
          <p:spPr bwMode="auto">
            <a:xfrm>
              <a:off x="7617021" y="4350035"/>
              <a:ext cx="1563491" cy="13832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3" name="TextovéPole 52"/>
            <p:cNvSpPr txBox="1"/>
            <p:nvPr/>
          </p:nvSpPr>
          <p:spPr>
            <a:xfrm>
              <a:off x="8217676" y="4705980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9.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064" name="Skupina 2063"/>
          <p:cNvGrpSpPr/>
          <p:nvPr/>
        </p:nvGrpSpPr>
        <p:grpSpPr>
          <a:xfrm>
            <a:off x="3779912" y="4869160"/>
            <a:ext cx="1563491" cy="1383221"/>
            <a:chOff x="3779912" y="4869160"/>
            <a:chExt cx="1563491" cy="1383221"/>
          </a:xfrm>
        </p:grpSpPr>
        <p:pic>
          <p:nvPicPr>
            <p:cNvPr id="42" name="Picture 3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>
                          <a14:backgroundMark x1="45846" y1="32000" x2="45846" y2="32000"/>
                          <a14:backgroundMark x1="43077" y1="31385" x2="43077" y2="31385"/>
                          <a14:backgroundMark x1="52923" y1="28615" x2="52923" y2="32308"/>
                          <a14:backgroundMark x1="60308" y1="36000" x2="62769" y2="34769"/>
                          <a14:backgroundMark x1="65538" y1="40000" x2="64000" y2="40000"/>
                          <a14:backgroundMark x1="66462" y1="48615" x2="69231" y2="48615"/>
                          <a14:backgroundMark x1="40000" y1="36923" x2="34769" y2="35692"/>
                          <a14:backgroundMark x1="35692" y1="41231" x2="33538" y2="37231"/>
                          <a14:backgroundMark x1="32615" y1="48615" x2="28923" y2="49231"/>
                          <a14:backgroundMark x1="38769" y1="64000" x2="36308" y2="68000"/>
                          <a14:backgroundMark x1="47077" y1="66462" x2="44615" y2="69231"/>
                          <a14:backgroundMark x1="46154" y1="64308" x2="41231" y2="69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235" t="27865" r="24259" b="27452"/>
            <a:stretch/>
          </p:blipFill>
          <p:spPr bwMode="auto">
            <a:xfrm>
              <a:off x="3779912" y="4869160"/>
              <a:ext cx="1563491" cy="13832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2" name="TextovéPole 51"/>
            <p:cNvSpPr txBox="1"/>
            <p:nvPr/>
          </p:nvSpPr>
          <p:spPr>
            <a:xfrm>
              <a:off x="4332267" y="5210036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5.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063" name="Skupina 2062"/>
          <p:cNvGrpSpPr/>
          <p:nvPr/>
        </p:nvGrpSpPr>
        <p:grpSpPr>
          <a:xfrm>
            <a:off x="1619672" y="4581128"/>
            <a:ext cx="1563491" cy="1383221"/>
            <a:chOff x="1619672" y="4581128"/>
            <a:chExt cx="1563491" cy="1383221"/>
          </a:xfrm>
        </p:grpSpPr>
        <p:pic>
          <p:nvPicPr>
            <p:cNvPr id="47" name="Picture 3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>
                          <a14:backgroundMark x1="45846" y1="32000" x2="45846" y2="32000"/>
                          <a14:backgroundMark x1="43077" y1="31385" x2="43077" y2="31385"/>
                          <a14:backgroundMark x1="52923" y1="28615" x2="52923" y2="32308"/>
                          <a14:backgroundMark x1="60308" y1="36000" x2="62769" y2="34769"/>
                          <a14:backgroundMark x1="65538" y1="40000" x2="64000" y2="40000"/>
                          <a14:backgroundMark x1="66462" y1="48615" x2="69231" y2="48615"/>
                          <a14:backgroundMark x1="40000" y1="36923" x2="34769" y2="35692"/>
                          <a14:backgroundMark x1="35692" y1="41231" x2="33538" y2="37231"/>
                          <a14:backgroundMark x1="32615" y1="48615" x2="28923" y2="49231"/>
                          <a14:backgroundMark x1="38769" y1="64000" x2="36308" y2="68000"/>
                          <a14:backgroundMark x1="47077" y1="66462" x2="44615" y2="69231"/>
                          <a14:backgroundMark x1="46154" y1="64308" x2="41231" y2="69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235" t="27865" r="24259" b="27452"/>
            <a:stretch/>
          </p:blipFill>
          <p:spPr bwMode="auto">
            <a:xfrm>
              <a:off x="1619672" y="4581128"/>
              <a:ext cx="1563491" cy="13832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5" name="TextovéPole 54"/>
            <p:cNvSpPr txBox="1"/>
            <p:nvPr/>
          </p:nvSpPr>
          <p:spPr>
            <a:xfrm>
              <a:off x="2169004" y="4927790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1.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050" name="Skupina 2049"/>
          <p:cNvGrpSpPr/>
          <p:nvPr/>
        </p:nvGrpSpPr>
        <p:grpSpPr>
          <a:xfrm>
            <a:off x="5168749" y="3284984"/>
            <a:ext cx="1563491" cy="1383221"/>
            <a:chOff x="5168749" y="3284984"/>
            <a:chExt cx="1563491" cy="1383221"/>
          </a:xfrm>
        </p:grpSpPr>
        <p:pic>
          <p:nvPicPr>
            <p:cNvPr id="41" name="Picture 3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>
                          <a14:backgroundMark x1="45846" y1="32000" x2="45846" y2="32000"/>
                          <a14:backgroundMark x1="43077" y1="31385" x2="43077" y2="31385"/>
                          <a14:backgroundMark x1="52923" y1="28615" x2="52923" y2="32308"/>
                          <a14:backgroundMark x1="60308" y1="36000" x2="62769" y2="34769"/>
                          <a14:backgroundMark x1="65538" y1="40000" x2="64000" y2="40000"/>
                          <a14:backgroundMark x1="66462" y1="48615" x2="69231" y2="48615"/>
                          <a14:backgroundMark x1="40000" y1="36923" x2="34769" y2="35692"/>
                          <a14:backgroundMark x1="35692" y1="41231" x2="33538" y2="37231"/>
                          <a14:backgroundMark x1="32615" y1="48615" x2="28923" y2="49231"/>
                          <a14:backgroundMark x1="38769" y1="64000" x2="36308" y2="68000"/>
                          <a14:backgroundMark x1="47077" y1="66462" x2="44615" y2="69231"/>
                          <a14:backgroundMark x1="46154" y1="64308" x2="41231" y2="69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235" t="27865" r="24259" b="27452"/>
            <a:stretch/>
          </p:blipFill>
          <p:spPr bwMode="auto">
            <a:xfrm>
              <a:off x="5168749" y="3284984"/>
              <a:ext cx="1563491" cy="13832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4" name="TextovéPole 53"/>
            <p:cNvSpPr txBox="1"/>
            <p:nvPr/>
          </p:nvSpPr>
          <p:spPr>
            <a:xfrm>
              <a:off x="5769404" y="3656990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7.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638126" y="2852936"/>
            <a:ext cx="1563491" cy="1383221"/>
            <a:chOff x="2638126" y="2852936"/>
            <a:chExt cx="1563491" cy="1383221"/>
          </a:xfrm>
        </p:grpSpPr>
        <p:pic>
          <p:nvPicPr>
            <p:cNvPr id="45" name="Picture 3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>
                          <a14:backgroundMark x1="45846" y1="32000" x2="45846" y2="32000"/>
                          <a14:backgroundMark x1="43077" y1="31385" x2="43077" y2="31385"/>
                          <a14:backgroundMark x1="52923" y1="28615" x2="52923" y2="32308"/>
                          <a14:backgroundMark x1="60308" y1="36000" x2="62769" y2="34769"/>
                          <a14:backgroundMark x1="65538" y1="40000" x2="64000" y2="40000"/>
                          <a14:backgroundMark x1="66462" y1="48615" x2="69231" y2="48615"/>
                          <a14:backgroundMark x1="40000" y1="36923" x2="34769" y2="35692"/>
                          <a14:backgroundMark x1="35692" y1="41231" x2="33538" y2="37231"/>
                          <a14:backgroundMark x1="32615" y1="48615" x2="28923" y2="49231"/>
                          <a14:backgroundMark x1="38769" y1="64000" x2="36308" y2="68000"/>
                          <a14:backgroundMark x1="47077" y1="66462" x2="44615" y2="69231"/>
                          <a14:backgroundMark x1="46154" y1="64308" x2="41231" y2="69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235" t="27865" r="24259" b="27452"/>
            <a:stretch/>
          </p:blipFill>
          <p:spPr bwMode="auto">
            <a:xfrm>
              <a:off x="2638126" y="2852936"/>
              <a:ext cx="1563491" cy="13832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6" name="TextovéPole 55"/>
            <p:cNvSpPr txBox="1"/>
            <p:nvPr/>
          </p:nvSpPr>
          <p:spPr>
            <a:xfrm>
              <a:off x="3190481" y="3252701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6.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-26170" y="2708920"/>
            <a:ext cx="1563491" cy="1383221"/>
            <a:chOff x="-26170" y="2708920"/>
            <a:chExt cx="1563491" cy="1383221"/>
          </a:xfrm>
        </p:grpSpPr>
        <p:pic>
          <p:nvPicPr>
            <p:cNvPr id="43" name="Picture 3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>
                          <a14:backgroundMark x1="45846" y1="32000" x2="45846" y2="32000"/>
                          <a14:backgroundMark x1="43077" y1="31385" x2="43077" y2="31385"/>
                          <a14:backgroundMark x1="52923" y1="28615" x2="52923" y2="32308"/>
                          <a14:backgroundMark x1="60308" y1="36000" x2="62769" y2="34769"/>
                          <a14:backgroundMark x1="65538" y1="40000" x2="64000" y2="40000"/>
                          <a14:backgroundMark x1="66462" y1="48615" x2="69231" y2="48615"/>
                          <a14:backgroundMark x1="40000" y1="36923" x2="34769" y2="35692"/>
                          <a14:backgroundMark x1="35692" y1="41231" x2="33538" y2="37231"/>
                          <a14:backgroundMark x1="32615" y1="48615" x2="28923" y2="49231"/>
                          <a14:backgroundMark x1="38769" y1="64000" x2="36308" y2="68000"/>
                          <a14:backgroundMark x1="47077" y1="66462" x2="44615" y2="69231"/>
                          <a14:backgroundMark x1="46154" y1="64308" x2="41231" y2="69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235" t="27865" r="24259" b="27452"/>
            <a:stretch/>
          </p:blipFill>
          <p:spPr bwMode="auto">
            <a:xfrm>
              <a:off x="-26170" y="2708920"/>
              <a:ext cx="1563491" cy="13832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7" name="TextovéPole 56"/>
            <p:cNvSpPr txBox="1"/>
            <p:nvPr/>
          </p:nvSpPr>
          <p:spPr>
            <a:xfrm>
              <a:off x="555590" y="3023374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8.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686603" y="1340768"/>
            <a:ext cx="1563491" cy="1383221"/>
            <a:chOff x="4686603" y="1340768"/>
            <a:chExt cx="1563491" cy="1383221"/>
          </a:xfrm>
        </p:grpSpPr>
        <p:pic>
          <p:nvPicPr>
            <p:cNvPr id="40" name="Picture 3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>
                          <a14:backgroundMark x1="45846" y1="32000" x2="45846" y2="32000"/>
                          <a14:backgroundMark x1="43077" y1="31385" x2="43077" y2="31385"/>
                          <a14:backgroundMark x1="52923" y1="28615" x2="52923" y2="32308"/>
                          <a14:backgroundMark x1="60308" y1="36000" x2="62769" y2="34769"/>
                          <a14:backgroundMark x1="65538" y1="40000" x2="64000" y2="40000"/>
                          <a14:backgroundMark x1="66462" y1="48615" x2="69231" y2="48615"/>
                          <a14:backgroundMark x1="40000" y1="36923" x2="34769" y2="35692"/>
                          <a14:backgroundMark x1="35692" y1="41231" x2="33538" y2="37231"/>
                          <a14:backgroundMark x1="32615" y1="48615" x2="28923" y2="49231"/>
                          <a14:backgroundMark x1="38769" y1="64000" x2="36308" y2="68000"/>
                          <a14:backgroundMark x1="47077" y1="66462" x2="44615" y2="69231"/>
                          <a14:backgroundMark x1="46154" y1="64308" x2="41231" y2="69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235" t="27865" r="24259" b="27452"/>
            <a:stretch/>
          </p:blipFill>
          <p:spPr bwMode="auto">
            <a:xfrm>
              <a:off x="4686603" y="1340768"/>
              <a:ext cx="1563491" cy="13832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1" name="TextovéPole 50"/>
            <p:cNvSpPr txBox="1"/>
            <p:nvPr/>
          </p:nvSpPr>
          <p:spPr>
            <a:xfrm>
              <a:off x="5238958" y="1674781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solidFill>
                    <a:srgbClr val="C00000"/>
                  </a:solidFill>
                </a:rPr>
                <a:t>3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.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062" name="Skupina 2061"/>
          <p:cNvGrpSpPr/>
          <p:nvPr/>
        </p:nvGrpSpPr>
        <p:grpSpPr>
          <a:xfrm>
            <a:off x="7740950" y="2204864"/>
            <a:ext cx="1563491" cy="1383221"/>
            <a:chOff x="7740950" y="2204864"/>
            <a:chExt cx="1563491" cy="1383221"/>
          </a:xfrm>
        </p:grpSpPr>
        <p:pic>
          <p:nvPicPr>
            <p:cNvPr id="46" name="Picture 3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>
                          <a14:backgroundMark x1="45846" y1="32000" x2="45846" y2="32000"/>
                          <a14:backgroundMark x1="43077" y1="31385" x2="43077" y2="31385"/>
                          <a14:backgroundMark x1="52923" y1="28615" x2="52923" y2="32308"/>
                          <a14:backgroundMark x1="60308" y1="36000" x2="62769" y2="34769"/>
                          <a14:backgroundMark x1="65538" y1="40000" x2="64000" y2="40000"/>
                          <a14:backgroundMark x1="66462" y1="48615" x2="69231" y2="48615"/>
                          <a14:backgroundMark x1="40000" y1="36923" x2="34769" y2="35692"/>
                          <a14:backgroundMark x1="35692" y1="41231" x2="33538" y2="37231"/>
                          <a14:backgroundMark x1="32615" y1="48615" x2="28923" y2="49231"/>
                          <a14:backgroundMark x1="38769" y1="64000" x2="36308" y2="68000"/>
                          <a14:backgroundMark x1="47077" y1="66462" x2="44615" y2="69231"/>
                          <a14:backgroundMark x1="46154" y1="64308" x2="41231" y2="69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235" t="27865" r="24259" b="27452"/>
            <a:stretch/>
          </p:blipFill>
          <p:spPr bwMode="auto">
            <a:xfrm>
              <a:off x="7740950" y="2204864"/>
              <a:ext cx="1563491" cy="13832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8" name="TextovéPole 57"/>
            <p:cNvSpPr txBox="1"/>
            <p:nvPr/>
          </p:nvSpPr>
          <p:spPr>
            <a:xfrm>
              <a:off x="8293305" y="2566402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4.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7328989" y="188640"/>
            <a:ext cx="1563491" cy="1383221"/>
            <a:chOff x="7328989" y="116632"/>
            <a:chExt cx="1563491" cy="1383221"/>
          </a:xfrm>
        </p:grpSpPr>
        <p:pic>
          <p:nvPicPr>
            <p:cNvPr id="44" name="Picture 3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>
                          <a14:backgroundMark x1="45846" y1="32000" x2="45846" y2="32000"/>
                          <a14:backgroundMark x1="43077" y1="31385" x2="43077" y2="31385"/>
                          <a14:backgroundMark x1="52923" y1="28615" x2="52923" y2="32308"/>
                          <a14:backgroundMark x1="60308" y1="36000" x2="62769" y2="34769"/>
                          <a14:backgroundMark x1="65538" y1="40000" x2="64000" y2="40000"/>
                          <a14:backgroundMark x1="66462" y1="48615" x2="69231" y2="48615"/>
                          <a14:backgroundMark x1="40000" y1="36923" x2="34769" y2="35692"/>
                          <a14:backgroundMark x1="35692" y1="41231" x2="33538" y2="37231"/>
                          <a14:backgroundMark x1="32615" y1="48615" x2="28923" y2="49231"/>
                          <a14:backgroundMark x1="38769" y1="64000" x2="36308" y2="68000"/>
                          <a14:backgroundMark x1="47077" y1="66462" x2="44615" y2="69231"/>
                          <a14:backgroundMark x1="46154" y1="64308" x2="41231" y2="69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235" t="27865" r="24259" b="27452"/>
            <a:stretch/>
          </p:blipFill>
          <p:spPr bwMode="auto">
            <a:xfrm>
              <a:off x="7328989" y="116632"/>
              <a:ext cx="1563491" cy="13832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9" name="TextovéPole 58"/>
            <p:cNvSpPr txBox="1"/>
            <p:nvPr/>
          </p:nvSpPr>
          <p:spPr>
            <a:xfrm>
              <a:off x="7755743" y="495008"/>
              <a:ext cx="70038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1O.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776261" y="821643"/>
            <a:ext cx="1563491" cy="1383221"/>
            <a:chOff x="776261" y="821643"/>
            <a:chExt cx="1563491" cy="1383221"/>
          </a:xfrm>
        </p:grpSpPr>
        <p:pic>
          <p:nvPicPr>
            <p:cNvPr id="2051" name="Picture 3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>
                          <a14:backgroundMark x1="45846" y1="32000" x2="45846" y2="32000"/>
                          <a14:backgroundMark x1="43077" y1="31385" x2="43077" y2="31385"/>
                          <a14:backgroundMark x1="52923" y1="28615" x2="52923" y2="32308"/>
                          <a14:backgroundMark x1="60308" y1="36000" x2="62769" y2="34769"/>
                          <a14:backgroundMark x1="65538" y1="40000" x2="64000" y2="40000"/>
                          <a14:backgroundMark x1="66462" y1="48615" x2="69231" y2="48615"/>
                          <a14:backgroundMark x1="40000" y1="36923" x2="34769" y2="35692"/>
                          <a14:backgroundMark x1="35692" y1="41231" x2="33538" y2="37231"/>
                          <a14:backgroundMark x1="32615" y1="48615" x2="28923" y2="49231"/>
                          <a14:backgroundMark x1="38769" y1="64000" x2="36308" y2="68000"/>
                          <a14:backgroundMark x1="47077" y1="66462" x2="44615" y2="69231"/>
                          <a14:backgroundMark x1="46154" y1="64308" x2="41231" y2="69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235" t="27865" r="24259" b="27452"/>
            <a:stretch/>
          </p:blipFill>
          <p:spPr bwMode="auto">
            <a:xfrm>
              <a:off x="776261" y="821643"/>
              <a:ext cx="1563491" cy="13832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048" name="TextovéPole 2047"/>
            <p:cNvSpPr txBox="1"/>
            <p:nvPr/>
          </p:nvSpPr>
          <p:spPr>
            <a:xfrm>
              <a:off x="1352325" y="1115771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</a:rPr>
                <a:t>2.</a:t>
              </a:r>
              <a:endParaRPr lang="cs-CZ" sz="28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 rot="346059">
            <a:off x="306256" y="1586273"/>
            <a:ext cx="3941729" cy="1287885"/>
            <a:chOff x="988368" y="4005064"/>
            <a:chExt cx="3312368" cy="1008112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9" name="Obláček 3"/>
            <p:cNvSpPr/>
            <p:nvPr/>
          </p:nvSpPr>
          <p:spPr>
            <a:xfrm>
              <a:off x="988368" y="4005064"/>
              <a:ext cx="3312368" cy="1008112"/>
            </a:xfrm>
            <a:custGeom>
              <a:avLst/>
              <a:gdLst>
                <a:gd name="connsiteX0" fmla="*/ 3900 w 43200"/>
                <a:gd name="connsiteY0" fmla="*/ 14370 h 43200"/>
                <a:gd name="connsiteX1" fmla="*/ 5623 w 43200"/>
                <a:gd name="connsiteY1" fmla="*/ 6907 h 43200"/>
                <a:gd name="connsiteX2" fmla="*/ 14005 w 43200"/>
                <a:gd name="connsiteY2" fmla="*/ 5202 h 43200"/>
                <a:gd name="connsiteX3" fmla="*/ 22456 w 43200"/>
                <a:gd name="connsiteY3" fmla="*/ 3432 h 43200"/>
                <a:gd name="connsiteX4" fmla="*/ 25749 w 43200"/>
                <a:gd name="connsiteY4" fmla="*/ 200 h 43200"/>
                <a:gd name="connsiteX5" fmla="*/ 29833 w 43200"/>
                <a:gd name="connsiteY5" fmla="*/ 2481 h 43200"/>
                <a:gd name="connsiteX6" fmla="*/ 35463 w 43200"/>
                <a:gd name="connsiteY6" fmla="*/ 690 h 43200"/>
                <a:gd name="connsiteX7" fmla="*/ 38318 w 43200"/>
                <a:gd name="connsiteY7" fmla="*/ 5576 h 43200"/>
                <a:gd name="connsiteX8" fmla="*/ 41982 w 43200"/>
                <a:gd name="connsiteY8" fmla="*/ 10318 h 43200"/>
                <a:gd name="connsiteX9" fmla="*/ 41818 w 43200"/>
                <a:gd name="connsiteY9" fmla="*/ 15460 h 43200"/>
                <a:gd name="connsiteX10" fmla="*/ 43016 w 43200"/>
                <a:gd name="connsiteY10" fmla="*/ 23322 h 43200"/>
                <a:gd name="connsiteX11" fmla="*/ 37404 w 43200"/>
                <a:gd name="connsiteY11" fmla="*/ 30204 h 43200"/>
                <a:gd name="connsiteX12" fmla="*/ 35395 w 43200"/>
                <a:gd name="connsiteY12" fmla="*/ 36101 h 43200"/>
                <a:gd name="connsiteX13" fmla="*/ 28555 w 43200"/>
                <a:gd name="connsiteY13" fmla="*/ 36815 h 43200"/>
                <a:gd name="connsiteX14" fmla="*/ 23667 w 43200"/>
                <a:gd name="connsiteY14" fmla="*/ 43106 h 43200"/>
                <a:gd name="connsiteX15" fmla="*/ 16480 w 43200"/>
                <a:gd name="connsiteY15" fmla="*/ 39266 h 43200"/>
                <a:gd name="connsiteX16" fmla="*/ 5804 w 43200"/>
                <a:gd name="connsiteY16" fmla="*/ 35472 h 43200"/>
                <a:gd name="connsiteX17" fmla="*/ 1110 w 43200"/>
                <a:gd name="connsiteY17" fmla="*/ 31250 h 43200"/>
                <a:gd name="connsiteX18" fmla="*/ 2113 w 43200"/>
                <a:gd name="connsiteY18" fmla="*/ 25551 h 43200"/>
                <a:gd name="connsiteX19" fmla="*/ -5 w 43200"/>
                <a:gd name="connsiteY19" fmla="*/ 19704 h 43200"/>
                <a:gd name="connsiteX20" fmla="*/ 3863 w 43200"/>
                <a:gd name="connsiteY20" fmla="*/ 14507 h 43200"/>
                <a:gd name="connsiteX21" fmla="*/ 3900 w 43200"/>
                <a:gd name="connsiteY21" fmla="*/ 14370 h 43200"/>
                <a:gd name="connsiteX0" fmla="*/ 665134 w 2354560"/>
                <a:gd name="connsiteY0" fmla="*/ 933933 h 612648"/>
                <a:gd name="connsiteX1" fmla="*/ 648116 w 2354560"/>
                <a:gd name="connsiteY1" fmla="*/ 950951 h 612648"/>
                <a:gd name="connsiteX2" fmla="*/ 631098 w 2354560"/>
                <a:gd name="connsiteY2" fmla="*/ 933933 h 612648"/>
                <a:gd name="connsiteX3" fmla="*/ 648116 w 2354560"/>
                <a:gd name="connsiteY3" fmla="*/ 916915 h 612648"/>
                <a:gd name="connsiteX4" fmla="*/ 665134 w 2354560"/>
                <a:gd name="connsiteY4" fmla="*/ 933933 h 612648"/>
                <a:gd name="connsiteX0" fmla="*/ 767135 w 2354560"/>
                <a:gd name="connsiteY0" fmla="*/ 833140 h 612648"/>
                <a:gd name="connsiteX1" fmla="*/ 733099 w 2354560"/>
                <a:gd name="connsiteY1" fmla="*/ 867176 h 612648"/>
                <a:gd name="connsiteX2" fmla="*/ 699063 w 2354560"/>
                <a:gd name="connsiteY2" fmla="*/ 833140 h 612648"/>
                <a:gd name="connsiteX3" fmla="*/ 733099 w 2354560"/>
                <a:gd name="connsiteY3" fmla="*/ 799104 h 612648"/>
                <a:gd name="connsiteX4" fmla="*/ 767135 w 2354560"/>
                <a:gd name="connsiteY4" fmla="*/ 833140 h 612648"/>
                <a:gd name="connsiteX0" fmla="*/ 891076 w 2354560"/>
                <a:gd name="connsiteY0" fmla="*/ 706325 h 612648"/>
                <a:gd name="connsiteX1" fmla="*/ 840022 w 2354560"/>
                <a:gd name="connsiteY1" fmla="*/ 757379 h 612648"/>
                <a:gd name="connsiteX2" fmla="*/ 788968 w 2354560"/>
                <a:gd name="connsiteY2" fmla="*/ 706325 h 612648"/>
                <a:gd name="connsiteX3" fmla="*/ 840022 w 2354560"/>
                <a:gd name="connsiteY3" fmla="*/ 655271 h 612648"/>
                <a:gd name="connsiteX4" fmla="*/ 891076 w 2354560"/>
                <a:gd name="connsiteY4" fmla="*/ 706325 h 612648"/>
                <a:gd name="connsiteX0" fmla="*/ 4693 w 43200"/>
                <a:gd name="connsiteY0" fmla="*/ 26177 h 43200"/>
                <a:gd name="connsiteX1" fmla="*/ 2160 w 43200"/>
                <a:gd name="connsiteY1" fmla="*/ 25380 h 43200"/>
                <a:gd name="connsiteX2" fmla="*/ 6928 w 43200"/>
                <a:gd name="connsiteY2" fmla="*/ 34899 h 43200"/>
                <a:gd name="connsiteX3" fmla="*/ 5820 w 43200"/>
                <a:gd name="connsiteY3" fmla="*/ 35280 h 43200"/>
                <a:gd name="connsiteX4" fmla="*/ 16478 w 43200"/>
                <a:gd name="connsiteY4" fmla="*/ 39090 h 43200"/>
                <a:gd name="connsiteX5" fmla="*/ 15810 w 43200"/>
                <a:gd name="connsiteY5" fmla="*/ 37350 h 43200"/>
                <a:gd name="connsiteX6" fmla="*/ 28827 w 43200"/>
                <a:gd name="connsiteY6" fmla="*/ 34751 h 43200"/>
                <a:gd name="connsiteX7" fmla="*/ 28560 w 43200"/>
                <a:gd name="connsiteY7" fmla="*/ 36660 h 43200"/>
                <a:gd name="connsiteX8" fmla="*/ 34129 w 43200"/>
                <a:gd name="connsiteY8" fmla="*/ 22954 h 43200"/>
                <a:gd name="connsiteX9" fmla="*/ 37380 w 43200"/>
                <a:gd name="connsiteY9" fmla="*/ 30090 h 43200"/>
                <a:gd name="connsiteX10" fmla="*/ 41798 w 43200"/>
                <a:gd name="connsiteY10" fmla="*/ 15354 h 43200"/>
                <a:gd name="connsiteX11" fmla="*/ 40350 w 43200"/>
                <a:gd name="connsiteY11" fmla="*/ 18030 h 43200"/>
                <a:gd name="connsiteX12" fmla="*/ 38324 w 43200"/>
                <a:gd name="connsiteY12" fmla="*/ 5426 h 43200"/>
                <a:gd name="connsiteX13" fmla="*/ 38400 w 43200"/>
                <a:gd name="connsiteY13" fmla="*/ 6690 h 43200"/>
                <a:gd name="connsiteX14" fmla="*/ 29078 w 43200"/>
                <a:gd name="connsiteY14" fmla="*/ 3952 h 43200"/>
                <a:gd name="connsiteX15" fmla="*/ 29820 w 43200"/>
                <a:gd name="connsiteY15" fmla="*/ 2340 h 43200"/>
                <a:gd name="connsiteX16" fmla="*/ 22141 w 43200"/>
                <a:gd name="connsiteY16" fmla="*/ 4720 h 43200"/>
                <a:gd name="connsiteX17" fmla="*/ 22500 w 43200"/>
                <a:gd name="connsiteY17" fmla="*/ 3330 h 43200"/>
                <a:gd name="connsiteX18" fmla="*/ 14000 w 43200"/>
                <a:gd name="connsiteY18" fmla="*/ 5192 h 43200"/>
                <a:gd name="connsiteX19" fmla="*/ 15300 w 43200"/>
                <a:gd name="connsiteY19" fmla="*/ 6540 h 43200"/>
                <a:gd name="connsiteX20" fmla="*/ 4127 w 43200"/>
                <a:gd name="connsiteY20" fmla="*/ 15789 h 43200"/>
                <a:gd name="connsiteX21" fmla="*/ 3900 w 43200"/>
                <a:gd name="connsiteY21" fmla="*/ 14370 h 4320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50078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907656 w 2357612"/>
                <a:gd name="connsiteY3" fmla="*/ 940673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37200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830383 w 2357612"/>
                <a:gd name="connsiteY3" fmla="*/ 695974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7028"/>
                <a:gd name="connsiteX1" fmla="*/ 5659 w 43256"/>
                <a:gd name="connsiteY1" fmla="*/ 6766 h 67028"/>
                <a:gd name="connsiteX2" fmla="*/ 14041 w 43256"/>
                <a:gd name="connsiteY2" fmla="*/ 5061 h 67028"/>
                <a:gd name="connsiteX3" fmla="*/ 22492 w 43256"/>
                <a:gd name="connsiteY3" fmla="*/ 3291 h 67028"/>
                <a:gd name="connsiteX4" fmla="*/ 25785 w 43256"/>
                <a:gd name="connsiteY4" fmla="*/ 59 h 67028"/>
                <a:gd name="connsiteX5" fmla="*/ 29869 w 43256"/>
                <a:gd name="connsiteY5" fmla="*/ 2340 h 67028"/>
                <a:gd name="connsiteX6" fmla="*/ 35499 w 43256"/>
                <a:gd name="connsiteY6" fmla="*/ 549 h 67028"/>
                <a:gd name="connsiteX7" fmla="*/ 38354 w 43256"/>
                <a:gd name="connsiteY7" fmla="*/ 5435 h 67028"/>
                <a:gd name="connsiteX8" fmla="*/ 42018 w 43256"/>
                <a:gd name="connsiteY8" fmla="*/ 10177 h 67028"/>
                <a:gd name="connsiteX9" fmla="*/ 41854 w 43256"/>
                <a:gd name="connsiteY9" fmla="*/ 15319 h 67028"/>
                <a:gd name="connsiteX10" fmla="*/ 43052 w 43256"/>
                <a:gd name="connsiteY10" fmla="*/ 23181 h 67028"/>
                <a:gd name="connsiteX11" fmla="*/ 37440 w 43256"/>
                <a:gd name="connsiteY11" fmla="*/ 30063 h 67028"/>
                <a:gd name="connsiteX12" fmla="*/ 35431 w 43256"/>
                <a:gd name="connsiteY12" fmla="*/ 35960 h 67028"/>
                <a:gd name="connsiteX13" fmla="*/ 28591 w 43256"/>
                <a:gd name="connsiteY13" fmla="*/ 36674 h 67028"/>
                <a:gd name="connsiteX14" fmla="*/ 23703 w 43256"/>
                <a:gd name="connsiteY14" fmla="*/ 42965 h 67028"/>
                <a:gd name="connsiteX15" fmla="*/ 16516 w 43256"/>
                <a:gd name="connsiteY15" fmla="*/ 39125 h 67028"/>
                <a:gd name="connsiteX16" fmla="*/ 5840 w 43256"/>
                <a:gd name="connsiteY16" fmla="*/ 35331 h 67028"/>
                <a:gd name="connsiteX17" fmla="*/ 1146 w 43256"/>
                <a:gd name="connsiteY17" fmla="*/ 31109 h 67028"/>
                <a:gd name="connsiteX18" fmla="*/ 2149 w 43256"/>
                <a:gd name="connsiteY18" fmla="*/ 25410 h 67028"/>
                <a:gd name="connsiteX19" fmla="*/ 31 w 43256"/>
                <a:gd name="connsiteY19" fmla="*/ 19563 h 67028"/>
                <a:gd name="connsiteX20" fmla="*/ 3899 w 43256"/>
                <a:gd name="connsiteY20" fmla="*/ 14366 h 67028"/>
                <a:gd name="connsiteX21" fmla="*/ 3936 w 43256"/>
                <a:gd name="connsiteY21" fmla="*/ 14229 h 67028"/>
                <a:gd name="connsiteX0" fmla="*/ 847401 w 2357612"/>
                <a:gd name="connsiteY0" fmla="*/ 687234 h 950561"/>
                <a:gd name="connsiteX1" fmla="*/ 650078 w 2357612"/>
                <a:gd name="connsiteY1" fmla="*/ 948951 h 950561"/>
                <a:gd name="connsiteX2" fmla="*/ 864879 w 2357612"/>
                <a:gd name="connsiteY2" fmla="*/ 545567 h 950561"/>
                <a:gd name="connsiteX3" fmla="*/ 830383 w 2357612"/>
                <a:gd name="connsiteY3" fmla="*/ 695974 h 950561"/>
                <a:gd name="connsiteX4" fmla="*/ 847401 w 2357612"/>
                <a:gd name="connsiteY4" fmla="*/ 687234 h 950561"/>
                <a:gd name="connsiteX0" fmla="*/ 769097 w 2357612"/>
                <a:gd name="connsiteY0" fmla="*/ 831140 h 950561"/>
                <a:gd name="connsiteX1" fmla="*/ 735061 w 2357612"/>
                <a:gd name="connsiteY1" fmla="*/ 865176 h 950561"/>
                <a:gd name="connsiteX2" fmla="*/ 701025 w 2357612"/>
                <a:gd name="connsiteY2" fmla="*/ 831140 h 950561"/>
                <a:gd name="connsiteX3" fmla="*/ 735061 w 2357612"/>
                <a:gd name="connsiteY3" fmla="*/ 797104 h 950561"/>
                <a:gd name="connsiteX4" fmla="*/ 769097 w 2357612"/>
                <a:gd name="connsiteY4" fmla="*/ 831140 h 950561"/>
                <a:gd name="connsiteX0" fmla="*/ 893038 w 2357612"/>
                <a:gd name="connsiteY0" fmla="*/ 704325 h 950561"/>
                <a:gd name="connsiteX1" fmla="*/ 841984 w 2357612"/>
                <a:gd name="connsiteY1" fmla="*/ 755379 h 950561"/>
                <a:gd name="connsiteX2" fmla="*/ 790930 w 2357612"/>
                <a:gd name="connsiteY2" fmla="*/ 704325 h 950561"/>
                <a:gd name="connsiteX3" fmla="*/ 841984 w 2357612"/>
                <a:gd name="connsiteY3" fmla="*/ 653271 h 950561"/>
                <a:gd name="connsiteX4" fmla="*/ 893038 w 2357612"/>
                <a:gd name="connsiteY4" fmla="*/ 704325 h 950561"/>
                <a:gd name="connsiteX0" fmla="*/ 4729 w 43256"/>
                <a:gd name="connsiteY0" fmla="*/ 26036 h 67028"/>
                <a:gd name="connsiteX1" fmla="*/ 2196 w 43256"/>
                <a:gd name="connsiteY1" fmla="*/ 25239 h 67028"/>
                <a:gd name="connsiteX2" fmla="*/ 6964 w 43256"/>
                <a:gd name="connsiteY2" fmla="*/ 34758 h 67028"/>
                <a:gd name="connsiteX3" fmla="*/ 5856 w 43256"/>
                <a:gd name="connsiteY3" fmla="*/ 35139 h 67028"/>
                <a:gd name="connsiteX4" fmla="*/ 16514 w 43256"/>
                <a:gd name="connsiteY4" fmla="*/ 38949 h 67028"/>
                <a:gd name="connsiteX5" fmla="*/ 15846 w 43256"/>
                <a:gd name="connsiteY5" fmla="*/ 37209 h 67028"/>
                <a:gd name="connsiteX6" fmla="*/ 28863 w 43256"/>
                <a:gd name="connsiteY6" fmla="*/ 34610 h 67028"/>
                <a:gd name="connsiteX7" fmla="*/ 28596 w 43256"/>
                <a:gd name="connsiteY7" fmla="*/ 36519 h 67028"/>
                <a:gd name="connsiteX8" fmla="*/ 34165 w 43256"/>
                <a:gd name="connsiteY8" fmla="*/ 22813 h 67028"/>
                <a:gd name="connsiteX9" fmla="*/ 37416 w 43256"/>
                <a:gd name="connsiteY9" fmla="*/ 29949 h 67028"/>
                <a:gd name="connsiteX10" fmla="*/ 41834 w 43256"/>
                <a:gd name="connsiteY10" fmla="*/ 15213 h 67028"/>
                <a:gd name="connsiteX11" fmla="*/ 40386 w 43256"/>
                <a:gd name="connsiteY11" fmla="*/ 17889 h 67028"/>
                <a:gd name="connsiteX12" fmla="*/ 38360 w 43256"/>
                <a:gd name="connsiteY12" fmla="*/ 5285 h 67028"/>
                <a:gd name="connsiteX13" fmla="*/ 38436 w 43256"/>
                <a:gd name="connsiteY13" fmla="*/ 6549 h 67028"/>
                <a:gd name="connsiteX14" fmla="*/ 29114 w 43256"/>
                <a:gd name="connsiteY14" fmla="*/ 3811 h 67028"/>
                <a:gd name="connsiteX15" fmla="*/ 29856 w 43256"/>
                <a:gd name="connsiteY15" fmla="*/ 2199 h 67028"/>
                <a:gd name="connsiteX16" fmla="*/ 22177 w 43256"/>
                <a:gd name="connsiteY16" fmla="*/ 4579 h 67028"/>
                <a:gd name="connsiteX17" fmla="*/ 22536 w 43256"/>
                <a:gd name="connsiteY17" fmla="*/ 3189 h 67028"/>
                <a:gd name="connsiteX18" fmla="*/ 14036 w 43256"/>
                <a:gd name="connsiteY18" fmla="*/ 5051 h 67028"/>
                <a:gd name="connsiteX19" fmla="*/ 15336 w 43256"/>
                <a:gd name="connsiteY19" fmla="*/ 6399 h 67028"/>
                <a:gd name="connsiteX20" fmla="*/ 4163 w 43256"/>
                <a:gd name="connsiteY20" fmla="*/ 15648 h 67028"/>
                <a:gd name="connsiteX21" fmla="*/ 3936 w 43256"/>
                <a:gd name="connsiteY21" fmla="*/ 14229 h 67028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769097 w 2357612"/>
                <a:gd name="connsiteY0" fmla="*/ 831140 h 865176"/>
                <a:gd name="connsiteX1" fmla="*/ 735061 w 2357612"/>
                <a:gd name="connsiteY1" fmla="*/ 865176 h 865176"/>
                <a:gd name="connsiteX2" fmla="*/ 701025 w 2357612"/>
                <a:gd name="connsiteY2" fmla="*/ 831140 h 865176"/>
                <a:gd name="connsiteX3" fmla="*/ 735061 w 2357612"/>
                <a:gd name="connsiteY3" fmla="*/ 797104 h 865176"/>
                <a:gd name="connsiteX4" fmla="*/ 769097 w 2357612"/>
                <a:gd name="connsiteY4" fmla="*/ 831140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735061 w 2357612"/>
                <a:gd name="connsiteY3" fmla="*/ 797104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850970 w 2357612"/>
                <a:gd name="connsiteY3" fmla="*/ 578163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872128 w 2357612"/>
                <a:gd name="connsiteY0" fmla="*/ 573563 h 865176"/>
                <a:gd name="connsiteX1" fmla="*/ 735061 w 2357612"/>
                <a:gd name="connsiteY1" fmla="*/ 865176 h 865176"/>
                <a:gd name="connsiteX2" fmla="*/ 855571 w 2357612"/>
                <a:gd name="connsiteY2" fmla="*/ 573563 h 865176"/>
                <a:gd name="connsiteX3" fmla="*/ 850970 w 2357612"/>
                <a:gd name="connsiteY3" fmla="*/ 578163 h 865176"/>
                <a:gd name="connsiteX4" fmla="*/ 872128 w 2357612"/>
                <a:gd name="connsiteY4" fmla="*/ 573563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53265"/>
                <a:gd name="connsiteX1" fmla="*/ 5659 w 43256"/>
                <a:gd name="connsiteY1" fmla="*/ 6766 h 53265"/>
                <a:gd name="connsiteX2" fmla="*/ 14041 w 43256"/>
                <a:gd name="connsiteY2" fmla="*/ 5061 h 53265"/>
                <a:gd name="connsiteX3" fmla="*/ 22492 w 43256"/>
                <a:gd name="connsiteY3" fmla="*/ 3291 h 53265"/>
                <a:gd name="connsiteX4" fmla="*/ 25785 w 43256"/>
                <a:gd name="connsiteY4" fmla="*/ 59 h 53265"/>
                <a:gd name="connsiteX5" fmla="*/ 29869 w 43256"/>
                <a:gd name="connsiteY5" fmla="*/ 2340 h 53265"/>
                <a:gd name="connsiteX6" fmla="*/ 35499 w 43256"/>
                <a:gd name="connsiteY6" fmla="*/ 549 h 53265"/>
                <a:gd name="connsiteX7" fmla="*/ 38354 w 43256"/>
                <a:gd name="connsiteY7" fmla="*/ 5435 h 53265"/>
                <a:gd name="connsiteX8" fmla="*/ 42018 w 43256"/>
                <a:gd name="connsiteY8" fmla="*/ 10177 h 53265"/>
                <a:gd name="connsiteX9" fmla="*/ 41854 w 43256"/>
                <a:gd name="connsiteY9" fmla="*/ 15319 h 53265"/>
                <a:gd name="connsiteX10" fmla="*/ 43052 w 43256"/>
                <a:gd name="connsiteY10" fmla="*/ 23181 h 53265"/>
                <a:gd name="connsiteX11" fmla="*/ 37440 w 43256"/>
                <a:gd name="connsiteY11" fmla="*/ 30063 h 53265"/>
                <a:gd name="connsiteX12" fmla="*/ 35431 w 43256"/>
                <a:gd name="connsiteY12" fmla="*/ 35960 h 53265"/>
                <a:gd name="connsiteX13" fmla="*/ 28591 w 43256"/>
                <a:gd name="connsiteY13" fmla="*/ 36674 h 53265"/>
                <a:gd name="connsiteX14" fmla="*/ 23703 w 43256"/>
                <a:gd name="connsiteY14" fmla="*/ 42965 h 53265"/>
                <a:gd name="connsiteX15" fmla="*/ 16516 w 43256"/>
                <a:gd name="connsiteY15" fmla="*/ 39125 h 53265"/>
                <a:gd name="connsiteX16" fmla="*/ 5840 w 43256"/>
                <a:gd name="connsiteY16" fmla="*/ 35331 h 53265"/>
                <a:gd name="connsiteX17" fmla="*/ 1146 w 43256"/>
                <a:gd name="connsiteY17" fmla="*/ 31109 h 53265"/>
                <a:gd name="connsiteX18" fmla="*/ 2149 w 43256"/>
                <a:gd name="connsiteY18" fmla="*/ 25410 h 53265"/>
                <a:gd name="connsiteX19" fmla="*/ 31 w 43256"/>
                <a:gd name="connsiteY19" fmla="*/ 19563 h 53265"/>
                <a:gd name="connsiteX20" fmla="*/ 3899 w 43256"/>
                <a:gd name="connsiteY20" fmla="*/ 14366 h 53265"/>
                <a:gd name="connsiteX21" fmla="*/ 3936 w 43256"/>
                <a:gd name="connsiteY21" fmla="*/ 14229 h 53265"/>
                <a:gd name="connsiteX0" fmla="*/ 847401 w 2357612"/>
                <a:gd name="connsiteY0" fmla="*/ 687234 h 755379"/>
                <a:gd name="connsiteX1" fmla="*/ 881898 w 2357612"/>
                <a:gd name="connsiteY1" fmla="*/ 523948 h 755379"/>
                <a:gd name="connsiteX2" fmla="*/ 864879 w 2357612"/>
                <a:gd name="connsiteY2" fmla="*/ 545567 h 755379"/>
                <a:gd name="connsiteX3" fmla="*/ 830383 w 2357612"/>
                <a:gd name="connsiteY3" fmla="*/ 695974 h 755379"/>
                <a:gd name="connsiteX4" fmla="*/ 847401 w 2357612"/>
                <a:gd name="connsiteY4" fmla="*/ 687234 h 755379"/>
                <a:gd name="connsiteX0" fmla="*/ 872128 w 2357612"/>
                <a:gd name="connsiteY0" fmla="*/ 573563 h 755379"/>
                <a:gd name="connsiteX1" fmla="*/ 915365 w 2357612"/>
                <a:gd name="connsiteY1" fmla="*/ 646235 h 755379"/>
                <a:gd name="connsiteX2" fmla="*/ 855571 w 2357612"/>
                <a:gd name="connsiteY2" fmla="*/ 573563 h 755379"/>
                <a:gd name="connsiteX3" fmla="*/ 850970 w 2357612"/>
                <a:gd name="connsiteY3" fmla="*/ 578163 h 755379"/>
                <a:gd name="connsiteX4" fmla="*/ 872128 w 2357612"/>
                <a:gd name="connsiteY4" fmla="*/ 573563 h 755379"/>
                <a:gd name="connsiteX0" fmla="*/ 893038 w 2357612"/>
                <a:gd name="connsiteY0" fmla="*/ 704325 h 755379"/>
                <a:gd name="connsiteX1" fmla="*/ 841984 w 2357612"/>
                <a:gd name="connsiteY1" fmla="*/ 755379 h 755379"/>
                <a:gd name="connsiteX2" fmla="*/ 790930 w 2357612"/>
                <a:gd name="connsiteY2" fmla="*/ 704325 h 755379"/>
                <a:gd name="connsiteX3" fmla="*/ 841984 w 2357612"/>
                <a:gd name="connsiteY3" fmla="*/ 653271 h 755379"/>
                <a:gd name="connsiteX4" fmla="*/ 893038 w 2357612"/>
                <a:gd name="connsiteY4" fmla="*/ 704325 h 755379"/>
                <a:gd name="connsiteX0" fmla="*/ 4729 w 43256"/>
                <a:gd name="connsiteY0" fmla="*/ 26036 h 53265"/>
                <a:gd name="connsiteX1" fmla="*/ 2196 w 43256"/>
                <a:gd name="connsiteY1" fmla="*/ 25239 h 53265"/>
                <a:gd name="connsiteX2" fmla="*/ 6964 w 43256"/>
                <a:gd name="connsiteY2" fmla="*/ 34758 h 53265"/>
                <a:gd name="connsiteX3" fmla="*/ 5856 w 43256"/>
                <a:gd name="connsiteY3" fmla="*/ 35139 h 53265"/>
                <a:gd name="connsiteX4" fmla="*/ 16514 w 43256"/>
                <a:gd name="connsiteY4" fmla="*/ 38949 h 53265"/>
                <a:gd name="connsiteX5" fmla="*/ 15846 w 43256"/>
                <a:gd name="connsiteY5" fmla="*/ 37209 h 53265"/>
                <a:gd name="connsiteX6" fmla="*/ 28863 w 43256"/>
                <a:gd name="connsiteY6" fmla="*/ 34610 h 53265"/>
                <a:gd name="connsiteX7" fmla="*/ 28596 w 43256"/>
                <a:gd name="connsiteY7" fmla="*/ 36519 h 53265"/>
                <a:gd name="connsiteX8" fmla="*/ 34165 w 43256"/>
                <a:gd name="connsiteY8" fmla="*/ 22813 h 53265"/>
                <a:gd name="connsiteX9" fmla="*/ 37416 w 43256"/>
                <a:gd name="connsiteY9" fmla="*/ 29949 h 53265"/>
                <a:gd name="connsiteX10" fmla="*/ 41834 w 43256"/>
                <a:gd name="connsiteY10" fmla="*/ 15213 h 53265"/>
                <a:gd name="connsiteX11" fmla="*/ 40386 w 43256"/>
                <a:gd name="connsiteY11" fmla="*/ 17889 h 53265"/>
                <a:gd name="connsiteX12" fmla="*/ 38360 w 43256"/>
                <a:gd name="connsiteY12" fmla="*/ 5285 h 53265"/>
                <a:gd name="connsiteX13" fmla="*/ 38436 w 43256"/>
                <a:gd name="connsiteY13" fmla="*/ 6549 h 53265"/>
                <a:gd name="connsiteX14" fmla="*/ 29114 w 43256"/>
                <a:gd name="connsiteY14" fmla="*/ 3811 h 53265"/>
                <a:gd name="connsiteX15" fmla="*/ 29856 w 43256"/>
                <a:gd name="connsiteY15" fmla="*/ 2199 h 53265"/>
                <a:gd name="connsiteX16" fmla="*/ 22177 w 43256"/>
                <a:gd name="connsiteY16" fmla="*/ 4579 h 53265"/>
                <a:gd name="connsiteX17" fmla="*/ 22536 w 43256"/>
                <a:gd name="connsiteY17" fmla="*/ 3189 h 53265"/>
                <a:gd name="connsiteX18" fmla="*/ 14036 w 43256"/>
                <a:gd name="connsiteY18" fmla="*/ 5051 h 53265"/>
                <a:gd name="connsiteX19" fmla="*/ 15336 w 43256"/>
                <a:gd name="connsiteY19" fmla="*/ 6399 h 53265"/>
                <a:gd name="connsiteX20" fmla="*/ 4163 w 43256"/>
                <a:gd name="connsiteY20" fmla="*/ 15648 h 53265"/>
                <a:gd name="connsiteX21" fmla="*/ 3936 w 43256"/>
                <a:gd name="connsiteY21" fmla="*/ 14229 h 53265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790930 w 2357612"/>
                <a:gd name="connsiteY2" fmla="*/ 704325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58841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58841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49122"/>
                <a:gd name="connsiteX1" fmla="*/ 5659 w 43256"/>
                <a:gd name="connsiteY1" fmla="*/ 6766 h 49122"/>
                <a:gd name="connsiteX2" fmla="*/ 14041 w 43256"/>
                <a:gd name="connsiteY2" fmla="*/ 5061 h 49122"/>
                <a:gd name="connsiteX3" fmla="*/ 22492 w 43256"/>
                <a:gd name="connsiteY3" fmla="*/ 3291 h 49122"/>
                <a:gd name="connsiteX4" fmla="*/ 25785 w 43256"/>
                <a:gd name="connsiteY4" fmla="*/ 59 h 49122"/>
                <a:gd name="connsiteX5" fmla="*/ 29869 w 43256"/>
                <a:gd name="connsiteY5" fmla="*/ 2340 h 49122"/>
                <a:gd name="connsiteX6" fmla="*/ 35499 w 43256"/>
                <a:gd name="connsiteY6" fmla="*/ 549 h 49122"/>
                <a:gd name="connsiteX7" fmla="*/ 38354 w 43256"/>
                <a:gd name="connsiteY7" fmla="*/ 5435 h 49122"/>
                <a:gd name="connsiteX8" fmla="*/ 42018 w 43256"/>
                <a:gd name="connsiteY8" fmla="*/ 10177 h 49122"/>
                <a:gd name="connsiteX9" fmla="*/ 41854 w 43256"/>
                <a:gd name="connsiteY9" fmla="*/ 15319 h 49122"/>
                <a:gd name="connsiteX10" fmla="*/ 43052 w 43256"/>
                <a:gd name="connsiteY10" fmla="*/ 23181 h 49122"/>
                <a:gd name="connsiteX11" fmla="*/ 37440 w 43256"/>
                <a:gd name="connsiteY11" fmla="*/ 30063 h 49122"/>
                <a:gd name="connsiteX12" fmla="*/ 35431 w 43256"/>
                <a:gd name="connsiteY12" fmla="*/ 35960 h 49122"/>
                <a:gd name="connsiteX13" fmla="*/ 28591 w 43256"/>
                <a:gd name="connsiteY13" fmla="*/ 36674 h 49122"/>
                <a:gd name="connsiteX14" fmla="*/ 23703 w 43256"/>
                <a:gd name="connsiteY14" fmla="*/ 42965 h 49122"/>
                <a:gd name="connsiteX15" fmla="*/ 16516 w 43256"/>
                <a:gd name="connsiteY15" fmla="*/ 39125 h 49122"/>
                <a:gd name="connsiteX16" fmla="*/ 5840 w 43256"/>
                <a:gd name="connsiteY16" fmla="*/ 35331 h 49122"/>
                <a:gd name="connsiteX17" fmla="*/ 1146 w 43256"/>
                <a:gd name="connsiteY17" fmla="*/ 31109 h 49122"/>
                <a:gd name="connsiteX18" fmla="*/ 2149 w 43256"/>
                <a:gd name="connsiteY18" fmla="*/ 25410 h 49122"/>
                <a:gd name="connsiteX19" fmla="*/ 31 w 43256"/>
                <a:gd name="connsiteY19" fmla="*/ 19563 h 49122"/>
                <a:gd name="connsiteX20" fmla="*/ 3899 w 43256"/>
                <a:gd name="connsiteY20" fmla="*/ 14366 h 49122"/>
                <a:gd name="connsiteX21" fmla="*/ 3936 w 43256"/>
                <a:gd name="connsiteY21" fmla="*/ 14229 h 49122"/>
                <a:gd name="connsiteX0" fmla="*/ 873159 w 2357612"/>
                <a:gd name="connsiteY0" fmla="*/ 597082 h 696623"/>
                <a:gd name="connsiteX1" fmla="*/ 881898 w 2357612"/>
                <a:gd name="connsiteY1" fmla="*/ 523948 h 696623"/>
                <a:gd name="connsiteX2" fmla="*/ 864879 w 2357612"/>
                <a:gd name="connsiteY2" fmla="*/ 545567 h 696623"/>
                <a:gd name="connsiteX3" fmla="*/ 830383 w 2357612"/>
                <a:gd name="connsiteY3" fmla="*/ 695974 h 696623"/>
                <a:gd name="connsiteX4" fmla="*/ 873159 w 2357612"/>
                <a:gd name="connsiteY4" fmla="*/ 597082 h 696623"/>
                <a:gd name="connsiteX0" fmla="*/ 872128 w 2357612"/>
                <a:gd name="connsiteY0" fmla="*/ 573563 h 696623"/>
                <a:gd name="connsiteX1" fmla="*/ 915365 w 2357612"/>
                <a:gd name="connsiteY1" fmla="*/ 646235 h 696623"/>
                <a:gd name="connsiteX2" fmla="*/ 855571 w 2357612"/>
                <a:gd name="connsiteY2" fmla="*/ 573563 h 696623"/>
                <a:gd name="connsiteX3" fmla="*/ 850970 w 2357612"/>
                <a:gd name="connsiteY3" fmla="*/ 578163 h 696623"/>
                <a:gd name="connsiteX4" fmla="*/ 872128 w 2357612"/>
                <a:gd name="connsiteY4" fmla="*/ 573563 h 696623"/>
                <a:gd name="connsiteX0" fmla="*/ 893038 w 2357612"/>
                <a:gd name="connsiteY0" fmla="*/ 588415 h 696623"/>
                <a:gd name="connsiteX1" fmla="*/ 880620 w 2357612"/>
                <a:gd name="connsiteY1" fmla="*/ 600833 h 696623"/>
                <a:gd name="connsiteX2" fmla="*/ 881082 w 2357612"/>
                <a:gd name="connsiteY2" fmla="*/ 575536 h 696623"/>
                <a:gd name="connsiteX3" fmla="*/ 841984 w 2357612"/>
                <a:gd name="connsiteY3" fmla="*/ 653271 h 696623"/>
                <a:gd name="connsiteX4" fmla="*/ 893038 w 2357612"/>
                <a:gd name="connsiteY4" fmla="*/ 588415 h 696623"/>
                <a:gd name="connsiteX0" fmla="*/ 4729 w 43256"/>
                <a:gd name="connsiteY0" fmla="*/ 26036 h 49122"/>
                <a:gd name="connsiteX1" fmla="*/ 2196 w 43256"/>
                <a:gd name="connsiteY1" fmla="*/ 25239 h 49122"/>
                <a:gd name="connsiteX2" fmla="*/ 6964 w 43256"/>
                <a:gd name="connsiteY2" fmla="*/ 34758 h 49122"/>
                <a:gd name="connsiteX3" fmla="*/ 5856 w 43256"/>
                <a:gd name="connsiteY3" fmla="*/ 35139 h 49122"/>
                <a:gd name="connsiteX4" fmla="*/ 16514 w 43256"/>
                <a:gd name="connsiteY4" fmla="*/ 38949 h 49122"/>
                <a:gd name="connsiteX5" fmla="*/ 15846 w 43256"/>
                <a:gd name="connsiteY5" fmla="*/ 37209 h 49122"/>
                <a:gd name="connsiteX6" fmla="*/ 28863 w 43256"/>
                <a:gd name="connsiteY6" fmla="*/ 34610 h 49122"/>
                <a:gd name="connsiteX7" fmla="*/ 28596 w 43256"/>
                <a:gd name="connsiteY7" fmla="*/ 36519 h 49122"/>
                <a:gd name="connsiteX8" fmla="*/ 34165 w 43256"/>
                <a:gd name="connsiteY8" fmla="*/ 22813 h 49122"/>
                <a:gd name="connsiteX9" fmla="*/ 37416 w 43256"/>
                <a:gd name="connsiteY9" fmla="*/ 29949 h 49122"/>
                <a:gd name="connsiteX10" fmla="*/ 41834 w 43256"/>
                <a:gd name="connsiteY10" fmla="*/ 15213 h 49122"/>
                <a:gd name="connsiteX11" fmla="*/ 40386 w 43256"/>
                <a:gd name="connsiteY11" fmla="*/ 17889 h 49122"/>
                <a:gd name="connsiteX12" fmla="*/ 38360 w 43256"/>
                <a:gd name="connsiteY12" fmla="*/ 5285 h 49122"/>
                <a:gd name="connsiteX13" fmla="*/ 38436 w 43256"/>
                <a:gd name="connsiteY13" fmla="*/ 6549 h 49122"/>
                <a:gd name="connsiteX14" fmla="*/ 29114 w 43256"/>
                <a:gd name="connsiteY14" fmla="*/ 3811 h 49122"/>
                <a:gd name="connsiteX15" fmla="*/ 29856 w 43256"/>
                <a:gd name="connsiteY15" fmla="*/ 2199 h 49122"/>
                <a:gd name="connsiteX16" fmla="*/ 22177 w 43256"/>
                <a:gd name="connsiteY16" fmla="*/ 4579 h 49122"/>
                <a:gd name="connsiteX17" fmla="*/ 22536 w 43256"/>
                <a:gd name="connsiteY17" fmla="*/ 3189 h 49122"/>
                <a:gd name="connsiteX18" fmla="*/ 14036 w 43256"/>
                <a:gd name="connsiteY18" fmla="*/ 5051 h 49122"/>
                <a:gd name="connsiteX19" fmla="*/ 15336 w 43256"/>
                <a:gd name="connsiteY19" fmla="*/ 6399 h 49122"/>
                <a:gd name="connsiteX20" fmla="*/ 4163 w 43256"/>
                <a:gd name="connsiteY20" fmla="*/ 15648 h 49122"/>
                <a:gd name="connsiteX21" fmla="*/ 3936 w 43256"/>
                <a:gd name="connsiteY21" fmla="*/ 14229 h 49122"/>
                <a:gd name="connsiteX0" fmla="*/ 3936 w 43256"/>
                <a:gd name="connsiteY0" fmla="*/ 14229 h 46069"/>
                <a:gd name="connsiteX1" fmla="*/ 5659 w 43256"/>
                <a:gd name="connsiteY1" fmla="*/ 6766 h 46069"/>
                <a:gd name="connsiteX2" fmla="*/ 14041 w 43256"/>
                <a:gd name="connsiteY2" fmla="*/ 5061 h 46069"/>
                <a:gd name="connsiteX3" fmla="*/ 22492 w 43256"/>
                <a:gd name="connsiteY3" fmla="*/ 3291 h 46069"/>
                <a:gd name="connsiteX4" fmla="*/ 25785 w 43256"/>
                <a:gd name="connsiteY4" fmla="*/ 59 h 46069"/>
                <a:gd name="connsiteX5" fmla="*/ 29869 w 43256"/>
                <a:gd name="connsiteY5" fmla="*/ 2340 h 46069"/>
                <a:gd name="connsiteX6" fmla="*/ 35499 w 43256"/>
                <a:gd name="connsiteY6" fmla="*/ 549 h 46069"/>
                <a:gd name="connsiteX7" fmla="*/ 38354 w 43256"/>
                <a:gd name="connsiteY7" fmla="*/ 5435 h 46069"/>
                <a:gd name="connsiteX8" fmla="*/ 42018 w 43256"/>
                <a:gd name="connsiteY8" fmla="*/ 10177 h 46069"/>
                <a:gd name="connsiteX9" fmla="*/ 41854 w 43256"/>
                <a:gd name="connsiteY9" fmla="*/ 15319 h 46069"/>
                <a:gd name="connsiteX10" fmla="*/ 43052 w 43256"/>
                <a:gd name="connsiteY10" fmla="*/ 23181 h 46069"/>
                <a:gd name="connsiteX11" fmla="*/ 37440 w 43256"/>
                <a:gd name="connsiteY11" fmla="*/ 30063 h 46069"/>
                <a:gd name="connsiteX12" fmla="*/ 35431 w 43256"/>
                <a:gd name="connsiteY12" fmla="*/ 35960 h 46069"/>
                <a:gd name="connsiteX13" fmla="*/ 28591 w 43256"/>
                <a:gd name="connsiteY13" fmla="*/ 36674 h 46069"/>
                <a:gd name="connsiteX14" fmla="*/ 23703 w 43256"/>
                <a:gd name="connsiteY14" fmla="*/ 42965 h 46069"/>
                <a:gd name="connsiteX15" fmla="*/ 16516 w 43256"/>
                <a:gd name="connsiteY15" fmla="*/ 39125 h 46069"/>
                <a:gd name="connsiteX16" fmla="*/ 5840 w 43256"/>
                <a:gd name="connsiteY16" fmla="*/ 35331 h 46069"/>
                <a:gd name="connsiteX17" fmla="*/ 1146 w 43256"/>
                <a:gd name="connsiteY17" fmla="*/ 31109 h 46069"/>
                <a:gd name="connsiteX18" fmla="*/ 2149 w 43256"/>
                <a:gd name="connsiteY18" fmla="*/ 25410 h 46069"/>
                <a:gd name="connsiteX19" fmla="*/ 31 w 43256"/>
                <a:gd name="connsiteY19" fmla="*/ 19563 h 46069"/>
                <a:gd name="connsiteX20" fmla="*/ 3899 w 43256"/>
                <a:gd name="connsiteY20" fmla="*/ 14366 h 46069"/>
                <a:gd name="connsiteX21" fmla="*/ 3936 w 43256"/>
                <a:gd name="connsiteY21" fmla="*/ 14229 h 46069"/>
                <a:gd name="connsiteX0" fmla="*/ 873159 w 2357612"/>
                <a:gd name="connsiteY0" fmla="*/ 597082 h 653328"/>
                <a:gd name="connsiteX1" fmla="*/ 881898 w 2357612"/>
                <a:gd name="connsiteY1" fmla="*/ 523948 h 653328"/>
                <a:gd name="connsiteX2" fmla="*/ 864879 w 2357612"/>
                <a:gd name="connsiteY2" fmla="*/ 545567 h 653328"/>
                <a:gd name="connsiteX3" fmla="*/ 881898 w 2357612"/>
                <a:gd name="connsiteY3" fmla="*/ 554307 h 653328"/>
                <a:gd name="connsiteX4" fmla="*/ 873159 w 2357612"/>
                <a:gd name="connsiteY4" fmla="*/ 597082 h 653328"/>
                <a:gd name="connsiteX0" fmla="*/ 872128 w 2357612"/>
                <a:gd name="connsiteY0" fmla="*/ 573563 h 653328"/>
                <a:gd name="connsiteX1" fmla="*/ 915365 w 2357612"/>
                <a:gd name="connsiteY1" fmla="*/ 646235 h 653328"/>
                <a:gd name="connsiteX2" fmla="*/ 855571 w 2357612"/>
                <a:gd name="connsiteY2" fmla="*/ 573563 h 653328"/>
                <a:gd name="connsiteX3" fmla="*/ 850970 w 2357612"/>
                <a:gd name="connsiteY3" fmla="*/ 578163 h 653328"/>
                <a:gd name="connsiteX4" fmla="*/ 872128 w 2357612"/>
                <a:gd name="connsiteY4" fmla="*/ 573563 h 653328"/>
                <a:gd name="connsiteX0" fmla="*/ 893038 w 2357612"/>
                <a:gd name="connsiteY0" fmla="*/ 588415 h 653328"/>
                <a:gd name="connsiteX1" fmla="*/ 880620 w 2357612"/>
                <a:gd name="connsiteY1" fmla="*/ 600833 h 653328"/>
                <a:gd name="connsiteX2" fmla="*/ 881082 w 2357612"/>
                <a:gd name="connsiteY2" fmla="*/ 575536 h 653328"/>
                <a:gd name="connsiteX3" fmla="*/ 841984 w 2357612"/>
                <a:gd name="connsiteY3" fmla="*/ 653271 h 653328"/>
                <a:gd name="connsiteX4" fmla="*/ 893038 w 2357612"/>
                <a:gd name="connsiteY4" fmla="*/ 588415 h 653328"/>
                <a:gd name="connsiteX0" fmla="*/ 4729 w 43256"/>
                <a:gd name="connsiteY0" fmla="*/ 26036 h 46069"/>
                <a:gd name="connsiteX1" fmla="*/ 2196 w 43256"/>
                <a:gd name="connsiteY1" fmla="*/ 25239 h 46069"/>
                <a:gd name="connsiteX2" fmla="*/ 6964 w 43256"/>
                <a:gd name="connsiteY2" fmla="*/ 34758 h 46069"/>
                <a:gd name="connsiteX3" fmla="*/ 5856 w 43256"/>
                <a:gd name="connsiteY3" fmla="*/ 35139 h 46069"/>
                <a:gd name="connsiteX4" fmla="*/ 16514 w 43256"/>
                <a:gd name="connsiteY4" fmla="*/ 38949 h 46069"/>
                <a:gd name="connsiteX5" fmla="*/ 15846 w 43256"/>
                <a:gd name="connsiteY5" fmla="*/ 37209 h 46069"/>
                <a:gd name="connsiteX6" fmla="*/ 28863 w 43256"/>
                <a:gd name="connsiteY6" fmla="*/ 34610 h 46069"/>
                <a:gd name="connsiteX7" fmla="*/ 28596 w 43256"/>
                <a:gd name="connsiteY7" fmla="*/ 36519 h 46069"/>
                <a:gd name="connsiteX8" fmla="*/ 34165 w 43256"/>
                <a:gd name="connsiteY8" fmla="*/ 22813 h 46069"/>
                <a:gd name="connsiteX9" fmla="*/ 37416 w 43256"/>
                <a:gd name="connsiteY9" fmla="*/ 29949 h 46069"/>
                <a:gd name="connsiteX10" fmla="*/ 41834 w 43256"/>
                <a:gd name="connsiteY10" fmla="*/ 15213 h 46069"/>
                <a:gd name="connsiteX11" fmla="*/ 40386 w 43256"/>
                <a:gd name="connsiteY11" fmla="*/ 17889 h 46069"/>
                <a:gd name="connsiteX12" fmla="*/ 38360 w 43256"/>
                <a:gd name="connsiteY12" fmla="*/ 5285 h 46069"/>
                <a:gd name="connsiteX13" fmla="*/ 38436 w 43256"/>
                <a:gd name="connsiteY13" fmla="*/ 6549 h 46069"/>
                <a:gd name="connsiteX14" fmla="*/ 29114 w 43256"/>
                <a:gd name="connsiteY14" fmla="*/ 3811 h 46069"/>
                <a:gd name="connsiteX15" fmla="*/ 29856 w 43256"/>
                <a:gd name="connsiteY15" fmla="*/ 2199 h 46069"/>
                <a:gd name="connsiteX16" fmla="*/ 22177 w 43256"/>
                <a:gd name="connsiteY16" fmla="*/ 4579 h 46069"/>
                <a:gd name="connsiteX17" fmla="*/ 22536 w 43256"/>
                <a:gd name="connsiteY17" fmla="*/ 3189 h 46069"/>
                <a:gd name="connsiteX18" fmla="*/ 14036 w 43256"/>
                <a:gd name="connsiteY18" fmla="*/ 5051 h 46069"/>
                <a:gd name="connsiteX19" fmla="*/ 15336 w 43256"/>
                <a:gd name="connsiteY19" fmla="*/ 6399 h 46069"/>
                <a:gd name="connsiteX20" fmla="*/ 4163 w 43256"/>
                <a:gd name="connsiteY20" fmla="*/ 15648 h 46069"/>
                <a:gd name="connsiteX21" fmla="*/ 3936 w 43256"/>
                <a:gd name="connsiteY21" fmla="*/ 14229 h 46069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15365 w 2357612"/>
                <a:gd name="connsiteY1" fmla="*/ 646235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02486 w 2357612"/>
                <a:gd name="connsiteY1" fmla="*/ 594719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80620 w 2357612"/>
                <a:gd name="connsiteY1" fmla="*/ 600833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4469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7782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6519 w 43256"/>
                <a:gd name="connsiteY8" fmla="*/ 29438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3256" h="43219">
                  <a:moveTo>
                    <a:pt x="3936" y="14229"/>
                  </a:moveTo>
                  <a:cubicBezTo>
                    <a:pt x="3665" y="11516"/>
                    <a:pt x="4297" y="8780"/>
                    <a:pt x="5659" y="6766"/>
                  </a:cubicBezTo>
                  <a:cubicBezTo>
                    <a:pt x="7811" y="3585"/>
                    <a:pt x="11300" y="2876"/>
                    <a:pt x="14041" y="5061"/>
                  </a:cubicBezTo>
                  <a:cubicBezTo>
                    <a:pt x="15714" y="768"/>
                    <a:pt x="19950" y="-119"/>
                    <a:pt x="22492" y="3291"/>
                  </a:cubicBezTo>
                  <a:cubicBezTo>
                    <a:pt x="23133" y="1542"/>
                    <a:pt x="24364" y="333"/>
                    <a:pt x="25785" y="59"/>
                  </a:cubicBezTo>
                  <a:cubicBezTo>
                    <a:pt x="27349" y="-243"/>
                    <a:pt x="28911" y="629"/>
                    <a:pt x="29869" y="2340"/>
                  </a:cubicBezTo>
                  <a:cubicBezTo>
                    <a:pt x="31251" y="126"/>
                    <a:pt x="33537" y="-601"/>
                    <a:pt x="35499" y="549"/>
                  </a:cubicBezTo>
                  <a:cubicBezTo>
                    <a:pt x="36994" y="1425"/>
                    <a:pt x="38066" y="3259"/>
                    <a:pt x="38354" y="5435"/>
                  </a:cubicBezTo>
                  <a:cubicBezTo>
                    <a:pt x="40082" y="6077"/>
                    <a:pt x="41458" y="7857"/>
                    <a:pt x="42018" y="10177"/>
                  </a:cubicBezTo>
                  <a:cubicBezTo>
                    <a:pt x="42425" y="11861"/>
                    <a:pt x="42367" y="13690"/>
                    <a:pt x="41854" y="15319"/>
                  </a:cubicBezTo>
                  <a:cubicBezTo>
                    <a:pt x="43115" y="17553"/>
                    <a:pt x="43556" y="20449"/>
                    <a:pt x="43052" y="23181"/>
                  </a:cubicBezTo>
                  <a:cubicBezTo>
                    <a:pt x="42382" y="26813"/>
                    <a:pt x="40164" y="29533"/>
                    <a:pt x="37440" y="30063"/>
                  </a:cubicBezTo>
                  <a:cubicBezTo>
                    <a:pt x="37427" y="32330"/>
                    <a:pt x="36694" y="34480"/>
                    <a:pt x="35431" y="35960"/>
                  </a:cubicBezTo>
                  <a:cubicBezTo>
                    <a:pt x="33512" y="38209"/>
                    <a:pt x="30740" y="38498"/>
                    <a:pt x="28591" y="36674"/>
                  </a:cubicBezTo>
                  <a:cubicBezTo>
                    <a:pt x="27896" y="39807"/>
                    <a:pt x="26035" y="42202"/>
                    <a:pt x="23703" y="42965"/>
                  </a:cubicBezTo>
                  <a:cubicBezTo>
                    <a:pt x="20955" y="43864"/>
                    <a:pt x="18087" y="42332"/>
                    <a:pt x="16516" y="39125"/>
                  </a:cubicBezTo>
                  <a:cubicBezTo>
                    <a:pt x="12808" y="42169"/>
                    <a:pt x="7992" y="40458"/>
                    <a:pt x="5840" y="35331"/>
                  </a:cubicBezTo>
                  <a:cubicBezTo>
                    <a:pt x="3726" y="35668"/>
                    <a:pt x="1741" y="33883"/>
                    <a:pt x="1146" y="31109"/>
                  </a:cubicBezTo>
                  <a:cubicBezTo>
                    <a:pt x="715" y="29102"/>
                    <a:pt x="1096" y="26936"/>
                    <a:pt x="2149" y="25410"/>
                  </a:cubicBezTo>
                  <a:cubicBezTo>
                    <a:pt x="655" y="24213"/>
                    <a:pt x="-177" y="21916"/>
                    <a:pt x="31" y="19563"/>
                  </a:cubicBezTo>
                  <a:cubicBezTo>
                    <a:pt x="275" y="16808"/>
                    <a:pt x="1881" y="14650"/>
                    <a:pt x="3899" y="14366"/>
                  </a:cubicBezTo>
                  <a:cubicBezTo>
                    <a:pt x="3911" y="14320"/>
                    <a:pt x="3924" y="14275"/>
                    <a:pt x="3936" y="14229"/>
                  </a:cubicBezTo>
                  <a:close/>
                </a:path>
                <a:path w="2357612" h="612905">
                  <a:moveTo>
                    <a:pt x="880465" y="553337"/>
                  </a:moveTo>
                  <a:cubicBezTo>
                    <a:pt x="880465" y="548277"/>
                    <a:pt x="884496" y="525243"/>
                    <a:pt x="881898" y="523948"/>
                  </a:cubicBezTo>
                  <a:cubicBezTo>
                    <a:pt x="879300" y="522653"/>
                    <a:pt x="864879" y="554966"/>
                    <a:pt x="864879" y="545567"/>
                  </a:cubicBezTo>
                  <a:cubicBezTo>
                    <a:pt x="864879" y="536168"/>
                    <a:pt x="879300" y="553012"/>
                    <a:pt x="881898" y="554307"/>
                  </a:cubicBezTo>
                  <a:cubicBezTo>
                    <a:pt x="884496" y="555602"/>
                    <a:pt x="880465" y="558397"/>
                    <a:pt x="880465" y="553337"/>
                  </a:cubicBezTo>
                  <a:close/>
                </a:path>
                <a:path w="2357612" h="612905">
                  <a:moveTo>
                    <a:pt x="886740" y="553149"/>
                  </a:moveTo>
                  <a:cubicBezTo>
                    <a:pt x="884367" y="552992"/>
                    <a:pt x="866280" y="556321"/>
                    <a:pt x="865956" y="556807"/>
                  </a:cubicBezTo>
                  <a:cubicBezTo>
                    <a:pt x="865632" y="557293"/>
                    <a:pt x="884796" y="574863"/>
                    <a:pt x="884796" y="556065"/>
                  </a:cubicBezTo>
                  <a:cubicBezTo>
                    <a:pt x="884796" y="537267"/>
                    <a:pt x="879871" y="558235"/>
                    <a:pt x="880195" y="557749"/>
                  </a:cubicBezTo>
                  <a:cubicBezTo>
                    <a:pt x="880519" y="557263"/>
                    <a:pt x="889113" y="553306"/>
                    <a:pt x="886740" y="553149"/>
                  </a:cubicBezTo>
                  <a:close/>
                </a:path>
                <a:path w="2357612" h="612905">
                  <a:moveTo>
                    <a:pt x="867280" y="549778"/>
                  </a:moveTo>
                  <a:cubicBezTo>
                    <a:pt x="862698" y="548383"/>
                    <a:pt x="864223" y="548268"/>
                    <a:pt x="867741" y="550131"/>
                  </a:cubicBezTo>
                  <a:cubicBezTo>
                    <a:pt x="871259" y="551994"/>
                    <a:pt x="888388" y="589150"/>
                    <a:pt x="888388" y="560954"/>
                  </a:cubicBezTo>
                  <a:cubicBezTo>
                    <a:pt x="888388" y="532758"/>
                    <a:pt x="898750" y="560362"/>
                    <a:pt x="895232" y="558499"/>
                  </a:cubicBezTo>
                  <a:cubicBezTo>
                    <a:pt x="891714" y="556636"/>
                    <a:pt x="871862" y="551173"/>
                    <a:pt x="867280" y="549778"/>
                  </a:cubicBezTo>
                  <a:close/>
                </a:path>
                <a:path w="43256" h="43219" fill="none" extrusionOk="0">
                  <a:moveTo>
                    <a:pt x="4729" y="26036"/>
                  </a:moveTo>
                  <a:cubicBezTo>
                    <a:pt x="3845" y="26130"/>
                    <a:pt x="2961" y="25852"/>
                    <a:pt x="2196" y="25239"/>
                  </a:cubicBezTo>
                  <a:moveTo>
                    <a:pt x="6964" y="34758"/>
                  </a:moveTo>
                  <a:cubicBezTo>
                    <a:pt x="6609" y="34951"/>
                    <a:pt x="6236" y="35079"/>
                    <a:pt x="5856" y="35139"/>
                  </a:cubicBezTo>
                  <a:moveTo>
                    <a:pt x="16514" y="38949"/>
                  </a:moveTo>
                  <a:cubicBezTo>
                    <a:pt x="16247" y="38403"/>
                    <a:pt x="16023" y="37820"/>
                    <a:pt x="15846" y="37209"/>
                  </a:cubicBezTo>
                  <a:moveTo>
                    <a:pt x="28863" y="34610"/>
                  </a:moveTo>
                  <a:cubicBezTo>
                    <a:pt x="28824" y="35257"/>
                    <a:pt x="28734" y="35897"/>
                    <a:pt x="28596" y="36519"/>
                  </a:cubicBezTo>
                  <a:moveTo>
                    <a:pt x="36519" y="29438"/>
                  </a:moveTo>
                  <a:cubicBezTo>
                    <a:pt x="38523" y="30766"/>
                    <a:pt x="37434" y="26917"/>
                    <a:pt x="37416" y="29949"/>
                  </a:cubicBezTo>
                  <a:moveTo>
                    <a:pt x="41834" y="15213"/>
                  </a:moveTo>
                  <a:cubicBezTo>
                    <a:pt x="41509" y="16245"/>
                    <a:pt x="41014" y="17161"/>
                    <a:pt x="40386" y="17889"/>
                  </a:cubicBezTo>
                  <a:moveTo>
                    <a:pt x="38360" y="5285"/>
                  </a:moveTo>
                  <a:cubicBezTo>
                    <a:pt x="38415" y="5702"/>
                    <a:pt x="38441" y="6125"/>
                    <a:pt x="38436" y="6549"/>
                  </a:cubicBezTo>
                  <a:moveTo>
                    <a:pt x="29114" y="3811"/>
                  </a:moveTo>
                  <a:cubicBezTo>
                    <a:pt x="29303" y="3228"/>
                    <a:pt x="29552" y="2685"/>
                    <a:pt x="29856" y="2199"/>
                  </a:cubicBezTo>
                  <a:moveTo>
                    <a:pt x="22177" y="4579"/>
                  </a:moveTo>
                  <a:cubicBezTo>
                    <a:pt x="22254" y="4097"/>
                    <a:pt x="22375" y="3630"/>
                    <a:pt x="22536" y="3189"/>
                  </a:cubicBezTo>
                  <a:moveTo>
                    <a:pt x="14036" y="5051"/>
                  </a:moveTo>
                  <a:cubicBezTo>
                    <a:pt x="14508" y="5427"/>
                    <a:pt x="14944" y="5880"/>
                    <a:pt x="15336" y="6399"/>
                  </a:cubicBezTo>
                  <a:moveTo>
                    <a:pt x="4163" y="15648"/>
                  </a:moveTo>
                  <a:cubicBezTo>
                    <a:pt x="4060" y="15184"/>
                    <a:pt x="3984" y="14710"/>
                    <a:pt x="3936" y="14229"/>
                  </a:cubicBezTo>
                </a:path>
              </a:pathLst>
            </a:cu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491639" y="4240877"/>
              <a:ext cx="2465139" cy="457742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přídavná jména</a:t>
              </a:r>
              <a:endParaRPr lang="cs-CZ" sz="32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637854">
            <a:off x="223072" y="5396659"/>
            <a:ext cx="3949758" cy="1289159"/>
            <a:chOff x="835968" y="2852936"/>
            <a:chExt cx="3532953" cy="1008112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6" name="Obláček 3"/>
            <p:cNvSpPr/>
            <p:nvPr/>
          </p:nvSpPr>
          <p:spPr>
            <a:xfrm>
              <a:off x="835968" y="2852936"/>
              <a:ext cx="3312368" cy="1008112"/>
            </a:xfrm>
            <a:custGeom>
              <a:avLst/>
              <a:gdLst>
                <a:gd name="connsiteX0" fmla="*/ 3900 w 43200"/>
                <a:gd name="connsiteY0" fmla="*/ 14370 h 43200"/>
                <a:gd name="connsiteX1" fmla="*/ 5623 w 43200"/>
                <a:gd name="connsiteY1" fmla="*/ 6907 h 43200"/>
                <a:gd name="connsiteX2" fmla="*/ 14005 w 43200"/>
                <a:gd name="connsiteY2" fmla="*/ 5202 h 43200"/>
                <a:gd name="connsiteX3" fmla="*/ 22456 w 43200"/>
                <a:gd name="connsiteY3" fmla="*/ 3432 h 43200"/>
                <a:gd name="connsiteX4" fmla="*/ 25749 w 43200"/>
                <a:gd name="connsiteY4" fmla="*/ 200 h 43200"/>
                <a:gd name="connsiteX5" fmla="*/ 29833 w 43200"/>
                <a:gd name="connsiteY5" fmla="*/ 2481 h 43200"/>
                <a:gd name="connsiteX6" fmla="*/ 35463 w 43200"/>
                <a:gd name="connsiteY6" fmla="*/ 690 h 43200"/>
                <a:gd name="connsiteX7" fmla="*/ 38318 w 43200"/>
                <a:gd name="connsiteY7" fmla="*/ 5576 h 43200"/>
                <a:gd name="connsiteX8" fmla="*/ 41982 w 43200"/>
                <a:gd name="connsiteY8" fmla="*/ 10318 h 43200"/>
                <a:gd name="connsiteX9" fmla="*/ 41818 w 43200"/>
                <a:gd name="connsiteY9" fmla="*/ 15460 h 43200"/>
                <a:gd name="connsiteX10" fmla="*/ 43016 w 43200"/>
                <a:gd name="connsiteY10" fmla="*/ 23322 h 43200"/>
                <a:gd name="connsiteX11" fmla="*/ 37404 w 43200"/>
                <a:gd name="connsiteY11" fmla="*/ 30204 h 43200"/>
                <a:gd name="connsiteX12" fmla="*/ 35395 w 43200"/>
                <a:gd name="connsiteY12" fmla="*/ 36101 h 43200"/>
                <a:gd name="connsiteX13" fmla="*/ 28555 w 43200"/>
                <a:gd name="connsiteY13" fmla="*/ 36815 h 43200"/>
                <a:gd name="connsiteX14" fmla="*/ 23667 w 43200"/>
                <a:gd name="connsiteY14" fmla="*/ 43106 h 43200"/>
                <a:gd name="connsiteX15" fmla="*/ 16480 w 43200"/>
                <a:gd name="connsiteY15" fmla="*/ 39266 h 43200"/>
                <a:gd name="connsiteX16" fmla="*/ 5804 w 43200"/>
                <a:gd name="connsiteY16" fmla="*/ 35472 h 43200"/>
                <a:gd name="connsiteX17" fmla="*/ 1110 w 43200"/>
                <a:gd name="connsiteY17" fmla="*/ 31250 h 43200"/>
                <a:gd name="connsiteX18" fmla="*/ 2113 w 43200"/>
                <a:gd name="connsiteY18" fmla="*/ 25551 h 43200"/>
                <a:gd name="connsiteX19" fmla="*/ -5 w 43200"/>
                <a:gd name="connsiteY19" fmla="*/ 19704 h 43200"/>
                <a:gd name="connsiteX20" fmla="*/ 3863 w 43200"/>
                <a:gd name="connsiteY20" fmla="*/ 14507 h 43200"/>
                <a:gd name="connsiteX21" fmla="*/ 3900 w 43200"/>
                <a:gd name="connsiteY21" fmla="*/ 14370 h 43200"/>
                <a:gd name="connsiteX0" fmla="*/ 665134 w 2354560"/>
                <a:gd name="connsiteY0" fmla="*/ 933933 h 612648"/>
                <a:gd name="connsiteX1" fmla="*/ 648116 w 2354560"/>
                <a:gd name="connsiteY1" fmla="*/ 950951 h 612648"/>
                <a:gd name="connsiteX2" fmla="*/ 631098 w 2354560"/>
                <a:gd name="connsiteY2" fmla="*/ 933933 h 612648"/>
                <a:gd name="connsiteX3" fmla="*/ 648116 w 2354560"/>
                <a:gd name="connsiteY3" fmla="*/ 916915 h 612648"/>
                <a:gd name="connsiteX4" fmla="*/ 665134 w 2354560"/>
                <a:gd name="connsiteY4" fmla="*/ 933933 h 612648"/>
                <a:gd name="connsiteX0" fmla="*/ 767135 w 2354560"/>
                <a:gd name="connsiteY0" fmla="*/ 833140 h 612648"/>
                <a:gd name="connsiteX1" fmla="*/ 733099 w 2354560"/>
                <a:gd name="connsiteY1" fmla="*/ 867176 h 612648"/>
                <a:gd name="connsiteX2" fmla="*/ 699063 w 2354560"/>
                <a:gd name="connsiteY2" fmla="*/ 833140 h 612648"/>
                <a:gd name="connsiteX3" fmla="*/ 733099 w 2354560"/>
                <a:gd name="connsiteY3" fmla="*/ 799104 h 612648"/>
                <a:gd name="connsiteX4" fmla="*/ 767135 w 2354560"/>
                <a:gd name="connsiteY4" fmla="*/ 833140 h 612648"/>
                <a:gd name="connsiteX0" fmla="*/ 891076 w 2354560"/>
                <a:gd name="connsiteY0" fmla="*/ 706325 h 612648"/>
                <a:gd name="connsiteX1" fmla="*/ 840022 w 2354560"/>
                <a:gd name="connsiteY1" fmla="*/ 757379 h 612648"/>
                <a:gd name="connsiteX2" fmla="*/ 788968 w 2354560"/>
                <a:gd name="connsiteY2" fmla="*/ 706325 h 612648"/>
                <a:gd name="connsiteX3" fmla="*/ 840022 w 2354560"/>
                <a:gd name="connsiteY3" fmla="*/ 655271 h 612648"/>
                <a:gd name="connsiteX4" fmla="*/ 891076 w 2354560"/>
                <a:gd name="connsiteY4" fmla="*/ 706325 h 612648"/>
                <a:gd name="connsiteX0" fmla="*/ 4693 w 43200"/>
                <a:gd name="connsiteY0" fmla="*/ 26177 h 43200"/>
                <a:gd name="connsiteX1" fmla="*/ 2160 w 43200"/>
                <a:gd name="connsiteY1" fmla="*/ 25380 h 43200"/>
                <a:gd name="connsiteX2" fmla="*/ 6928 w 43200"/>
                <a:gd name="connsiteY2" fmla="*/ 34899 h 43200"/>
                <a:gd name="connsiteX3" fmla="*/ 5820 w 43200"/>
                <a:gd name="connsiteY3" fmla="*/ 35280 h 43200"/>
                <a:gd name="connsiteX4" fmla="*/ 16478 w 43200"/>
                <a:gd name="connsiteY4" fmla="*/ 39090 h 43200"/>
                <a:gd name="connsiteX5" fmla="*/ 15810 w 43200"/>
                <a:gd name="connsiteY5" fmla="*/ 37350 h 43200"/>
                <a:gd name="connsiteX6" fmla="*/ 28827 w 43200"/>
                <a:gd name="connsiteY6" fmla="*/ 34751 h 43200"/>
                <a:gd name="connsiteX7" fmla="*/ 28560 w 43200"/>
                <a:gd name="connsiteY7" fmla="*/ 36660 h 43200"/>
                <a:gd name="connsiteX8" fmla="*/ 34129 w 43200"/>
                <a:gd name="connsiteY8" fmla="*/ 22954 h 43200"/>
                <a:gd name="connsiteX9" fmla="*/ 37380 w 43200"/>
                <a:gd name="connsiteY9" fmla="*/ 30090 h 43200"/>
                <a:gd name="connsiteX10" fmla="*/ 41798 w 43200"/>
                <a:gd name="connsiteY10" fmla="*/ 15354 h 43200"/>
                <a:gd name="connsiteX11" fmla="*/ 40350 w 43200"/>
                <a:gd name="connsiteY11" fmla="*/ 18030 h 43200"/>
                <a:gd name="connsiteX12" fmla="*/ 38324 w 43200"/>
                <a:gd name="connsiteY12" fmla="*/ 5426 h 43200"/>
                <a:gd name="connsiteX13" fmla="*/ 38400 w 43200"/>
                <a:gd name="connsiteY13" fmla="*/ 6690 h 43200"/>
                <a:gd name="connsiteX14" fmla="*/ 29078 w 43200"/>
                <a:gd name="connsiteY14" fmla="*/ 3952 h 43200"/>
                <a:gd name="connsiteX15" fmla="*/ 29820 w 43200"/>
                <a:gd name="connsiteY15" fmla="*/ 2340 h 43200"/>
                <a:gd name="connsiteX16" fmla="*/ 22141 w 43200"/>
                <a:gd name="connsiteY16" fmla="*/ 4720 h 43200"/>
                <a:gd name="connsiteX17" fmla="*/ 22500 w 43200"/>
                <a:gd name="connsiteY17" fmla="*/ 3330 h 43200"/>
                <a:gd name="connsiteX18" fmla="*/ 14000 w 43200"/>
                <a:gd name="connsiteY18" fmla="*/ 5192 h 43200"/>
                <a:gd name="connsiteX19" fmla="*/ 15300 w 43200"/>
                <a:gd name="connsiteY19" fmla="*/ 6540 h 43200"/>
                <a:gd name="connsiteX20" fmla="*/ 4127 w 43200"/>
                <a:gd name="connsiteY20" fmla="*/ 15789 h 43200"/>
                <a:gd name="connsiteX21" fmla="*/ 3900 w 43200"/>
                <a:gd name="connsiteY21" fmla="*/ 14370 h 4320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50078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907656 w 2357612"/>
                <a:gd name="connsiteY3" fmla="*/ 940673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37200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830383 w 2357612"/>
                <a:gd name="connsiteY3" fmla="*/ 695974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7028"/>
                <a:gd name="connsiteX1" fmla="*/ 5659 w 43256"/>
                <a:gd name="connsiteY1" fmla="*/ 6766 h 67028"/>
                <a:gd name="connsiteX2" fmla="*/ 14041 w 43256"/>
                <a:gd name="connsiteY2" fmla="*/ 5061 h 67028"/>
                <a:gd name="connsiteX3" fmla="*/ 22492 w 43256"/>
                <a:gd name="connsiteY3" fmla="*/ 3291 h 67028"/>
                <a:gd name="connsiteX4" fmla="*/ 25785 w 43256"/>
                <a:gd name="connsiteY4" fmla="*/ 59 h 67028"/>
                <a:gd name="connsiteX5" fmla="*/ 29869 w 43256"/>
                <a:gd name="connsiteY5" fmla="*/ 2340 h 67028"/>
                <a:gd name="connsiteX6" fmla="*/ 35499 w 43256"/>
                <a:gd name="connsiteY6" fmla="*/ 549 h 67028"/>
                <a:gd name="connsiteX7" fmla="*/ 38354 w 43256"/>
                <a:gd name="connsiteY7" fmla="*/ 5435 h 67028"/>
                <a:gd name="connsiteX8" fmla="*/ 42018 w 43256"/>
                <a:gd name="connsiteY8" fmla="*/ 10177 h 67028"/>
                <a:gd name="connsiteX9" fmla="*/ 41854 w 43256"/>
                <a:gd name="connsiteY9" fmla="*/ 15319 h 67028"/>
                <a:gd name="connsiteX10" fmla="*/ 43052 w 43256"/>
                <a:gd name="connsiteY10" fmla="*/ 23181 h 67028"/>
                <a:gd name="connsiteX11" fmla="*/ 37440 w 43256"/>
                <a:gd name="connsiteY11" fmla="*/ 30063 h 67028"/>
                <a:gd name="connsiteX12" fmla="*/ 35431 w 43256"/>
                <a:gd name="connsiteY12" fmla="*/ 35960 h 67028"/>
                <a:gd name="connsiteX13" fmla="*/ 28591 w 43256"/>
                <a:gd name="connsiteY13" fmla="*/ 36674 h 67028"/>
                <a:gd name="connsiteX14" fmla="*/ 23703 w 43256"/>
                <a:gd name="connsiteY14" fmla="*/ 42965 h 67028"/>
                <a:gd name="connsiteX15" fmla="*/ 16516 w 43256"/>
                <a:gd name="connsiteY15" fmla="*/ 39125 h 67028"/>
                <a:gd name="connsiteX16" fmla="*/ 5840 w 43256"/>
                <a:gd name="connsiteY16" fmla="*/ 35331 h 67028"/>
                <a:gd name="connsiteX17" fmla="*/ 1146 w 43256"/>
                <a:gd name="connsiteY17" fmla="*/ 31109 h 67028"/>
                <a:gd name="connsiteX18" fmla="*/ 2149 w 43256"/>
                <a:gd name="connsiteY18" fmla="*/ 25410 h 67028"/>
                <a:gd name="connsiteX19" fmla="*/ 31 w 43256"/>
                <a:gd name="connsiteY19" fmla="*/ 19563 h 67028"/>
                <a:gd name="connsiteX20" fmla="*/ 3899 w 43256"/>
                <a:gd name="connsiteY20" fmla="*/ 14366 h 67028"/>
                <a:gd name="connsiteX21" fmla="*/ 3936 w 43256"/>
                <a:gd name="connsiteY21" fmla="*/ 14229 h 67028"/>
                <a:gd name="connsiteX0" fmla="*/ 847401 w 2357612"/>
                <a:gd name="connsiteY0" fmla="*/ 687234 h 950561"/>
                <a:gd name="connsiteX1" fmla="*/ 650078 w 2357612"/>
                <a:gd name="connsiteY1" fmla="*/ 948951 h 950561"/>
                <a:gd name="connsiteX2" fmla="*/ 864879 w 2357612"/>
                <a:gd name="connsiteY2" fmla="*/ 545567 h 950561"/>
                <a:gd name="connsiteX3" fmla="*/ 830383 w 2357612"/>
                <a:gd name="connsiteY3" fmla="*/ 695974 h 950561"/>
                <a:gd name="connsiteX4" fmla="*/ 847401 w 2357612"/>
                <a:gd name="connsiteY4" fmla="*/ 687234 h 950561"/>
                <a:gd name="connsiteX0" fmla="*/ 769097 w 2357612"/>
                <a:gd name="connsiteY0" fmla="*/ 831140 h 950561"/>
                <a:gd name="connsiteX1" fmla="*/ 735061 w 2357612"/>
                <a:gd name="connsiteY1" fmla="*/ 865176 h 950561"/>
                <a:gd name="connsiteX2" fmla="*/ 701025 w 2357612"/>
                <a:gd name="connsiteY2" fmla="*/ 831140 h 950561"/>
                <a:gd name="connsiteX3" fmla="*/ 735061 w 2357612"/>
                <a:gd name="connsiteY3" fmla="*/ 797104 h 950561"/>
                <a:gd name="connsiteX4" fmla="*/ 769097 w 2357612"/>
                <a:gd name="connsiteY4" fmla="*/ 831140 h 950561"/>
                <a:gd name="connsiteX0" fmla="*/ 893038 w 2357612"/>
                <a:gd name="connsiteY0" fmla="*/ 704325 h 950561"/>
                <a:gd name="connsiteX1" fmla="*/ 841984 w 2357612"/>
                <a:gd name="connsiteY1" fmla="*/ 755379 h 950561"/>
                <a:gd name="connsiteX2" fmla="*/ 790930 w 2357612"/>
                <a:gd name="connsiteY2" fmla="*/ 704325 h 950561"/>
                <a:gd name="connsiteX3" fmla="*/ 841984 w 2357612"/>
                <a:gd name="connsiteY3" fmla="*/ 653271 h 950561"/>
                <a:gd name="connsiteX4" fmla="*/ 893038 w 2357612"/>
                <a:gd name="connsiteY4" fmla="*/ 704325 h 950561"/>
                <a:gd name="connsiteX0" fmla="*/ 4729 w 43256"/>
                <a:gd name="connsiteY0" fmla="*/ 26036 h 67028"/>
                <a:gd name="connsiteX1" fmla="*/ 2196 w 43256"/>
                <a:gd name="connsiteY1" fmla="*/ 25239 h 67028"/>
                <a:gd name="connsiteX2" fmla="*/ 6964 w 43256"/>
                <a:gd name="connsiteY2" fmla="*/ 34758 h 67028"/>
                <a:gd name="connsiteX3" fmla="*/ 5856 w 43256"/>
                <a:gd name="connsiteY3" fmla="*/ 35139 h 67028"/>
                <a:gd name="connsiteX4" fmla="*/ 16514 w 43256"/>
                <a:gd name="connsiteY4" fmla="*/ 38949 h 67028"/>
                <a:gd name="connsiteX5" fmla="*/ 15846 w 43256"/>
                <a:gd name="connsiteY5" fmla="*/ 37209 h 67028"/>
                <a:gd name="connsiteX6" fmla="*/ 28863 w 43256"/>
                <a:gd name="connsiteY6" fmla="*/ 34610 h 67028"/>
                <a:gd name="connsiteX7" fmla="*/ 28596 w 43256"/>
                <a:gd name="connsiteY7" fmla="*/ 36519 h 67028"/>
                <a:gd name="connsiteX8" fmla="*/ 34165 w 43256"/>
                <a:gd name="connsiteY8" fmla="*/ 22813 h 67028"/>
                <a:gd name="connsiteX9" fmla="*/ 37416 w 43256"/>
                <a:gd name="connsiteY9" fmla="*/ 29949 h 67028"/>
                <a:gd name="connsiteX10" fmla="*/ 41834 w 43256"/>
                <a:gd name="connsiteY10" fmla="*/ 15213 h 67028"/>
                <a:gd name="connsiteX11" fmla="*/ 40386 w 43256"/>
                <a:gd name="connsiteY11" fmla="*/ 17889 h 67028"/>
                <a:gd name="connsiteX12" fmla="*/ 38360 w 43256"/>
                <a:gd name="connsiteY12" fmla="*/ 5285 h 67028"/>
                <a:gd name="connsiteX13" fmla="*/ 38436 w 43256"/>
                <a:gd name="connsiteY13" fmla="*/ 6549 h 67028"/>
                <a:gd name="connsiteX14" fmla="*/ 29114 w 43256"/>
                <a:gd name="connsiteY14" fmla="*/ 3811 h 67028"/>
                <a:gd name="connsiteX15" fmla="*/ 29856 w 43256"/>
                <a:gd name="connsiteY15" fmla="*/ 2199 h 67028"/>
                <a:gd name="connsiteX16" fmla="*/ 22177 w 43256"/>
                <a:gd name="connsiteY16" fmla="*/ 4579 h 67028"/>
                <a:gd name="connsiteX17" fmla="*/ 22536 w 43256"/>
                <a:gd name="connsiteY17" fmla="*/ 3189 h 67028"/>
                <a:gd name="connsiteX18" fmla="*/ 14036 w 43256"/>
                <a:gd name="connsiteY18" fmla="*/ 5051 h 67028"/>
                <a:gd name="connsiteX19" fmla="*/ 15336 w 43256"/>
                <a:gd name="connsiteY19" fmla="*/ 6399 h 67028"/>
                <a:gd name="connsiteX20" fmla="*/ 4163 w 43256"/>
                <a:gd name="connsiteY20" fmla="*/ 15648 h 67028"/>
                <a:gd name="connsiteX21" fmla="*/ 3936 w 43256"/>
                <a:gd name="connsiteY21" fmla="*/ 14229 h 67028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769097 w 2357612"/>
                <a:gd name="connsiteY0" fmla="*/ 831140 h 865176"/>
                <a:gd name="connsiteX1" fmla="*/ 735061 w 2357612"/>
                <a:gd name="connsiteY1" fmla="*/ 865176 h 865176"/>
                <a:gd name="connsiteX2" fmla="*/ 701025 w 2357612"/>
                <a:gd name="connsiteY2" fmla="*/ 831140 h 865176"/>
                <a:gd name="connsiteX3" fmla="*/ 735061 w 2357612"/>
                <a:gd name="connsiteY3" fmla="*/ 797104 h 865176"/>
                <a:gd name="connsiteX4" fmla="*/ 769097 w 2357612"/>
                <a:gd name="connsiteY4" fmla="*/ 831140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735061 w 2357612"/>
                <a:gd name="connsiteY3" fmla="*/ 797104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850970 w 2357612"/>
                <a:gd name="connsiteY3" fmla="*/ 578163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872128 w 2357612"/>
                <a:gd name="connsiteY0" fmla="*/ 573563 h 865176"/>
                <a:gd name="connsiteX1" fmla="*/ 735061 w 2357612"/>
                <a:gd name="connsiteY1" fmla="*/ 865176 h 865176"/>
                <a:gd name="connsiteX2" fmla="*/ 855571 w 2357612"/>
                <a:gd name="connsiteY2" fmla="*/ 573563 h 865176"/>
                <a:gd name="connsiteX3" fmla="*/ 850970 w 2357612"/>
                <a:gd name="connsiteY3" fmla="*/ 578163 h 865176"/>
                <a:gd name="connsiteX4" fmla="*/ 872128 w 2357612"/>
                <a:gd name="connsiteY4" fmla="*/ 573563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53265"/>
                <a:gd name="connsiteX1" fmla="*/ 5659 w 43256"/>
                <a:gd name="connsiteY1" fmla="*/ 6766 h 53265"/>
                <a:gd name="connsiteX2" fmla="*/ 14041 w 43256"/>
                <a:gd name="connsiteY2" fmla="*/ 5061 h 53265"/>
                <a:gd name="connsiteX3" fmla="*/ 22492 w 43256"/>
                <a:gd name="connsiteY3" fmla="*/ 3291 h 53265"/>
                <a:gd name="connsiteX4" fmla="*/ 25785 w 43256"/>
                <a:gd name="connsiteY4" fmla="*/ 59 h 53265"/>
                <a:gd name="connsiteX5" fmla="*/ 29869 w 43256"/>
                <a:gd name="connsiteY5" fmla="*/ 2340 h 53265"/>
                <a:gd name="connsiteX6" fmla="*/ 35499 w 43256"/>
                <a:gd name="connsiteY6" fmla="*/ 549 h 53265"/>
                <a:gd name="connsiteX7" fmla="*/ 38354 w 43256"/>
                <a:gd name="connsiteY7" fmla="*/ 5435 h 53265"/>
                <a:gd name="connsiteX8" fmla="*/ 42018 w 43256"/>
                <a:gd name="connsiteY8" fmla="*/ 10177 h 53265"/>
                <a:gd name="connsiteX9" fmla="*/ 41854 w 43256"/>
                <a:gd name="connsiteY9" fmla="*/ 15319 h 53265"/>
                <a:gd name="connsiteX10" fmla="*/ 43052 w 43256"/>
                <a:gd name="connsiteY10" fmla="*/ 23181 h 53265"/>
                <a:gd name="connsiteX11" fmla="*/ 37440 w 43256"/>
                <a:gd name="connsiteY11" fmla="*/ 30063 h 53265"/>
                <a:gd name="connsiteX12" fmla="*/ 35431 w 43256"/>
                <a:gd name="connsiteY12" fmla="*/ 35960 h 53265"/>
                <a:gd name="connsiteX13" fmla="*/ 28591 w 43256"/>
                <a:gd name="connsiteY13" fmla="*/ 36674 h 53265"/>
                <a:gd name="connsiteX14" fmla="*/ 23703 w 43256"/>
                <a:gd name="connsiteY14" fmla="*/ 42965 h 53265"/>
                <a:gd name="connsiteX15" fmla="*/ 16516 w 43256"/>
                <a:gd name="connsiteY15" fmla="*/ 39125 h 53265"/>
                <a:gd name="connsiteX16" fmla="*/ 5840 w 43256"/>
                <a:gd name="connsiteY16" fmla="*/ 35331 h 53265"/>
                <a:gd name="connsiteX17" fmla="*/ 1146 w 43256"/>
                <a:gd name="connsiteY17" fmla="*/ 31109 h 53265"/>
                <a:gd name="connsiteX18" fmla="*/ 2149 w 43256"/>
                <a:gd name="connsiteY18" fmla="*/ 25410 h 53265"/>
                <a:gd name="connsiteX19" fmla="*/ 31 w 43256"/>
                <a:gd name="connsiteY19" fmla="*/ 19563 h 53265"/>
                <a:gd name="connsiteX20" fmla="*/ 3899 w 43256"/>
                <a:gd name="connsiteY20" fmla="*/ 14366 h 53265"/>
                <a:gd name="connsiteX21" fmla="*/ 3936 w 43256"/>
                <a:gd name="connsiteY21" fmla="*/ 14229 h 53265"/>
                <a:gd name="connsiteX0" fmla="*/ 847401 w 2357612"/>
                <a:gd name="connsiteY0" fmla="*/ 687234 h 755379"/>
                <a:gd name="connsiteX1" fmla="*/ 881898 w 2357612"/>
                <a:gd name="connsiteY1" fmla="*/ 523948 h 755379"/>
                <a:gd name="connsiteX2" fmla="*/ 864879 w 2357612"/>
                <a:gd name="connsiteY2" fmla="*/ 545567 h 755379"/>
                <a:gd name="connsiteX3" fmla="*/ 830383 w 2357612"/>
                <a:gd name="connsiteY3" fmla="*/ 695974 h 755379"/>
                <a:gd name="connsiteX4" fmla="*/ 847401 w 2357612"/>
                <a:gd name="connsiteY4" fmla="*/ 687234 h 755379"/>
                <a:gd name="connsiteX0" fmla="*/ 872128 w 2357612"/>
                <a:gd name="connsiteY0" fmla="*/ 573563 h 755379"/>
                <a:gd name="connsiteX1" fmla="*/ 915365 w 2357612"/>
                <a:gd name="connsiteY1" fmla="*/ 646235 h 755379"/>
                <a:gd name="connsiteX2" fmla="*/ 855571 w 2357612"/>
                <a:gd name="connsiteY2" fmla="*/ 573563 h 755379"/>
                <a:gd name="connsiteX3" fmla="*/ 850970 w 2357612"/>
                <a:gd name="connsiteY3" fmla="*/ 578163 h 755379"/>
                <a:gd name="connsiteX4" fmla="*/ 872128 w 2357612"/>
                <a:gd name="connsiteY4" fmla="*/ 573563 h 755379"/>
                <a:gd name="connsiteX0" fmla="*/ 893038 w 2357612"/>
                <a:gd name="connsiteY0" fmla="*/ 704325 h 755379"/>
                <a:gd name="connsiteX1" fmla="*/ 841984 w 2357612"/>
                <a:gd name="connsiteY1" fmla="*/ 755379 h 755379"/>
                <a:gd name="connsiteX2" fmla="*/ 790930 w 2357612"/>
                <a:gd name="connsiteY2" fmla="*/ 704325 h 755379"/>
                <a:gd name="connsiteX3" fmla="*/ 841984 w 2357612"/>
                <a:gd name="connsiteY3" fmla="*/ 653271 h 755379"/>
                <a:gd name="connsiteX4" fmla="*/ 893038 w 2357612"/>
                <a:gd name="connsiteY4" fmla="*/ 704325 h 755379"/>
                <a:gd name="connsiteX0" fmla="*/ 4729 w 43256"/>
                <a:gd name="connsiteY0" fmla="*/ 26036 h 53265"/>
                <a:gd name="connsiteX1" fmla="*/ 2196 w 43256"/>
                <a:gd name="connsiteY1" fmla="*/ 25239 h 53265"/>
                <a:gd name="connsiteX2" fmla="*/ 6964 w 43256"/>
                <a:gd name="connsiteY2" fmla="*/ 34758 h 53265"/>
                <a:gd name="connsiteX3" fmla="*/ 5856 w 43256"/>
                <a:gd name="connsiteY3" fmla="*/ 35139 h 53265"/>
                <a:gd name="connsiteX4" fmla="*/ 16514 w 43256"/>
                <a:gd name="connsiteY4" fmla="*/ 38949 h 53265"/>
                <a:gd name="connsiteX5" fmla="*/ 15846 w 43256"/>
                <a:gd name="connsiteY5" fmla="*/ 37209 h 53265"/>
                <a:gd name="connsiteX6" fmla="*/ 28863 w 43256"/>
                <a:gd name="connsiteY6" fmla="*/ 34610 h 53265"/>
                <a:gd name="connsiteX7" fmla="*/ 28596 w 43256"/>
                <a:gd name="connsiteY7" fmla="*/ 36519 h 53265"/>
                <a:gd name="connsiteX8" fmla="*/ 34165 w 43256"/>
                <a:gd name="connsiteY8" fmla="*/ 22813 h 53265"/>
                <a:gd name="connsiteX9" fmla="*/ 37416 w 43256"/>
                <a:gd name="connsiteY9" fmla="*/ 29949 h 53265"/>
                <a:gd name="connsiteX10" fmla="*/ 41834 w 43256"/>
                <a:gd name="connsiteY10" fmla="*/ 15213 h 53265"/>
                <a:gd name="connsiteX11" fmla="*/ 40386 w 43256"/>
                <a:gd name="connsiteY11" fmla="*/ 17889 h 53265"/>
                <a:gd name="connsiteX12" fmla="*/ 38360 w 43256"/>
                <a:gd name="connsiteY12" fmla="*/ 5285 h 53265"/>
                <a:gd name="connsiteX13" fmla="*/ 38436 w 43256"/>
                <a:gd name="connsiteY13" fmla="*/ 6549 h 53265"/>
                <a:gd name="connsiteX14" fmla="*/ 29114 w 43256"/>
                <a:gd name="connsiteY14" fmla="*/ 3811 h 53265"/>
                <a:gd name="connsiteX15" fmla="*/ 29856 w 43256"/>
                <a:gd name="connsiteY15" fmla="*/ 2199 h 53265"/>
                <a:gd name="connsiteX16" fmla="*/ 22177 w 43256"/>
                <a:gd name="connsiteY16" fmla="*/ 4579 h 53265"/>
                <a:gd name="connsiteX17" fmla="*/ 22536 w 43256"/>
                <a:gd name="connsiteY17" fmla="*/ 3189 h 53265"/>
                <a:gd name="connsiteX18" fmla="*/ 14036 w 43256"/>
                <a:gd name="connsiteY18" fmla="*/ 5051 h 53265"/>
                <a:gd name="connsiteX19" fmla="*/ 15336 w 43256"/>
                <a:gd name="connsiteY19" fmla="*/ 6399 h 53265"/>
                <a:gd name="connsiteX20" fmla="*/ 4163 w 43256"/>
                <a:gd name="connsiteY20" fmla="*/ 15648 h 53265"/>
                <a:gd name="connsiteX21" fmla="*/ 3936 w 43256"/>
                <a:gd name="connsiteY21" fmla="*/ 14229 h 53265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790930 w 2357612"/>
                <a:gd name="connsiteY2" fmla="*/ 704325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58841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58841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49122"/>
                <a:gd name="connsiteX1" fmla="*/ 5659 w 43256"/>
                <a:gd name="connsiteY1" fmla="*/ 6766 h 49122"/>
                <a:gd name="connsiteX2" fmla="*/ 14041 w 43256"/>
                <a:gd name="connsiteY2" fmla="*/ 5061 h 49122"/>
                <a:gd name="connsiteX3" fmla="*/ 22492 w 43256"/>
                <a:gd name="connsiteY3" fmla="*/ 3291 h 49122"/>
                <a:gd name="connsiteX4" fmla="*/ 25785 w 43256"/>
                <a:gd name="connsiteY4" fmla="*/ 59 h 49122"/>
                <a:gd name="connsiteX5" fmla="*/ 29869 w 43256"/>
                <a:gd name="connsiteY5" fmla="*/ 2340 h 49122"/>
                <a:gd name="connsiteX6" fmla="*/ 35499 w 43256"/>
                <a:gd name="connsiteY6" fmla="*/ 549 h 49122"/>
                <a:gd name="connsiteX7" fmla="*/ 38354 w 43256"/>
                <a:gd name="connsiteY7" fmla="*/ 5435 h 49122"/>
                <a:gd name="connsiteX8" fmla="*/ 42018 w 43256"/>
                <a:gd name="connsiteY8" fmla="*/ 10177 h 49122"/>
                <a:gd name="connsiteX9" fmla="*/ 41854 w 43256"/>
                <a:gd name="connsiteY9" fmla="*/ 15319 h 49122"/>
                <a:gd name="connsiteX10" fmla="*/ 43052 w 43256"/>
                <a:gd name="connsiteY10" fmla="*/ 23181 h 49122"/>
                <a:gd name="connsiteX11" fmla="*/ 37440 w 43256"/>
                <a:gd name="connsiteY11" fmla="*/ 30063 h 49122"/>
                <a:gd name="connsiteX12" fmla="*/ 35431 w 43256"/>
                <a:gd name="connsiteY12" fmla="*/ 35960 h 49122"/>
                <a:gd name="connsiteX13" fmla="*/ 28591 w 43256"/>
                <a:gd name="connsiteY13" fmla="*/ 36674 h 49122"/>
                <a:gd name="connsiteX14" fmla="*/ 23703 w 43256"/>
                <a:gd name="connsiteY14" fmla="*/ 42965 h 49122"/>
                <a:gd name="connsiteX15" fmla="*/ 16516 w 43256"/>
                <a:gd name="connsiteY15" fmla="*/ 39125 h 49122"/>
                <a:gd name="connsiteX16" fmla="*/ 5840 w 43256"/>
                <a:gd name="connsiteY16" fmla="*/ 35331 h 49122"/>
                <a:gd name="connsiteX17" fmla="*/ 1146 w 43256"/>
                <a:gd name="connsiteY17" fmla="*/ 31109 h 49122"/>
                <a:gd name="connsiteX18" fmla="*/ 2149 w 43256"/>
                <a:gd name="connsiteY18" fmla="*/ 25410 h 49122"/>
                <a:gd name="connsiteX19" fmla="*/ 31 w 43256"/>
                <a:gd name="connsiteY19" fmla="*/ 19563 h 49122"/>
                <a:gd name="connsiteX20" fmla="*/ 3899 w 43256"/>
                <a:gd name="connsiteY20" fmla="*/ 14366 h 49122"/>
                <a:gd name="connsiteX21" fmla="*/ 3936 w 43256"/>
                <a:gd name="connsiteY21" fmla="*/ 14229 h 49122"/>
                <a:gd name="connsiteX0" fmla="*/ 873159 w 2357612"/>
                <a:gd name="connsiteY0" fmla="*/ 597082 h 696623"/>
                <a:gd name="connsiteX1" fmla="*/ 881898 w 2357612"/>
                <a:gd name="connsiteY1" fmla="*/ 523948 h 696623"/>
                <a:gd name="connsiteX2" fmla="*/ 864879 w 2357612"/>
                <a:gd name="connsiteY2" fmla="*/ 545567 h 696623"/>
                <a:gd name="connsiteX3" fmla="*/ 830383 w 2357612"/>
                <a:gd name="connsiteY3" fmla="*/ 695974 h 696623"/>
                <a:gd name="connsiteX4" fmla="*/ 873159 w 2357612"/>
                <a:gd name="connsiteY4" fmla="*/ 597082 h 696623"/>
                <a:gd name="connsiteX0" fmla="*/ 872128 w 2357612"/>
                <a:gd name="connsiteY0" fmla="*/ 573563 h 696623"/>
                <a:gd name="connsiteX1" fmla="*/ 915365 w 2357612"/>
                <a:gd name="connsiteY1" fmla="*/ 646235 h 696623"/>
                <a:gd name="connsiteX2" fmla="*/ 855571 w 2357612"/>
                <a:gd name="connsiteY2" fmla="*/ 573563 h 696623"/>
                <a:gd name="connsiteX3" fmla="*/ 850970 w 2357612"/>
                <a:gd name="connsiteY3" fmla="*/ 578163 h 696623"/>
                <a:gd name="connsiteX4" fmla="*/ 872128 w 2357612"/>
                <a:gd name="connsiteY4" fmla="*/ 573563 h 696623"/>
                <a:gd name="connsiteX0" fmla="*/ 893038 w 2357612"/>
                <a:gd name="connsiteY0" fmla="*/ 588415 h 696623"/>
                <a:gd name="connsiteX1" fmla="*/ 880620 w 2357612"/>
                <a:gd name="connsiteY1" fmla="*/ 600833 h 696623"/>
                <a:gd name="connsiteX2" fmla="*/ 881082 w 2357612"/>
                <a:gd name="connsiteY2" fmla="*/ 575536 h 696623"/>
                <a:gd name="connsiteX3" fmla="*/ 841984 w 2357612"/>
                <a:gd name="connsiteY3" fmla="*/ 653271 h 696623"/>
                <a:gd name="connsiteX4" fmla="*/ 893038 w 2357612"/>
                <a:gd name="connsiteY4" fmla="*/ 588415 h 696623"/>
                <a:gd name="connsiteX0" fmla="*/ 4729 w 43256"/>
                <a:gd name="connsiteY0" fmla="*/ 26036 h 49122"/>
                <a:gd name="connsiteX1" fmla="*/ 2196 w 43256"/>
                <a:gd name="connsiteY1" fmla="*/ 25239 h 49122"/>
                <a:gd name="connsiteX2" fmla="*/ 6964 w 43256"/>
                <a:gd name="connsiteY2" fmla="*/ 34758 h 49122"/>
                <a:gd name="connsiteX3" fmla="*/ 5856 w 43256"/>
                <a:gd name="connsiteY3" fmla="*/ 35139 h 49122"/>
                <a:gd name="connsiteX4" fmla="*/ 16514 w 43256"/>
                <a:gd name="connsiteY4" fmla="*/ 38949 h 49122"/>
                <a:gd name="connsiteX5" fmla="*/ 15846 w 43256"/>
                <a:gd name="connsiteY5" fmla="*/ 37209 h 49122"/>
                <a:gd name="connsiteX6" fmla="*/ 28863 w 43256"/>
                <a:gd name="connsiteY6" fmla="*/ 34610 h 49122"/>
                <a:gd name="connsiteX7" fmla="*/ 28596 w 43256"/>
                <a:gd name="connsiteY7" fmla="*/ 36519 h 49122"/>
                <a:gd name="connsiteX8" fmla="*/ 34165 w 43256"/>
                <a:gd name="connsiteY8" fmla="*/ 22813 h 49122"/>
                <a:gd name="connsiteX9" fmla="*/ 37416 w 43256"/>
                <a:gd name="connsiteY9" fmla="*/ 29949 h 49122"/>
                <a:gd name="connsiteX10" fmla="*/ 41834 w 43256"/>
                <a:gd name="connsiteY10" fmla="*/ 15213 h 49122"/>
                <a:gd name="connsiteX11" fmla="*/ 40386 w 43256"/>
                <a:gd name="connsiteY11" fmla="*/ 17889 h 49122"/>
                <a:gd name="connsiteX12" fmla="*/ 38360 w 43256"/>
                <a:gd name="connsiteY12" fmla="*/ 5285 h 49122"/>
                <a:gd name="connsiteX13" fmla="*/ 38436 w 43256"/>
                <a:gd name="connsiteY13" fmla="*/ 6549 h 49122"/>
                <a:gd name="connsiteX14" fmla="*/ 29114 w 43256"/>
                <a:gd name="connsiteY14" fmla="*/ 3811 h 49122"/>
                <a:gd name="connsiteX15" fmla="*/ 29856 w 43256"/>
                <a:gd name="connsiteY15" fmla="*/ 2199 h 49122"/>
                <a:gd name="connsiteX16" fmla="*/ 22177 w 43256"/>
                <a:gd name="connsiteY16" fmla="*/ 4579 h 49122"/>
                <a:gd name="connsiteX17" fmla="*/ 22536 w 43256"/>
                <a:gd name="connsiteY17" fmla="*/ 3189 h 49122"/>
                <a:gd name="connsiteX18" fmla="*/ 14036 w 43256"/>
                <a:gd name="connsiteY18" fmla="*/ 5051 h 49122"/>
                <a:gd name="connsiteX19" fmla="*/ 15336 w 43256"/>
                <a:gd name="connsiteY19" fmla="*/ 6399 h 49122"/>
                <a:gd name="connsiteX20" fmla="*/ 4163 w 43256"/>
                <a:gd name="connsiteY20" fmla="*/ 15648 h 49122"/>
                <a:gd name="connsiteX21" fmla="*/ 3936 w 43256"/>
                <a:gd name="connsiteY21" fmla="*/ 14229 h 49122"/>
                <a:gd name="connsiteX0" fmla="*/ 3936 w 43256"/>
                <a:gd name="connsiteY0" fmla="*/ 14229 h 46069"/>
                <a:gd name="connsiteX1" fmla="*/ 5659 w 43256"/>
                <a:gd name="connsiteY1" fmla="*/ 6766 h 46069"/>
                <a:gd name="connsiteX2" fmla="*/ 14041 w 43256"/>
                <a:gd name="connsiteY2" fmla="*/ 5061 h 46069"/>
                <a:gd name="connsiteX3" fmla="*/ 22492 w 43256"/>
                <a:gd name="connsiteY3" fmla="*/ 3291 h 46069"/>
                <a:gd name="connsiteX4" fmla="*/ 25785 w 43256"/>
                <a:gd name="connsiteY4" fmla="*/ 59 h 46069"/>
                <a:gd name="connsiteX5" fmla="*/ 29869 w 43256"/>
                <a:gd name="connsiteY5" fmla="*/ 2340 h 46069"/>
                <a:gd name="connsiteX6" fmla="*/ 35499 w 43256"/>
                <a:gd name="connsiteY6" fmla="*/ 549 h 46069"/>
                <a:gd name="connsiteX7" fmla="*/ 38354 w 43256"/>
                <a:gd name="connsiteY7" fmla="*/ 5435 h 46069"/>
                <a:gd name="connsiteX8" fmla="*/ 42018 w 43256"/>
                <a:gd name="connsiteY8" fmla="*/ 10177 h 46069"/>
                <a:gd name="connsiteX9" fmla="*/ 41854 w 43256"/>
                <a:gd name="connsiteY9" fmla="*/ 15319 h 46069"/>
                <a:gd name="connsiteX10" fmla="*/ 43052 w 43256"/>
                <a:gd name="connsiteY10" fmla="*/ 23181 h 46069"/>
                <a:gd name="connsiteX11" fmla="*/ 37440 w 43256"/>
                <a:gd name="connsiteY11" fmla="*/ 30063 h 46069"/>
                <a:gd name="connsiteX12" fmla="*/ 35431 w 43256"/>
                <a:gd name="connsiteY12" fmla="*/ 35960 h 46069"/>
                <a:gd name="connsiteX13" fmla="*/ 28591 w 43256"/>
                <a:gd name="connsiteY13" fmla="*/ 36674 h 46069"/>
                <a:gd name="connsiteX14" fmla="*/ 23703 w 43256"/>
                <a:gd name="connsiteY14" fmla="*/ 42965 h 46069"/>
                <a:gd name="connsiteX15" fmla="*/ 16516 w 43256"/>
                <a:gd name="connsiteY15" fmla="*/ 39125 h 46069"/>
                <a:gd name="connsiteX16" fmla="*/ 5840 w 43256"/>
                <a:gd name="connsiteY16" fmla="*/ 35331 h 46069"/>
                <a:gd name="connsiteX17" fmla="*/ 1146 w 43256"/>
                <a:gd name="connsiteY17" fmla="*/ 31109 h 46069"/>
                <a:gd name="connsiteX18" fmla="*/ 2149 w 43256"/>
                <a:gd name="connsiteY18" fmla="*/ 25410 h 46069"/>
                <a:gd name="connsiteX19" fmla="*/ 31 w 43256"/>
                <a:gd name="connsiteY19" fmla="*/ 19563 h 46069"/>
                <a:gd name="connsiteX20" fmla="*/ 3899 w 43256"/>
                <a:gd name="connsiteY20" fmla="*/ 14366 h 46069"/>
                <a:gd name="connsiteX21" fmla="*/ 3936 w 43256"/>
                <a:gd name="connsiteY21" fmla="*/ 14229 h 46069"/>
                <a:gd name="connsiteX0" fmla="*/ 873159 w 2357612"/>
                <a:gd name="connsiteY0" fmla="*/ 597082 h 653328"/>
                <a:gd name="connsiteX1" fmla="*/ 881898 w 2357612"/>
                <a:gd name="connsiteY1" fmla="*/ 523948 h 653328"/>
                <a:gd name="connsiteX2" fmla="*/ 864879 w 2357612"/>
                <a:gd name="connsiteY2" fmla="*/ 545567 h 653328"/>
                <a:gd name="connsiteX3" fmla="*/ 881898 w 2357612"/>
                <a:gd name="connsiteY3" fmla="*/ 554307 h 653328"/>
                <a:gd name="connsiteX4" fmla="*/ 873159 w 2357612"/>
                <a:gd name="connsiteY4" fmla="*/ 597082 h 653328"/>
                <a:gd name="connsiteX0" fmla="*/ 872128 w 2357612"/>
                <a:gd name="connsiteY0" fmla="*/ 573563 h 653328"/>
                <a:gd name="connsiteX1" fmla="*/ 915365 w 2357612"/>
                <a:gd name="connsiteY1" fmla="*/ 646235 h 653328"/>
                <a:gd name="connsiteX2" fmla="*/ 855571 w 2357612"/>
                <a:gd name="connsiteY2" fmla="*/ 573563 h 653328"/>
                <a:gd name="connsiteX3" fmla="*/ 850970 w 2357612"/>
                <a:gd name="connsiteY3" fmla="*/ 578163 h 653328"/>
                <a:gd name="connsiteX4" fmla="*/ 872128 w 2357612"/>
                <a:gd name="connsiteY4" fmla="*/ 573563 h 653328"/>
                <a:gd name="connsiteX0" fmla="*/ 893038 w 2357612"/>
                <a:gd name="connsiteY0" fmla="*/ 588415 h 653328"/>
                <a:gd name="connsiteX1" fmla="*/ 880620 w 2357612"/>
                <a:gd name="connsiteY1" fmla="*/ 600833 h 653328"/>
                <a:gd name="connsiteX2" fmla="*/ 881082 w 2357612"/>
                <a:gd name="connsiteY2" fmla="*/ 575536 h 653328"/>
                <a:gd name="connsiteX3" fmla="*/ 841984 w 2357612"/>
                <a:gd name="connsiteY3" fmla="*/ 653271 h 653328"/>
                <a:gd name="connsiteX4" fmla="*/ 893038 w 2357612"/>
                <a:gd name="connsiteY4" fmla="*/ 588415 h 653328"/>
                <a:gd name="connsiteX0" fmla="*/ 4729 w 43256"/>
                <a:gd name="connsiteY0" fmla="*/ 26036 h 46069"/>
                <a:gd name="connsiteX1" fmla="*/ 2196 w 43256"/>
                <a:gd name="connsiteY1" fmla="*/ 25239 h 46069"/>
                <a:gd name="connsiteX2" fmla="*/ 6964 w 43256"/>
                <a:gd name="connsiteY2" fmla="*/ 34758 h 46069"/>
                <a:gd name="connsiteX3" fmla="*/ 5856 w 43256"/>
                <a:gd name="connsiteY3" fmla="*/ 35139 h 46069"/>
                <a:gd name="connsiteX4" fmla="*/ 16514 w 43256"/>
                <a:gd name="connsiteY4" fmla="*/ 38949 h 46069"/>
                <a:gd name="connsiteX5" fmla="*/ 15846 w 43256"/>
                <a:gd name="connsiteY5" fmla="*/ 37209 h 46069"/>
                <a:gd name="connsiteX6" fmla="*/ 28863 w 43256"/>
                <a:gd name="connsiteY6" fmla="*/ 34610 h 46069"/>
                <a:gd name="connsiteX7" fmla="*/ 28596 w 43256"/>
                <a:gd name="connsiteY7" fmla="*/ 36519 h 46069"/>
                <a:gd name="connsiteX8" fmla="*/ 34165 w 43256"/>
                <a:gd name="connsiteY8" fmla="*/ 22813 h 46069"/>
                <a:gd name="connsiteX9" fmla="*/ 37416 w 43256"/>
                <a:gd name="connsiteY9" fmla="*/ 29949 h 46069"/>
                <a:gd name="connsiteX10" fmla="*/ 41834 w 43256"/>
                <a:gd name="connsiteY10" fmla="*/ 15213 h 46069"/>
                <a:gd name="connsiteX11" fmla="*/ 40386 w 43256"/>
                <a:gd name="connsiteY11" fmla="*/ 17889 h 46069"/>
                <a:gd name="connsiteX12" fmla="*/ 38360 w 43256"/>
                <a:gd name="connsiteY12" fmla="*/ 5285 h 46069"/>
                <a:gd name="connsiteX13" fmla="*/ 38436 w 43256"/>
                <a:gd name="connsiteY13" fmla="*/ 6549 h 46069"/>
                <a:gd name="connsiteX14" fmla="*/ 29114 w 43256"/>
                <a:gd name="connsiteY14" fmla="*/ 3811 h 46069"/>
                <a:gd name="connsiteX15" fmla="*/ 29856 w 43256"/>
                <a:gd name="connsiteY15" fmla="*/ 2199 h 46069"/>
                <a:gd name="connsiteX16" fmla="*/ 22177 w 43256"/>
                <a:gd name="connsiteY16" fmla="*/ 4579 h 46069"/>
                <a:gd name="connsiteX17" fmla="*/ 22536 w 43256"/>
                <a:gd name="connsiteY17" fmla="*/ 3189 h 46069"/>
                <a:gd name="connsiteX18" fmla="*/ 14036 w 43256"/>
                <a:gd name="connsiteY18" fmla="*/ 5051 h 46069"/>
                <a:gd name="connsiteX19" fmla="*/ 15336 w 43256"/>
                <a:gd name="connsiteY19" fmla="*/ 6399 h 46069"/>
                <a:gd name="connsiteX20" fmla="*/ 4163 w 43256"/>
                <a:gd name="connsiteY20" fmla="*/ 15648 h 46069"/>
                <a:gd name="connsiteX21" fmla="*/ 3936 w 43256"/>
                <a:gd name="connsiteY21" fmla="*/ 14229 h 46069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15365 w 2357612"/>
                <a:gd name="connsiteY1" fmla="*/ 646235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02486 w 2357612"/>
                <a:gd name="connsiteY1" fmla="*/ 594719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80620 w 2357612"/>
                <a:gd name="connsiteY1" fmla="*/ 600833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4469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7782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6519 w 43256"/>
                <a:gd name="connsiteY8" fmla="*/ 29438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3256" h="43219">
                  <a:moveTo>
                    <a:pt x="3936" y="14229"/>
                  </a:moveTo>
                  <a:cubicBezTo>
                    <a:pt x="3665" y="11516"/>
                    <a:pt x="4297" y="8780"/>
                    <a:pt x="5659" y="6766"/>
                  </a:cubicBezTo>
                  <a:cubicBezTo>
                    <a:pt x="7811" y="3585"/>
                    <a:pt x="11300" y="2876"/>
                    <a:pt x="14041" y="5061"/>
                  </a:cubicBezTo>
                  <a:cubicBezTo>
                    <a:pt x="15714" y="768"/>
                    <a:pt x="19950" y="-119"/>
                    <a:pt x="22492" y="3291"/>
                  </a:cubicBezTo>
                  <a:cubicBezTo>
                    <a:pt x="23133" y="1542"/>
                    <a:pt x="24364" y="333"/>
                    <a:pt x="25785" y="59"/>
                  </a:cubicBezTo>
                  <a:cubicBezTo>
                    <a:pt x="27349" y="-243"/>
                    <a:pt x="28911" y="629"/>
                    <a:pt x="29869" y="2340"/>
                  </a:cubicBezTo>
                  <a:cubicBezTo>
                    <a:pt x="31251" y="126"/>
                    <a:pt x="33537" y="-601"/>
                    <a:pt x="35499" y="549"/>
                  </a:cubicBezTo>
                  <a:cubicBezTo>
                    <a:pt x="36994" y="1425"/>
                    <a:pt x="38066" y="3259"/>
                    <a:pt x="38354" y="5435"/>
                  </a:cubicBezTo>
                  <a:cubicBezTo>
                    <a:pt x="40082" y="6077"/>
                    <a:pt x="41458" y="7857"/>
                    <a:pt x="42018" y="10177"/>
                  </a:cubicBezTo>
                  <a:cubicBezTo>
                    <a:pt x="42425" y="11861"/>
                    <a:pt x="42367" y="13690"/>
                    <a:pt x="41854" y="15319"/>
                  </a:cubicBezTo>
                  <a:cubicBezTo>
                    <a:pt x="43115" y="17553"/>
                    <a:pt x="43556" y="20449"/>
                    <a:pt x="43052" y="23181"/>
                  </a:cubicBezTo>
                  <a:cubicBezTo>
                    <a:pt x="42382" y="26813"/>
                    <a:pt x="40164" y="29533"/>
                    <a:pt x="37440" y="30063"/>
                  </a:cubicBezTo>
                  <a:cubicBezTo>
                    <a:pt x="37427" y="32330"/>
                    <a:pt x="36694" y="34480"/>
                    <a:pt x="35431" y="35960"/>
                  </a:cubicBezTo>
                  <a:cubicBezTo>
                    <a:pt x="33512" y="38209"/>
                    <a:pt x="30740" y="38498"/>
                    <a:pt x="28591" y="36674"/>
                  </a:cubicBezTo>
                  <a:cubicBezTo>
                    <a:pt x="27896" y="39807"/>
                    <a:pt x="26035" y="42202"/>
                    <a:pt x="23703" y="42965"/>
                  </a:cubicBezTo>
                  <a:cubicBezTo>
                    <a:pt x="20955" y="43864"/>
                    <a:pt x="18087" y="42332"/>
                    <a:pt x="16516" y="39125"/>
                  </a:cubicBezTo>
                  <a:cubicBezTo>
                    <a:pt x="12808" y="42169"/>
                    <a:pt x="7992" y="40458"/>
                    <a:pt x="5840" y="35331"/>
                  </a:cubicBezTo>
                  <a:cubicBezTo>
                    <a:pt x="3726" y="35668"/>
                    <a:pt x="1741" y="33883"/>
                    <a:pt x="1146" y="31109"/>
                  </a:cubicBezTo>
                  <a:cubicBezTo>
                    <a:pt x="715" y="29102"/>
                    <a:pt x="1096" y="26936"/>
                    <a:pt x="2149" y="25410"/>
                  </a:cubicBezTo>
                  <a:cubicBezTo>
                    <a:pt x="655" y="24213"/>
                    <a:pt x="-177" y="21916"/>
                    <a:pt x="31" y="19563"/>
                  </a:cubicBezTo>
                  <a:cubicBezTo>
                    <a:pt x="275" y="16808"/>
                    <a:pt x="1881" y="14650"/>
                    <a:pt x="3899" y="14366"/>
                  </a:cubicBezTo>
                  <a:cubicBezTo>
                    <a:pt x="3911" y="14320"/>
                    <a:pt x="3924" y="14275"/>
                    <a:pt x="3936" y="14229"/>
                  </a:cubicBezTo>
                  <a:close/>
                </a:path>
                <a:path w="2357612" h="612905">
                  <a:moveTo>
                    <a:pt x="880465" y="553337"/>
                  </a:moveTo>
                  <a:cubicBezTo>
                    <a:pt x="880465" y="548277"/>
                    <a:pt x="884496" y="525243"/>
                    <a:pt x="881898" y="523948"/>
                  </a:cubicBezTo>
                  <a:cubicBezTo>
                    <a:pt x="879300" y="522653"/>
                    <a:pt x="864879" y="554966"/>
                    <a:pt x="864879" y="545567"/>
                  </a:cubicBezTo>
                  <a:cubicBezTo>
                    <a:pt x="864879" y="536168"/>
                    <a:pt x="879300" y="553012"/>
                    <a:pt x="881898" y="554307"/>
                  </a:cubicBezTo>
                  <a:cubicBezTo>
                    <a:pt x="884496" y="555602"/>
                    <a:pt x="880465" y="558397"/>
                    <a:pt x="880465" y="553337"/>
                  </a:cubicBezTo>
                  <a:close/>
                </a:path>
                <a:path w="2357612" h="612905">
                  <a:moveTo>
                    <a:pt x="886740" y="553149"/>
                  </a:moveTo>
                  <a:cubicBezTo>
                    <a:pt x="884367" y="552992"/>
                    <a:pt x="866280" y="556321"/>
                    <a:pt x="865956" y="556807"/>
                  </a:cubicBezTo>
                  <a:cubicBezTo>
                    <a:pt x="865632" y="557293"/>
                    <a:pt x="884796" y="574863"/>
                    <a:pt x="884796" y="556065"/>
                  </a:cubicBezTo>
                  <a:cubicBezTo>
                    <a:pt x="884796" y="537267"/>
                    <a:pt x="879871" y="558235"/>
                    <a:pt x="880195" y="557749"/>
                  </a:cubicBezTo>
                  <a:cubicBezTo>
                    <a:pt x="880519" y="557263"/>
                    <a:pt x="889113" y="553306"/>
                    <a:pt x="886740" y="553149"/>
                  </a:cubicBezTo>
                  <a:close/>
                </a:path>
                <a:path w="2357612" h="612905">
                  <a:moveTo>
                    <a:pt x="867280" y="549778"/>
                  </a:moveTo>
                  <a:cubicBezTo>
                    <a:pt x="862698" y="548383"/>
                    <a:pt x="864223" y="548268"/>
                    <a:pt x="867741" y="550131"/>
                  </a:cubicBezTo>
                  <a:cubicBezTo>
                    <a:pt x="871259" y="551994"/>
                    <a:pt x="888388" y="589150"/>
                    <a:pt x="888388" y="560954"/>
                  </a:cubicBezTo>
                  <a:cubicBezTo>
                    <a:pt x="888388" y="532758"/>
                    <a:pt x="898750" y="560362"/>
                    <a:pt x="895232" y="558499"/>
                  </a:cubicBezTo>
                  <a:cubicBezTo>
                    <a:pt x="891714" y="556636"/>
                    <a:pt x="871862" y="551173"/>
                    <a:pt x="867280" y="549778"/>
                  </a:cubicBezTo>
                  <a:close/>
                </a:path>
                <a:path w="43256" h="43219" fill="none" extrusionOk="0">
                  <a:moveTo>
                    <a:pt x="4729" y="26036"/>
                  </a:moveTo>
                  <a:cubicBezTo>
                    <a:pt x="3845" y="26130"/>
                    <a:pt x="2961" y="25852"/>
                    <a:pt x="2196" y="25239"/>
                  </a:cubicBezTo>
                  <a:moveTo>
                    <a:pt x="6964" y="34758"/>
                  </a:moveTo>
                  <a:cubicBezTo>
                    <a:pt x="6609" y="34951"/>
                    <a:pt x="6236" y="35079"/>
                    <a:pt x="5856" y="35139"/>
                  </a:cubicBezTo>
                  <a:moveTo>
                    <a:pt x="16514" y="38949"/>
                  </a:moveTo>
                  <a:cubicBezTo>
                    <a:pt x="16247" y="38403"/>
                    <a:pt x="16023" y="37820"/>
                    <a:pt x="15846" y="37209"/>
                  </a:cubicBezTo>
                  <a:moveTo>
                    <a:pt x="28863" y="34610"/>
                  </a:moveTo>
                  <a:cubicBezTo>
                    <a:pt x="28824" y="35257"/>
                    <a:pt x="28734" y="35897"/>
                    <a:pt x="28596" y="36519"/>
                  </a:cubicBezTo>
                  <a:moveTo>
                    <a:pt x="36519" y="29438"/>
                  </a:moveTo>
                  <a:cubicBezTo>
                    <a:pt x="38523" y="30766"/>
                    <a:pt x="37434" y="26917"/>
                    <a:pt x="37416" y="29949"/>
                  </a:cubicBezTo>
                  <a:moveTo>
                    <a:pt x="41834" y="15213"/>
                  </a:moveTo>
                  <a:cubicBezTo>
                    <a:pt x="41509" y="16245"/>
                    <a:pt x="41014" y="17161"/>
                    <a:pt x="40386" y="17889"/>
                  </a:cubicBezTo>
                  <a:moveTo>
                    <a:pt x="38360" y="5285"/>
                  </a:moveTo>
                  <a:cubicBezTo>
                    <a:pt x="38415" y="5702"/>
                    <a:pt x="38441" y="6125"/>
                    <a:pt x="38436" y="6549"/>
                  </a:cubicBezTo>
                  <a:moveTo>
                    <a:pt x="29114" y="3811"/>
                  </a:moveTo>
                  <a:cubicBezTo>
                    <a:pt x="29303" y="3228"/>
                    <a:pt x="29552" y="2685"/>
                    <a:pt x="29856" y="2199"/>
                  </a:cubicBezTo>
                  <a:moveTo>
                    <a:pt x="22177" y="4579"/>
                  </a:moveTo>
                  <a:cubicBezTo>
                    <a:pt x="22254" y="4097"/>
                    <a:pt x="22375" y="3630"/>
                    <a:pt x="22536" y="3189"/>
                  </a:cubicBezTo>
                  <a:moveTo>
                    <a:pt x="14036" y="5051"/>
                  </a:moveTo>
                  <a:cubicBezTo>
                    <a:pt x="14508" y="5427"/>
                    <a:pt x="14944" y="5880"/>
                    <a:pt x="15336" y="6399"/>
                  </a:cubicBezTo>
                  <a:moveTo>
                    <a:pt x="4163" y="15648"/>
                  </a:moveTo>
                  <a:cubicBezTo>
                    <a:pt x="4060" y="15184"/>
                    <a:pt x="3984" y="14710"/>
                    <a:pt x="3936" y="14229"/>
                  </a:cubicBezTo>
                </a:path>
              </a:pathLst>
            </a:cu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179905" y="3113539"/>
              <a:ext cx="3189016" cy="457289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podstatná jména</a:t>
              </a:r>
              <a:endParaRPr lang="cs-CZ" sz="3200" dirty="0"/>
            </a:p>
          </p:txBody>
        </p:sp>
      </p:grpSp>
      <p:grpSp>
        <p:nvGrpSpPr>
          <p:cNvPr id="5" name="Skupina 4"/>
          <p:cNvGrpSpPr/>
          <p:nvPr/>
        </p:nvGrpSpPr>
        <p:grpSpPr>
          <a:xfrm rot="1090115">
            <a:off x="6699092" y="2808771"/>
            <a:ext cx="2211603" cy="1160512"/>
            <a:chOff x="3056359" y="3251903"/>
            <a:chExt cx="2448272" cy="1160512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1" name="Obláček 3"/>
            <p:cNvSpPr/>
            <p:nvPr/>
          </p:nvSpPr>
          <p:spPr>
            <a:xfrm>
              <a:off x="3056359" y="3251903"/>
              <a:ext cx="2448272" cy="1160512"/>
            </a:xfrm>
            <a:custGeom>
              <a:avLst/>
              <a:gdLst>
                <a:gd name="connsiteX0" fmla="*/ 3900 w 43200"/>
                <a:gd name="connsiteY0" fmla="*/ 14370 h 43200"/>
                <a:gd name="connsiteX1" fmla="*/ 5623 w 43200"/>
                <a:gd name="connsiteY1" fmla="*/ 6907 h 43200"/>
                <a:gd name="connsiteX2" fmla="*/ 14005 w 43200"/>
                <a:gd name="connsiteY2" fmla="*/ 5202 h 43200"/>
                <a:gd name="connsiteX3" fmla="*/ 22456 w 43200"/>
                <a:gd name="connsiteY3" fmla="*/ 3432 h 43200"/>
                <a:gd name="connsiteX4" fmla="*/ 25749 w 43200"/>
                <a:gd name="connsiteY4" fmla="*/ 200 h 43200"/>
                <a:gd name="connsiteX5" fmla="*/ 29833 w 43200"/>
                <a:gd name="connsiteY5" fmla="*/ 2481 h 43200"/>
                <a:gd name="connsiteX6" fmla="*/ 35463 w 43200"/>
                <a:gd name="connsiteY6" fmla="*/ 690 h 43200"/>
                <a:gd name="connsiteX7" fmla="*/ 38318 w 43200"/>
                <a:gd name="connsiteY7" fmla="*/ 5576 h 43200"/>
                <a:gd name="connsiteX8" fmla="*/ 41982 w 43200"/>
                <a:gd name="connsiteY8" fmla="*/ 10318 h 43200"/>
                <a:gd name="connsiteX9" fmla="*/ 41818 w 43200"/>
                <a:gd name="connsiteY9" fmla="*/ 15460 h 43200"/>
                <a:gd name="connsiteX10" fmla="*/ 43016 w 43200"/>
                <a:gd name="connsiteY10" fmla="*/ 23322 h 43200"/>
                <a:gd name="connsiteX11" fmla="*/ 37404 w 43200"/>
                <a:gd name="connsiteY11" fmla="*/ 30204 h 43200"/>
                <a:gd name="connsiteX12" fmla="*/ 35395 w 43200"/>
                <a:gd name="connsiteY12" fmla="*/ 36101 h 43200"/>
                <a:gd name="connsiteX13" fmla="*/ 28555 w 43200"/>
                <a:gd name="connsiteY13" fmla="*/ 36815 h 43200"/>
                <a:gd name="connsiteX14" fmla="*/ 23667 w 43200"/>
                <a:gd name="connsiteY14" fmla="*/ 43106 h 43200"/>
                <a:gd name="connsiteX15" fmla="*/ 16480 w 43200"/>
                <a:gd name="connsiteY15" fmla="*/ 39266 h 43200"/>
                <a:gd name="connsiteX16" fmla="*/ 5804 w 43200"/>
                <a:gd name="connsiteY16" fmla="*/ 35472 h 43200"/>
                <a:gd name="connsiteX17" fmla="*/ 1110 w 43200"/>
                <a:gd name="connsiteY17" fmla="*/ 31250 h 43200"/>
                <a:gd name="connsiteX18" fmla="*/ 2113 w 43200"/>
                <a:gd name="connsiteY18" fmla="*/ 25551 h 43200"/>
                <a:gd name="connsiteX19" fmla="*/ -5 w 43200"/>
                <a:gd name="connsiteY19" fmla="*/ 19704 h 43200"/>
                <a:gd name="connsiteX20" fmla="*/ 3863 w 43200"/>
                <a:gd name="connsiteY20" fmla="*/ 14507 h 43200"/>
                <a:gd name="connsiteX21" fmla="*/ 3900 w 43200"/>
                <a:gd name="connsiteY21" fmla="*/ 14370 h 43200"/>
                <a:gd name="connsiteX0" fmla="*/ 665134 w 2354560"/>
                <a:gd name="connsiteY0" fmla="*/ 933933 h 612648"/>
                <a:gd name="connsiteX1" fmla="*/ 648116 w 2354560"/>
                <a:gd name="connsiteY1" fmla="*/ 950951 h 612648"/>
                <a:gd name="connsiteX2" fmla="*/ 631098 w 2354560"/>
                <a:gd name="connsiteY2" fmla="*/ 933933 h 612648"/>
                <a:gd name="connsiteX3" fmla="*/ 648116 w 2354560"/>
                <a:gd name="connsiteY3" fmla="*/ 916915 h 612648"/>
                <a:gd name="connsiteX4" fmla="*/ 665134 w 2354560"/>
                <a:gd name="connsiteY4" fmla="*/ 933933 h 612648"/>
                <a:gd name="connsiteX0" fmla="*/ 767135 w 2354560"/>
                <a:gd name="connsiteY0" fmla="*/ 833140 h 612648"/>
                <a:gd name="connsiteX1" fmla="*/ 733099 w 2354560"/>
                <a:gd name="connsiteY1" fmla="*/ 867176 h 612648"/>
                <a:gd name="connsiteX2" fmla="*/ 699063 w 2354560"/>
                <a:gd name="connsiteY2" fmla="*/ 833140 h 612648"/>
                <a:gd name="connsiteX3" fmla="*/ 733099 w 2354560"/>
                <a:gd name="connsiteY3" fmla="*/ 799104 h 612648"/>
                <a:gd name="connsiteX4" fmla="*/ 767135 w 2354560"/>
                <a:gd name="connsiteY4" fmla="*/ 833140 h 612648"/>
                <a:gd name="connsiteX0" fmla="*/ 891076 w 2354560"/>
                <a:gd name="connsiteY0" fmla="*/ 706325 h 612648"/>
                <a:gd name="connsiteX1" fmla="*/ 840022 w 2354560"/>
                <a:gd name="connsiteY1" fmla="*/ 757379 h 612648"/>
                <a:gd name="connsiteX2" fmla="*/ 788968 w 2354560"/>
                <a:gd name="connsiteY2" fmla="*/ 706325 h 612648"/>
                <a:gd name="connsiteX3" fmla="*/ 840022 w 2354560"/>
                <a:gd name="connsiteY3" fmla="*/ 655271 h 612648"/>
                <a:gd name="connsiteX4" fmla="*/ 891076 w 2354560"/>
                <a:gd name="connsiteY4" fmla="*/ 706325 h 612648"/>
                <a:gd name="connsiteX0" fmla="*/ 4693 w 43200"/>
                <a:gd name="connsiteY0" fmla="*/ 26177 h 43200"/>
                <a:gd name="connsiteX1" fmla="*/ 2160 w 43200"/>
                <a:gd name="connsiteY1" fmla="*/ 25380 h 43200"/>
                <a:gd name="connsiteX2" fmla="*/ 6928 w 43200"/>
                <a:gd name="connsiteY2" fmla="*/ 34899 h 43200"/>
                <a:gd name="connsiteX3" fmla="*/ 5820 w 43200"/>
                <a:gd name="connsiteY3" fmla="*/ 35280 h 43200"/>
                <a:gd name="connsiteX4" fmla="*/ 16478 w 43200"/>
                <a:gd name="connsiteY4" fmla="*/ 39090 h 43200"/>
                <a:gd name="connsiteX5" fmla="*/ 15810 w 43200"/>
                <a:gd name="connsiteY5" fmla="*/ 37350 h 43200"/>
                <a:gd name="connsiteX6" fmla="*/ 28827 w 43200"/>
                <a:gd name="connsiteY6" fmla="*/ 34751 h 43200"/>
                <a:gd name="connsiteX7" fmla="*/ 28560 w 43200"/>
                <a:gd name="connsiteY7" fmla="*/ 36660 h 43200"/>
                <a:gd name="connsiteX8" fmla="*/ 34129 w 43200"/>
                <a:gd name="connsiteY8" fmla="*/ 22954 h 43200"/>
                <a:gd name="connsiteX9" fmla="*/ 37380 w 43200"/>
                <a:gd name="connsiteY9" fmla="*/ 30090 h 43200"/>
                <a:gd name="connsiteX10" fmla="*/ 41798 w 43200"/>
                <a:gd name="connsiteY10" fmla="*/ 15354 h 43200"/>
                <a:gd name="connsiteX11" fmla="*/ 40350 w 43200"/>
                <a:gd name="connsiteY11" fmla="*/ 18030 h 43200"/>
                <a:gd name="connsiteX12" fmla="*/ 38324 w 43200"/>
                <a:gd name="connsiteY12" fmla="*/ 5426 h 43200"/>
                <a:gd name="connsiteX13" fmla="*/ 38400 w 43200"/>
                <a:gd name="connsiteY13" fmla="*/ 6690 h 43200"/>
                <a:gd name="connsiteX14" fmla="*/ 29078 w 43200"/>
                <a:gd name="connsiteY14" fmla="*/ 3952 h 43200"/>
                <a:gd name="connsiteX15" fmla="*/ 29820 w 43200"/>
                <a:gd name="connsiteY15" fmla="*/ 2340 h 43200"/>
                <a:gd name="connsiteX16" fmla="*/ 22141 w 43200"/>
                <a:gd name="connsiteY16" fmla="*/ 4720 h 43200"/>
                <a:gd name="connsiteX17" fmla="*/ 22500 w 43200"/>
                <a:gd name="connsiteY17" fmla="*/ 3330 h 43200"/>
                <a:gd name="connsiteX18" fmla="*/ 14000 w 43200"/>
                <a:gd name="connsiteY18" fmla="*/ 5192 h 43200"/>
                <a:gd name="connsiteX19" fmla="*/ 15300 w 43200"/>
                <a:gd name="connsiteY19" fmla="*/ 6540 h 43200"/>
                <a:gd name="connsiteX20" fmla="*/ 4127 w 43200"/>
                <a:gd name="connsiteY20" fmla="*/ 15789 h 43200"/>
                <a:gd name="connsiteX21" fmla="*/ 3900 w 43200"/>
                <a:gd name="connsiteY21" fmla="*/ 14370 h 4320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50078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907656 w 2357612"/>
                <a:gd name="connsiteY3" fmla="*/ 940673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37200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830383 w 2357612"/>
                <a:gd name="connsiteY3" fmla="*/ 695974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7028"/>
                <a:gd name="connsiteX1" fmla="*/ 5659 w 43256"/>
                <a:gd name="connsiteY1" fmla="*/ 6766 h 67028"/>
                <a:gd name="connsiteX2" fmla="*/ 14041 w 43256"/>
                <a:gd name="connsiteY2" fmla="*/ 5061 h 67028"/>
                <a:gd name="connsiteX3" fmla="*/ 22492 w 43256"/>
                <a:gd name="connsiteY3" fmla="*/ 3291 h 67028"/>
                <a:gd name="connsiteX4" fmla="*/ 25785 w 43256"/>
                <a:gd name="connsiteY4" fmla="*/ 59 h 67028"/>
                <a:gd name="connsiteX5" fmla="*/ 29869 w 43256"/>
                <a:gd name="connsiteY5" fmla="*/ 2340 h 67028"/>
                <a:gd name="connsiteX6" fmla="*/ 35499 w 43256"/>
                <a:gd name="connsiteY6" fmla="*/ 549 h 67028"/>
                <a:gd name="connsiteX7" fmla="*/ 38354 w 43256"/>
                <a:gd name="connsiteY7" fmla="*/ 5435 h 67028"/>
                <a:gd name="connsiteX8" fmla="*/ 42018 w 43256"/>
                <a:gd name="connsiteY8" fmla="*/ 10177 h 67028"/>
                <a:gd name="connsiteX9" fmla="*/ 41854 w 43256"/>
                <a:gd name="connsiteY9" fmla="*/ 15319 h 67028"/>
                <a:gd name="connsiteX10" fmla="*/ 43052 w 43256"/>
                <a:gd name="connsiteY10" fmla="*/ 23181 h 67028"/>
                <a:gd name="connsiteX11" fmla="*/ 37440 w 43256"/>
                <a:gd name="connsiteY11" fmla="*/ 30063 h 67028"/>
                <a:gd name="connsiteX12" fmla="*/ 35431 w 43256"/>
                <a:gd name="connsiteY12" fmla="*/ 35960 h 67028"/>
                <a:gd name="connsiteX13" fmla="*/ 28591 w 43256"/>
                <a:gd name="connsiteY13" fmla="*/ 36674 h 67028"/>
                <a:gd name="connsiteX14" fmla="*/ 23703 w 43256"/>
                <a:gd name="connsiteY14" fmla="*/ 42965 h 67028"/>
                <a:gd name="connsiteX15" fmla="*/ 16516 w 43256"/>
                <a:gd name="connsiteY15" fmla="*/ 39125 h 67028"/>
                <a:gd name="connsiteX16" fmla="*/ 5840 w 43256"/>
                <a:gd name="connsiteY16" fmla="*/ 35331 h 67028"/>
                <a:gd name="connsiteX17" fmla="*/ 1146 w 43256"/>
                <a:gd name="connsiteY17" fmla="*/ 31109 h 67028"/>
                <a:gd name="connsiteX18" fmla="*/ 2149 w 43256"/>
                <a:gd name="connsiteY18" fmla="*/ 25410 h 67028"/>
                <a:gd name="connsiteX19" fmla="*/ 31 w 43256"/>
                <a:gd name="connsiteY19" fmla="*/ 19563 h 67028"/>
                <a:gd name="connsiteX20" fmla="*/ 3899 w 43256"/>
                <a:gd name="connsiteY20" fmla="*/ 14366 h 67028"/>
                <a:gd name="connsiteX21" fmla="*/ 3936 w 43256"/>
                <a:gd name="connsiteY21" fmla="*/ 14229 h 67028"/>
                <a:gd name="connsiteX0" fmla="*/ 847401 w 2357612"/>
                <a:gd name="connsiteY0" fmla="*/ 687234 h 950561"/>
                <a:gd name="connsiteX1" fmla="*/ 650078 w 2357612"/>
                <a:gd name="connsiteY1" fmla="*/ 948951 h 950561"/>
                <a:gd name="connsiteX2" fmla="*/ 864879 w 2357612"/>
                <a:gd name="connsiteY2" fmla="*/ 545567 h 950561"/>
                <a:gd name="connsiteX3" fmla="*/ 830383 w 2357612"/>
                <a:gd name="connsiteY3" fmla="*/ 695974 h 950561"/>
                <a:gd name="connsiteX4" fmla="*/ 847401 w 2357612"/>
                <a:gd name="connsiteY4" fmla="*/ 687234 h 950561"/>
                <a:gd name="connsiteX0" fmla="*/ 769097 w 2357612"/>
                <a:gd name="connsiteY0" fmla="*/ 831140 h 950561"/>
                <a:gd name="connsiteX1" fmla="*/ 735061 w 2357612"/>
                <a:gd name="connsiteY1" fmla="*/ 865176 h 950561"/>
                <a:gd name="connsiteX2" fmla="*/ 701025 w 2357612"/>
                <a:gd name="connsiteY2" fmla="*/ 831140 h 950561"/>
                <a:gd name="connsiteX3" fmla="*/ 735061 w 2357612"/>
                <a:gd name="connsiteY3" fmla="*/ 797104 h 950561"/>
                <a:gd name="connsiteX4" fmla="*/ 769097 w 2357612"/>
                <a:gd name="connsiteY4" fmla="*/ 831140 h 950561"/>
                <a:gd name="connsiteX0" fmla="*/ 893038 w 2357612"/>
                <a:gd name="connsiteY0" fmla="*/ 704325 h 950561"/>
                <a:gd name="connsiteX1" fmla="*/ 841984 w 2357612"/>
                <a:gd name="connsiteY1" fmla="*/ 755379 h 950561"/>
                <a:gd name="connsiteX2" fmla="*/ 790930 w 2357612"/>
                <a:gd name="connsiteY2" fmla="*/ 704325 h 950561"/>
                <a:gd name="connsiteX3" fmla="*/ 841984 w 2357612"/>
                <a:gd name="connsiteY3" fmla="*/ 653271 h 950561"/>
                <a:gd name="connsiteX4" fmla="*/ 893038 w 2357612"/>
                <a:gd name="connsiteY4" fmla="*/ 704325 h 950561"/>
                <a:gd name="connsiteX0" fmla="*/ 4729 w 43256"/>
                <a:gd name="connsiteY0" fmla="*/ 26036 h 67028"/>
                <a:gd name="connsiteX1" fmla="*/ 2196 w 43256"/>
                <a:gd name="connsiteY1" fmla="*/ 25239 h 67028"/>
                <a:gd name="connsiteX2" fmla="*/ 6964 w 43256"/>
                <a:gd name="connsiteY2" fmla="*/ 34758 h 67028"/>
                <a:gd name="connsiteX3" fmla="*/ 5856 w 43256"/>
                <a:gd name="connsiteY3" fmla="*/ 35139 h 67028"/>
                <a:gd name="connsiteX4" fmla="*/ 16514 w 43256"/>
                <a:gd name="connsiteY4" fmla="*/ 38949 h 67028"/>
                <a:gd name="connsiteX5" fmla="*/ 15846 w 43256"/>
                <a:gd name="connsiteY5" fmla="*/ 37209 h 67028"/>
                <a:gd name="connsiteX6" fmla="*/ 28863 w 43256"/>
                <a:gd name="connsiteY6" fmla="*/ 34610 h 67028"/>
                <a:gd name="connsiteX7" fmla="*/ 28596 w 43256"/>
                <a:gd name="connsiteY7" fmla="*/ 36519 h 67028"/>
                <a:gd name="connsiteX8" fmla="*/ 34165 w 43256"/>
                <a:gd name="connsiteY8" fmla="*/ 22813 h 67028"/>
                <a:gd name="connsiteX9" fmla="*/ 37416 w 43256"/>
                <a:gd name="connsiteY9" fmla="*/ 29949 h 67028"/>
                <a:gd name="connsiteX10" fmla="*/ 41834 w 43256"/>
                <a:gd name="connsiteY10" fmla="*/ 15213 h 67028"/>
                <a:gd name="connsiteX11" fmla="*/ 40386 w 43256"/>
                <a:gd name="connsiteY11" fmla="*/ 17889 h 67028"/>
                <a:gd name="connsiteX12" fmla="*/ 38360 w 43256"/>
                <a:gd name="connsiteY12" fmla="*/ 5285 h 67028"/>
                <a:gd name="connsiteX13" fmla="*/ 38436 w 43256"/>
                <a:gd name="connsiteY13" fmla="*/ 6549 h 67028"/>
                <a:gd name="connsiteX14" fmla="*/ 29114 w 43256"/>
                <a:gd name="connsiteY14" fmla="*/ 3811 h 67028"/>
                <a:gd name="connsiteX15" fmla="*/ 29856 w 43256"/>
                <a:gd name="connsiteY15" fmla="*/ 2199 h 67028"/>
                <a:gd name="connsiteX16" fmla="*/ 22177 w 43256"/>
                <a:gd name="connsiteY16" fmla="*/ 4579 h 67028"/>
                <a:gd name="connsiteX17" fmla="*/ 22536 w 43256"/>
                <a:gd name="connsiteY17" fmla="*/ 3189 h 67028"/>
                <a:gd name="connsiteX18" fmla="*/ 14036 w 43256"/>
                <a:gd name="connsiteY18" fmla="*/ 5051 h 67028"/>
                <a:gd name="connsiteX19" fmla="*/ 15336 w 43256"/>
                <a:gd name="connsiteY19" fmla="*/ 6399 h 67028"/>
                <a:gd name="connsiteX20" fmla="*/ 4163 w 43256"/>
                <a:gd name="connsiteY20" fmla="*/ 15648 h 67028"/>
                <a:gd name="connsiteX21" fmla="*/ 3936 w 43256"/>
                <a:gd name="connsiteY21" fmla="*/ 14229 h 67028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769097 w 2357612"/>
                <a:gd name="connsiteY0" fmla="*/ 831140 h 865176"/>
                <a:gd name="connsiteX1" fmla="*/ 735061 w 2357612"/>
                <a:gd name="connsiteY1" fmla="*/ 865176 h 865176"/>
                <a:gd name="connsiteX2" fmla="*/ 701025 w 2357612"/>
                <a:gd name="connsiteY2" fmla="*/ 831140 h 865176"/>
                <a:gd name="connsiteX3" fmla="*/ 735061 w 2357612"/>
                <a:gd name="connsiteY3" fmla="*/ 797104 h 865176"/>
                <a:gd name="connsiteX4" fmla="*/ 769097 w 2357612"/>
                <a:gd name="connsiteY4" fmla="*/ 831140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735061 w 2357612"/>
                <a:gd name="connsiteY3" fmla="*/ 797104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850970 w 2357612"/>
                <a:gd name="connsiteY3" fmla="*/ 578163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872128 w 2357612"/>
                <a:gd name="connsiteY0" fmla="*/ 573563 h 865176"/>
                <a:gd name="connsiteX1" fmla="*/ 735061 w 2357612"/>
                <a:gd name="connsiteY1" fmla="*/ 865176 h 865176"/>
                <a:gd name="connsiteX2" fmla="*/ 855571 w 2357612"/>
                <a:gd name="connsiteY2" fmla="*/ 573563 h 865176"/>
                <a:gd name="connsiteX3" fmla="*/ 850970 w 2357612"/>
                <a:gd name="connsiteY3" fmla="*/ 578163 h 865176"/>
                <a:gd name="connsiteX4" fmla="*/ 872128 w 2357612"/>
                <a:gd name="connsiteY4" fmla="*/ 573563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53265"/>
                <a:gd name="connsiteX1" fmla="*/ 5659 w 43256"/>
                <a:gd name="connsiteY1" fmla="*/ 6766 h 53265"/>
                <a:gd name="connsiteX2" fmla="*/ 14041 w 43256"/>
                <a:gd name="connsiteY2" fmla="*/ 5061 h 53265"/>
                <a:gd name="connsiteX3" fmla="*/ 22492 w 43256"/>
                <a:gd name="connsiteY3" fmla="*/ 3291 h 53265"/>
                <a:gd name="connsiteX4" fmla="*/ 25785 w 43256"/>
                <a:gd name="connsiteY4" fmla="*/ 59 h 53265"/>
                <a:gd name="connsiteX5" fmla="*/ 29869 w 43256"/>
                <a:gd name="connsiteY5" fmla="*/ 2340 h 53265"/>
                <a:gd name="connsiteX6" fmla="*/ 35499 w 43256"/>
                <a:gd name="connsiteY6" fmla="*/ 549 h 53265"/>
                <a:gd name="connsiteX7" fmla="*/ 38354 w 43256"/>
                <a:gd name="connsiteY7" fmla="*/ 5435 h 53265"/>
                <a:gd name="connsiteX8" fmla="*/ 42018 w 43256"/>
                <a:gd name="connsiteY8" fmla="*/ 10177 h 53265"/>
                <a:gd name="connsiteX9" fmla="*/ 41854 w 43256"/>
                <a:gd name="connsiteY9" fmla="*/ 15319 h 53265"/>
                <a:gd name="connsiteX10" fmla="*/ 43052 w 43256"/>
                <a:gd name="connsiteY10" fmla="*/ 23181 h 53265"/>
                <a:gd name="connsiteX11" fmla="*/ 37440 w 43256"/>
                <a:gd name="connsiteY11" fmla="*/ 30063 h 53265"/>
                <a:gd name="connsiteX12" fmla="*/ 35431 w 43256"/>
                <a:gd name="connsiteY12" fmla="*/ 35960 h 53265"/>
                <a:gd name="connsiteX13" fmla="*/ 28591 w 43256"/>
                <a:gd name="connsiteY13" fmla="*/ 36674 h 53265"/>
                <a:gd name="connsiteX14" fmla="*/ 23703 w 43256"/>
                <a:gd name="connsiteY14" fmla="*/ 42965 h 53265"/>
                <a:gd name="connsiteX15" fmla="*/ 16516 w 43256"/>
                <a:gd name="connsiteY15" fmla="*/ 39125 h 53265"/>
                <a:gd name="connsiteX16" fmla="*/ 5840 w 43256"/>
                <a:gd name="connsiteY16" fmla="*/ 35331 h 53265"/>
                <a:gd name="connsiteX17" fmla="*/ 1146 w 43256"/>
                <a:gd name="connsiteY17" fmla="*/ 31109 h 53265"/>
                <a:gd name="connsiteX18" fmla="*/ 2149 w 43256"/>
                <a:gd name="connsiteY18" fmla="*/ 25410 h 53265"/>
                <a:gd name="connsiteX19" fmla="*/ 31 w 43256"/>
                <a:gd name="connsiteY19" fmla="*/ 19563 h 53265"/>
                <a:gd name="connsiteX20" fmla="*/ 3899 w 43256"/>
                <a:gd name="connsiteY20" fmla="*/ 14366 h 53265"/>
                <a:gd name="connsiteX21" fmla="*/ 3936 w 43256"/>
                <a:gd name="connsiteY21" fmla="*/ 14229 h 53265"/>
                <a:gd name="connsiteX0" fmla="*/ 847401 w 2357612"/>
                <a:gd name="connsiteY0" fmla="*/ 687234 h 755379"/>
                <a:gd name="connsiteX1" fmla="*/ 881898 w 2357612"/>
                <a:gd name="connsiteY1" fmla="*/ 523948 h 755379"/>
                <a:gd name="connsiteX2" fmla="*/ 864879 w 2357612"/>
                <a:gd name="connsiteY2" fmla="*/ 545567 h 755379"/>
                <a:gd name="connsiteX3" fmla="*/ 830383 w 2357612"/>
                <a:gd name="connsiteY3" fmla="*/ 695974 h 755379"/>
                <a:gd name="connsiteX4" fmla="*/ 847401 w 2357612"/>
                <a:gd name="connsiteY4" fmla="*/ 687234 h 755379"/>
                <a:gd name="connsiteX0" fmla="*/ 872128 w 2357612"/>
                <a:gd name="connsiteY0" fmla="*/ 573563 h 755379"/>
                <a:gd name="connsiteX1" fmla="*/ 915365 w 2357612"/>
                <a:gd name="connsiteY1" fmla="*/ 646235 h 755379"/>
                <a:gd name="connsiteX2" fmla="*/ 855571 w 2357612"/>
                <a:gd name="connsiteY2" fmla="*/ 573563 h 755379"/>
                <a:gd name="connsiteX3" fmla="*/ 850970 w 2357612"/>
                <a:gd name="connsiteY3" fmla="*/ 578163 h 755379"/>
                <a:gd name="connsiteX4" fmla="*/ 872128 w 2357612"/>
                <a:gd name="connsiteY4" fmla="*/ 573563 h 755379"/>
                <a:gd name="connsiteX0" fmla="*/ 893038 w 2357612"/>
                <a:gd name="connsiteY0" fmla="*/ 704325 h 755379"/>
                <a:gd name="connsiteX1" fmla="*/ 841984 w 2357612"/>
                <a:gd name="connsiteY1" fmla="*/ 755379 h 755379"/>
                <a:gd name="connsiteX2" fmla="*/ 790930 w 2357612"/>
                <a:gd name="connsiteY2" fmla="*/ 704325 h 755379"/>
                <a:gd name="connsiteX3" fmla="*/ 841984 w 2357612"/>
                <a:gd name="connsiteY3" fmla="*/ 653271 h 755379"/>
                <a:gd name="connsiteX4" fmla="*/ 893038 w 2357612"/>
                <a:gd name="connsiteY4" fmla="*/ 704325 h 755379"/>
                <a:gd name="connsiteX0" fmla="*/ 4729 w 43256"/>
                <a:gd name="connsiteY0" fmla="*/ 26036 h 53265"/>
                <a:gd name="connsiteX1" fmla="*/ 2196 w 43256"/>
                <a:gd name="connsiteY1" fmla="*/ 25239 h 53265"/>
                <a:gd name="connsiteX2" fmla="*/ 6964 w 43256"/>
                <a:gd name="connsiteY2" fmla="*/ 34758 h 53265"/>
                <a:gd name="connsiteX3" fmla="*/ 5856 w 43256"/>
                <a:gd name="connsiteY3" fmla="*/ 35139 h 53265"/>
                <a:gd name="connsiteX4" fmla="*/ 16514 w 43256"/>
                <a:gd name="connsiteY4" fmla="*/ 38949 h 53265"/>
                <a:gd name="connsiteX5" fmla="*/ 15846 w 43256"/>
                <a:gd name="connsiteY5" fmla="*/ 37209 h 53265"/>
                <a:gd name="connsiteX6" fmla="*/ 28863 w 43256"/>
                <a:gd name="connsiteY6" fmla="*/ 34610 h 53265"/>
                <a:gd name="connsiteX7" fmla="*/ 28596 w 43256"/>
                <a:gd name="connsiteY7" fmla="*/ 36519 h 53265"/>
                <a:gd name="connsiteX8" fmla="*/ 34165 w 43256"/>
                <a:gd name="connsiteY8" fmla="*/ 22813 h 53265"/>
                <a:gd name="connsiteX9" fmla="*/ 37416 w 43256"/>
                <a:gd name="connsiteY9" fmla="*/ 29949 h 53265"/>
                <a:gd name="connsiteX10" fmla="*/ 41834 w 43256"/>
                <a:gd name="connsiteY10" fmla="*/ 15213 h 53265"/>
                <a:gd name="connsiteX11" fmla="*/ 40386 w 43256"/>
                <a:gd name="connsiteY11" fmla="*/ 17889 h 53265"/>
                <a:gd name="connsiteX12" fmla="*/ 38360 w 43256"/>
                <a:gd name="connsiteY12" fmla="*/ 5285 h 53265"/>
                <a:gd name="connsiteX13" fmla="*/ 38436 w 43256"/>
                <a:gd name="connsiteY13" fmla="*/ 6549 h 53265"/>
                <a:gd name="connsiteX14" fmla="*/ 29114 w 43256"/>
                <a:gd name="connsiteY14" fmla="*/ 3811 h 53265"/>
                <a:gd name="connsiteX15" fmla="*/ 29856 w 43256"/>
                <a:gd name="connsiteY15" fmla="*/ 2199 h 53265"/>
                <a:gd name="connsiteX16" fmla="*/ 22177 w 43256"/>
                <a:gd name="connsiteY16" fmla="*/ 4579 h 53265"/>
                <a:gd name="connsiteX17" fmla="*/ 22536 w 43256"/>
                <a:gd name="connsiteY17" fmla="*/ 3189 h 53265"/>
                <a:gd name="connsiteX18" fmla="*/ 14036 w 43256"/>
                <a:gd name="connsiteY18" fmla="*/ 5051 h 53265"/>
                <a:gd name="connsiteX19" fmla="*/ 15336 w 43256"/>
                <a:gd name="connsiteY19" fmla="*/ 6399 h 53265"/>
                <a:gd name="connsiteX20" fmla="*/ 4163 w 43256"/>
                <a:gd name="connsiteY20" fmla="*/ 15648 h 53265"/>
                <a:gd name="connsiteX21" fmla="*/ 3936 w 43256"/>
                <a:gd name="connsiteY21" fmla="*/ 14229 h 53265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790930 w 2357612"/>
                <a:gd name="connsiteY2" fmla="*/ 704325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58841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58841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49122"/>
                <a:gd name="connsiteX1" fmla="*/ 5659 w 43256"/>
                <a:gd name="connsiteY1" fmla="*/ 6766 h 49122"/>
                <a:gd name="connsiteX2" fmla="*/ 14041 w 43256"/>
                <a:gd name="connsiteY2" fmla="*/ 5061 h 49122"/>
                <a:gd name="connsiteX3" fmla="*/ 22492 w 43256"/>
                <a:gd name="connsiteY3" fmla="*/ 3291 h 49122"/>
                <a:gd name="connsiteX4" fmla="*/ 25785 w 43256"/>
                <a:gd name="connsiteY4" fmla="*/ 59 h 49122"/>
                <a:gd name="connsiteX5" fmla="*/ 29869 w 43256"/>
                <a:gd name="connsiteY5" fmla="*/ 2340 h 49122"/>
                <a:gd name="connsiteX6" fmla="*/ 35499 w 43256"/>
                <a:gd name="connsiteY6" fmla="*/ 549 h 49122"/>
                <a:gd name="connsiteX7" fmla="*/ 38354 w 43256"/>
                <a:gd name="connsiteY7" fmla="*/ 5435 h 49122"/>
                <a:gd name="connsiteX8" fmla="*/ 42018 w 43256"/>
                <a:gd name="connsiteY8" fmla="*/ 10177 h 49122"/>
                <a:gd name="connsiteX9" fmla="*/ 41854 w 43256"/>
                <a:gd name="connsiteY9" fmla="*/ 15319 h 49122"/>
                <a:gd name="connsiteX10" fmla="*/ 43052 w 43256"/>
                <a:gd name="connsiteY10" fmla="*/ 23181 h 49122"/>
                <a:gd name="connsiteX11" fmla="*/ 37440 w 43256"/>
                <a:gd name="connsiteY11" fmla="*/ 30063 h 49122"/>
                <a:gd name="connsiteX12" fmla="*/ 35431 w 43256"/>
                <a:gd name="connsiteY12" fmla="*/ 35960 h 49122"/>
                <a:gd name="connsiteX13" fmla="*/ 28591 w 43256"/>
                <a:gd name="connsiteY13" fmla="*/ 36674 h 49122"/>
                <a:gd name="connsiteX14" fmla="*/ 23703 w 43256"/>
                <a:gd name="connsiteY14" fmla="*/ 42965 h 49122"/>
                <a:gd name="connsiteX15" fmla="*/ 16516 w 43256"/>
                <a:gd name="connsiteY15" fmla="*/ 39125 h 49122"/>
                <a:gd name="connsiteX16" fmla="*/ 5840 w 43256"/>
                <a:gd name="connsiteY16" fmla="*/ 35331 h 49122"/>
                <a:gd name="connsiteX17" fmla="*/ 1146 w 43256"/>
                <a:gd name="connsiteY17" fmla="*/ 31109 h 49122"/>
                <a:gd name="connsiteX18" fmla="*/ 2149 w 43256"/>
                <a:gd name="connsiteY18" fmla="*/ 25410 h 49122"/>
                <a:gd name="connsiteX19" fmla="*/ 31 w 43256"/>
                <a:gd name="connsiteY19" fmla="*/ 19563 h 49122"/>
                <a:gd name="connsiteX20" fmla="*/ 3899 w 43256"/>
                <a:gd name="connsiteY20" fmla="*/ 14366 h 49122"/>
                <a:gd name="connsiteX21" fmla="*/ 3936 w 43256"/>
                <a:gd name="connsiteY21" fmla="*/ 14229 h 49122"/>
                <a:gd name="connsiteX0" fmla="*/ 873159 w 2357612"/>
                <a:gd name="connsiteY0" fmla="*/ 597082 h 696623"/>
                <a:gd name="connsiteX1" fmla="*/ 881898 w 2357612"/>
                <a:gd name="connsiteY1" fmla="*/ 523948 h 696623"/>
                <a:gd name="connsiteX2" fmla="*/ 864879 w 2357612"/>
                <a:gd name="connsiteY2" fmla="*/ 545567 h 696623"/>
                <a:gd name="connsiteX3" fmla="*/ 830383 w 2357612"/>
                <a:gd name="connsiteY3" fmla="*/ 695974 h 696623"/>
                <a:gd name="connsiteX4" fmla="*/ 873159 w 2357612"/>
                <a:gd name="connsiteY4" fmla="*/ 597082 h 696623"/>
                <a:gd name="connsiteX0" fmla="*/ 872128 w 2357612"/>
                <a:gd name="connsiteY0" fmla="*/ 573563 h 696623"/>
                <a:gd name="connsiteX1" fmla="*/ 915365 w 2357612"/>
                <a:gd name="connsiteY1" fmla="*/ 646235 h 696623"/>
                <a:gd name="connsiteX2" fmla="*/ 855571 w 2357612"/>
                <a:gd name="connsiteY2" fmla="*/ 573563 h 696623"/>
                <a:gd name="connsiteX3" fmla="*/ 850970 w 2357612"/>
                <a:gd name="connsiteY3" fmla="*/ 578163 h 696623"/>
                <a:gd name="connsiteX4" fmla="*/ 872128 w 2357612"/>
                <a:gd name="connsiteY4" fmla="*/ 573563 h 696623"/>
                <a:gd name="connsiteX0" fmla="*/ 893038 w 2357612"/>
                <a:gd name="connsiteY0" fmla="*/ 588415 h 696623"/>
                <a:gd name="connsiteX1" fmla="*/ 880620 w 2357612"/>
                <a:gd name="connsiteY1" fmla="*/ 600833 h 696623"/>
                <a:gd name="connsiteX2" fmla="*/ 881082 w 2357612"/>
                <a:gd name="connsiteY2" fmla="*/ 575536 h 696623"/>
                <a:gd name="connsiteX3" fmla="*/ 841984 w 2357612"/>
                <a:gd name="connsiteY3" fmla="*/ 653271 h 696623"/>
                <a:gd name="connsiteX4" fmla="*/ 893038 w 2357612"/>
                <a:gd name="connsiteY4" fmla="*/ 588415 h 696623"/>
                <a:gd name="connsiteX0" fmla="*/ 4729 w 43256"/>
                <a:gd name="connsiteY0" fmla="*/ 26036 h 49122"/>
                <a:gd name="connsiteX1" fmla="*/ 2196 w 43256"/>
                <a:gd name="connsiteY1" fmla="*/ 25239 h 49122"/>
                <a:gd name="connsiteX2" fmla="*/ 6964 w 43256"/>
                <a:gd name="connsiteY2" fmla="*/ 34758 h 49122"/>
                <a:gd name="connsiteX3" fmla="*/ 5856 w 43256"/>
                <a:gd name="connsiteY3" fmla="*/ 35139 h 49122"/>
                <a:gd name="connsiteX4" fmla="*/ 16514 w 43256"/>
                <a:gd name="connsiteY4" fmla="*/ 38949 h 49122"/>
                <a:gd name="connsiteX5" fmla="*/ 15846 w 43256"/>
                <a:gd name="connsiteY5" fmla="*/ 37209 h 49122"/>
                <a:gd name="connsiteX6" fmla="*/ 28863 w 43256"/>
                <a:gd name="connsiteY6" fmla="*/ 34610 h 49122"/>
                <a:gd name="connsiteX7" fmla="*/ 28596 w 43256"/>
                <a:gd name="connsiteY7" fmla="*/ 36519 h 49122"/>
                <a:gd name="connsiteX8" fmla="*/ 34165 w 43256"/>
                <a:gd name="connsiteY8" fmla="*/ 22813 h 49122"/>
                <a:gd name="connsiteX9" fmla="*/ 37416 w 43256"/>
                <a:gd name="connsiteY9" fmla="*/ 29949 h 49122"/>
                <a:gd name="connsiteX10" fmla="*/ 41834 w 43256"/>
                <a:gd name="connsiteY10" fmla="*/ 15213 h 49122"/>
                <a:gd name="connsiteX11" fmla="*/ 40386 w 43256"/>
                <a:gd name="connsiteY11" fmla="*/ 17889 h 49122"/>
                <a:gd name="connsiteX12" fmla="*/ 38360 w 43256"/>
                <a:gd name="connsiteY12" fmla="*/ 5285 h 49122"/>
                <a:gd name="connsiteX13" fmla="*/ 38436 w 43256"/>
                <a:gd name="connsiteY13" fmla="*/ 6549 h 49122"/>
                <a:gd name="connsiteX14" fmla="*/ 29114 w 43256"/>
                <a:gd name="connsiteY14" fmla="*/ 3811 h 49122"/>
                <a:gd name="connsiteX15" fmla="*/ 29856 w 43256"/>
                <a:gd name="connsiteY15" fmla="*/ 2199 h 49122"/>
                <a:gd name="connsiteX16" fmla="*/ 22177 w 43256"/>
                <a:gd name="connsiteY16" fmla="*/ 4579 h 49122"/>
                <a:gd name="connsiteX17" fmla="*/ 22536 w 43256"/>
                <a:gd name="connsiteY17" fmla="*/ 3189 h 49122"/>
                <a:gd name="connsiteX18" fmla="*/ 14036 w 43256"/>
                <a:gd name="connsiteY18" fmla="*/ 5051 h 49122"/>
                <a:gd name="connsiteX19" fmla="*/ 15336 w 43256"/>
                <a:gd name="connsiteY19" fmla="*/ 6399 h 49122"/>
                <a:gd name="connsiteX20" fmla="*/ 4163 w 43256"/>
                <a:gd name="connsiteY20" fmla="*/ 15648 h 49122"/>
                <a:gd name="connsiteX21" fmla="*/ 3936 w 43256"/>
                <a:gd name="connsiteY21" fmla="*/ 14229 h 49122"/>
                <a:gd name="connsiteX0" fmla="*/ 3936 w 43256"/>
                <a:gd name="connsiteY0" fmla="*/ 14229 h 46069"/>
                <a:gd name="connsiteX1" fmla="*/ 5659 w 43256"/>
                <a:gd name="connsiteY1" fmla="*/ 6766 h 46069"/>
                <a:gd name="connsiteX2" fmla="*/ 14041 w 43256"/>
                <a:gd name="connsiteY2" fmla="*/ 5061 h 46069"/>
                <a:gd name="connsiteX3" fmla="*/ 22492 w 43256"/>
                <a:gd name="connsiteY3" fmla="*/ 3291 h 46069"/>
                <a:gd name="connsiteX4" fmla="*/ 25785 w 43256"/>
                <a:gd name="connsiteY4" fmla="*/ 59 h 46069"/>
                <a:gd name="connsiteX5" fmla="*/ 29869 w 43256"/>
                <a:gd name="connsiteY5" fmla="*/ 2340 h 46069"/>
                <a:gd name="connsiteX6" fmla="*/ 35499 w 43256"/>
                <a:gd name="connsiteY6" fmla="*/ 549 h 46069"/>
                <a:gd name="connsiteX7" fmla="*/ 38354 w 43256"/>
                <a:gd name="connsiteY7" fmla="*/ 5435 h 46069"/>
                <a:gd name="connsiteX8" fmla="*/ 42018 w 43256"/>
                <a:gd name="connsiteY8" fmla="*/ 10177 h 46069"/>
                <a:gd name="connsiteX9" fmla="*/ 41854 w 43256"/>
                <a:gd name="connsiteY9" fmla="*/ 15319 h 46069"/>
                <a:gd name="connsiteX10" fmla="*/ 43052 w 43256"/>
                <a:gd name="connsiteY10" fmla="*/ 23181 h 46069"/>
                <a:gd name="connsiteX11" fmla="*/ 37440 w 43256"/>
                <a:gd name="connsiteY11" fmla="*/ 30063 h 46069"/>
                <a:gd name="connsiteX12" fmla="*/ 35431 w 43256"/>
                <a:gd name="connsiteY12" fmla="*/ 35960 h 46069"/>
                <a:gd name="connsiteX13" fmla="*/ 28591 w 43256"/>
                <a:gd name="connsiteY13" fmla="*/ 36674 h 46069"/>
                <a:gd name="connsiteX14" fmla="*/ 23703 w 43256"/>
                <a:gd name="connsiteY14" fmla="*/ 42965 h 46069"/>
                <a:gd name="connsiteX15" fmla="*/ 16516 w 43256"/>
                <a:gd name="connsiteY15" fmla="*/ 39125 h 46069"/>
                <a:gd name="connsiteX16" fmla="*/ 5840 w 43256"/>
                <a:gd name="connsiteY16" fmla="*/ 35331 h 46069"/>
                <a:gd name="connsiteX17" fmla="*/ 1146 w 43256"/>
                <a:gd name="connsiteY17" fmla="*/ 31109 h 46069"/>
                <a:gd name="connsiteX18" fmla="*/ 2149 w 43256"/>
                <a:gd name="connsiteY18" fmla="*/ 25410 h 46069"/>
                <a:gd name="connsiteX19" fmla="*/ 31 w 43256"/>
                <a:gd name="connsiteY19" fmla="*/ 19563 h 46069"/>
                <a:gd name="connsiteX20" fmla="*/ 3899 w 43256"/>
                <a:gd name="connsiteY20" fmla="*/ 14366 h 46069"/>
                <a:gd name="connsiteX21" fmla="*/ 3936 w 43256"/>
                <a:gd name="connsiteY21" fmla="*/ 14229 h 46069"/>
                <a:gd name="connsiteX0" fmla="*/ 873159 w 2357612"/>
                <a:gd name="connsiteY0" fmla="*/ 597082 h 653328"/>
                <a:gd name="connsiteX1" fmla="*/ 881898 w 2357612"/>
                <a:gd name="connsiteY1" fmla="*/ 523948 h 653328"/>
                <a:gd name="connsiteX2" fmla="*/ 864879 w 2357612"/>
                <a:gd name="connsiteY2" fmla="*/ 545567 h 653328"/>
                <a:gd name="connsiteX3" fmla="*/ 881898 w 2357612"/>
                <a:gd name="connsiteY3" fmla="*/ 554307 h 653328"/>
                <a:gd name="connsiteX4" fmla="*/ 873159 w 2357612"/>
                <a:gd name="connsiteY4" fmla="*/ 597082 h 653328"/>
                <a:gd name="connsiteX0" fmla="*/ 872128 w 2357612"/>
                <a:gd name="connsiteY0" fmla="*/ 573563 h 653328"/>
                <a:gd name="connsiteX1" fmla="*/ 915365 w 2357612"/>
                <a:gd name="connsiteY1" fmla="*/ 646235 h 653328"/>
                <a:gd name="connsiteX2" fmla="*/ 855571 w 2357612"/>
                <a:gd name="connsiteY2" fmla="*/ 573563 h 653328"/>
                <a:gd name="connsiteX3" fmla="*/ 850970 w 2357612"/>
                <a:gd name="connsiteY3" fmla="*/ 578163 h 653328"/>
                <a:gd name="connsiteX4" fmla="*/ 872128 w 2357612"/>
                <a:gd name="connsiteY4" fmla="*/ 573563 h 653328"/>
                <a:gd name="connsiteX0" fmla="*/ 893038 w 2357612"/>
                <a:gd name="connsiteY0" fmla="*/ 588415 h 653328"/>
                <a:gd name="connsiteX1" fmla="*/ 880620 w 2357612"/>
                <a:gd name="connsiteY1" fmla="*/ 600833 h 653328"/>
                <a:gd name="connsiteX2" fmla="*/ 881082 w 2357612"/>
                <a:gd name="connsiteY2" fmla="*/ 575536 h 653328"/>
                <a:gd name="connsiteX3" fmla="*/ 841984 w 2357612"/>
                <a:gd name="connsiteY3" fmla="*/ 653271 h 653328"/>
                <a:gd name="connsiteX4" fmla="*/ 893038 w 2357612"/>
                <a:gd name="connsiteY4" fmla="*/ 588415 h 653328"/>
                <a:gd name="connsiteX0" fmla="*/ 4729 w 43256"/>
                <a:gd name="connsiteY0" fmla="*/ 26036 h 46069"/>
                <a:gd name="connsiteX1" fmla="*/ 2196 w 43256"/>
                <a:gd name="connsiteY1" fmla="*/ 25239 h 46069"/>
                <a:gd name="connsiteX2" fmla="*/ 6964 w 43256"/>
                <a:gd name="connsiteY2" fmla="*/ 34758 h 46069"/>
                <a:gd name="connsiteX3" fmla="*/ 5856 w 43256"/>
                <a:gd name="connsiteY3" fmla="*/ 35139 h 46069"/>
                <a:gd name="connsiteX4" fmla="*/ 16514 w 43256"/>
                <a:gd name="connsiteY4" fmla="*/ 38949 h 46069"/>
                <a:gd name="connsiteX5" fmla="*/ 15846 w 43256"/>
                <a:gd name="connsiteY5" fmla="*/ 37209 h 46069"/>
                <a:gd name="connsiteX6" fmla="*/ 28863 w 43256"/>
                <a:gd name="connsiteY6" fmla="*/ 34610 h 46069"/>
                <a:gd name="connsiteX7" fmla="*/ 28596 w 43256"/>
                <a:gd name="connsiteY7" fmla="*/ 36519 h 46069"/>
                <a:gd name="connsiteX8" fmla="*/ 34165 w 43256"/>
                <a:gd name="connsiteY8" fmla="*/ 22813 h 46069"/>
                <a:gd name="connsiteX9" fmla="*/ 37416 w 43256"/>
                <a:gd name="connsiteY9" fmla="*/ 29949 h 46069"/>
                <a:gd name="connsiteX10" fmla="*/ 41834 w 43256"/>
                <a:gd name="connsiteY10" fmla="*/ 15213 h 46069"/>
                <a:gd name="connsiteX11" fmla="*/ 40386 w 43256"/>
                <a:gd name="connsiteY11" fmla="*/ 17889 h 46069"/>
                <a:gd name="connsiteX12" fmla="*/ 38360 w 43256"/>
                <a:gd name="connsiteY12" fmla="*/ 5285 h 46069"/>
                <a:gd name="connsiteX13" fmla="*/ 38436 w 43256"/>
                <a:gd name="connsiteY13" fmla="*/ 6549 h 46069"/>
                <a:gd name="connsiteX14" fmla="*/ 29114 w 43256"/>
                <a:gd name="connsiteY14" fmla="*/ 3811 h 46069"/>
                <a:gd name="connsiteX15" fmla="*/ 29856 w 43256"/>
                <a:gd name="connsiteY15" fmla="*/ 2199 h 46069"/>
                <a:gd name="connsiteX16" fmla="*/ 22177 w 43256"/>
                <a:gd name="connsiteY16" fmla="*/ 4579 h 46069"/>
                <a:gd name="connsiteX17" fmla="*/ 22536 w 43256"/>
                <a:gd name="connsiteY17" fmla="*/ 3189 h 46069"/>
                <a:gd name="connsiteX18" fmla="*/ 14036 w 43256"/>
                <a:gd name="connsiteY18" fmla="*/ 5051 h 46069"/>
                <a:gd name="connsiteX19" fmla="*/ 15336 w 43256"/>
                <a:gd name="connsiteY19" fmla="*/ 6399 h 46069"/>
                <a:gd name="connsiteX20" fmla="*/ 4163 w 43256"/>
                <a:gd name="connsiteY20" fmla="*/ 15648 h 46069"/>
                <a:gd name="connsiteX21" fmla="*/ 3936 w 43256"/>
                <a:gd name="connsiteY21" fmla="*/ 14229 h 46069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15365 w 2357612"/>
                <a:gd name="connsiteY1" fmla="*/ 646235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02486 w 2357612"/>
                <a:gd name="connsiteY1" fmla="*/ 594719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80620 w 2357612"/>
                <a:gd name="connsiteY1" fmla="*/ 600833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4469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7782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6519 w 43256"/>
                <a:gd name="connsiteY8" fmla="*/ 29438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3256" h="43219">
                  <a:moveTo>
                    <a:pt x="3936" y="14229"/>
                  </a:moveTo>
                  <a:cubicBezTo>
                    <a:pt x="3665" y="11516"/>
                    <a:pt x="4297" y="8780"/>
                    <a:pt x="5659" y="6766"/>
                  </a:cubicBezTo>
                  <a:cubicBezTo>
                    <a:pt x="7811" y="3585"/>
                    <a:pt x="11300" y="2876"/>
                    <a:pt x="14041" y="5061"/>
                  </a:cubicBezTo>
                  <a:cubicBezTo>
                    <a:pt x="15714" y="768"/>
                    <a:pt x="19950" y="-119"/>
                    <a:pt x="22492" y="3291"/>
                  </a:cubicBezTo>
                  <a:cubicBezTo>
                    <a:pt x="23133" y="1542"/>
                    <a:pt x="24364" y="333"/>
                    <a:pt x="25785" y="59"/>
                  </a:cubicBezTo>
                  <a:cubicBezTo>
                    <a:pt x="27349" y="-243"/>
                    <a:pt x="28911" y="629"/>
                    <a:pt x="29869" y="2340"/>
                  </a:cubicBezTo>
                  <a:cubicBezTo>
                    <a:pt x="31251" y="126"/>
                    <a:pt x="33537" y="-601"/>
                    <a:pt x="35499" y="549"/>
                  </a:cubicBezTo>
                  <a:cubicBezTo>
                    <a:pt x="36994" y="1425"/>
                    <a:pt x="38066" y="3259"/>
                    <a:pt x="38354" y="5435"/>
                  </a:cubicBezTo>
                  <a:cubicBezTo>
                    <a:pt x="40082" y="6077"/>
                    <a:pt x="41458" y="7857"/>
                    <a:pt x="42018" y="10177"/>
                  </a:cubicBezTo>
                  <a:cubicBezTo>
                    <a:pt x="42425" y="11861"/>
                    <a:pt x="42367" y="13690"/>
                    <a:pt x="41854" y="15319"/>
                  </a:cubicBezTo>
                  <a:cubicBezTo>
                    <a:pt x="43115" y="17553"/>
                    <a:pt x="43556" y="20449"/>
                    <a:pt x="43052" y="23181"/>
                  </a:cubicBezTo>
                  <a:cubicBezTo>
                    <a:pt x="42382" y="26813"/>
                    <a:pt x="40164" y="29533"/>
                    <a:pt x="37440" y="30063"/>
                  </a:cubicBezTo>
                  <a:cubicBezTo>
                    <a:pt x="37427" y="32330"/>
                    <a:pt x="36694" y="34480"/>
                    <a:pt x="35431" y="35960"/>
                  </a:cubicBezTo>
                  <a:cubicBezTo>
                    <a:pt x="33512" y="38209"/>
                    <a:pt x="30740" y="38498"/>
                    <a:pt x="28591" y="36674"/>
                  </a:cubicBezTo>
                  <a:cubicBezTo>
                    <a:pt x="27896" y="39807"/>
                    <a:pt x="26035" y="42202"/>
                    <a:pt x="23703" y="42965"/>
                  </a:cubicBezTo>
                  <a:cubicBezTo>
                    <a:pt x="20955" y="43864"/>
                    <a:pt x="18087" y="42332"/>
                    <a:pt x="16516" y="39125"/>
                  </a:cubicBezTo>
                  <a:cubicBezTo>
                    <a:pt x="12808" y="42169"/>
                    <a:pt x="7992" y="40458"/>
                    <a:pt x="5840" y="35331"/>
                  </a:cubicBezTo>
                  <a:cubicBezTo>
                    <a:pt x="3726" y="35668"/>
                    <a:pt x="1741" y="33883"/>
                    <a:pt x="1146" y="31109"/>
                  </a:cubicBezTo>
                  <a:cubicBezTo>
                    <a:pt x="715" y="29102"/>
                    <a:pt x="1096" y="26936"/>
                    <a:pt x="2149" y="25410"/>
                  </a:cubicBezTo>
                  <a:cubicBezTo>
                    <a:pt x="655" y="24213"/>
                    <a:pt x="-177" y="21916"/>
                    <a:pt x="31" y="19563"/>
                  </a:cubicBezTo>
                  <a:cubicBezTo>
                    <a:pt x="275" y="16808"/>
                    <a:pt x="1881" y="14650"/>
                    <a:pt x="3899" y="14366"/>
                  </a:cubicBezTo>
                  <a:cubicBezTo>
                    <a:pt x="3911" y="14320"/>
                    <a:pt x="3924" y="14275"/>
                    <a:pt x="3936" y="14229"/>
                  </a:cubicBezTo>
                  <a:close/>
                </a:path>
                <a:path w="2357612" h="612905">
                  <a:moveTo>
                    <a:pt x="880465" y="553337"/>
                  </a:moveTo>
                  <a:cubicBezTo>
                    <a:pt x="880465" y="548277"/>
                    <a:pt x="884496" y="525243"/>
                    <a:pt x="881898" y="523948"/>
                  </a:cubicBezTo>
                  <a:cubicBezTo>
                    <a:pt x="879300" y="522653"/>
                    <a:pt x="864879" y="554966"/>
                    <a:pt x="864879" y="545567"/>
                  </a:cubicBezTo>
                  <a:cubicBezTo>
                    <a:pt x="864879" y="536168"/>
                    <a:pt x="879300" y="553012"/>
                    <a:pt x="881898" y="554307"/>
                  </a:cubicBezTo>
                  <a:cubicBezTo>
                    <a:pt x="884496" y="555602"/>
                    <a:pt x="880465" y="558397"/>
                    <a:pt x="880465" y="553337"/>
                  </a:cubicBezTo>
                  <a:close/>
                </a:path>
                <a:path w="2357612" h="612905">
                  <a:moveTo>
                    <a:pt x="886740" y="553149"/>
                  </a:moveTo>
                  <a:cubicBezTo>
                    <a:pt x="884367" y="552992"/>
                    <a:pt x="866280" y="556321"/>
                    <a:pt x="865956" y="556807"/>
                  </a:cubicBezTo>
                  <a:cubicBezTo>
                    <a:pt x="865632" y="557293"/>
                    <a:pt x="884796" y="574863"/>
                    <a:pt x="884796" y="556065"/>
                  </a:cubicBezTo>
                  <a:cubicBezTo>
                    <a:pt x="884796" y="537267"/>
                    <a:pt x="879871" y="558235"/>
                    <a:pt x="880195" y="557749"/>
                  </a:cubicBezTo>
                  <a:cubicBezTo>
                    <a:pt x="880519" y="557263"/>
                    <a:pt x="889113" y="553306"/>
                    <a:pt x="886740" y="553149"/>
                  </a:cubicBezTo>
                  <a:close/>
                </a:path>
                <a:path w="2357612" h="612905">
                  <a:moveTo>
                    <a:pt x="867280" y="549778"/>
                  </a:moveTo>
                  <a:cubicBezTo>
                    <a:pt x="862698" y="548383"/>
                    <a:pt x="864223" y="548268"/>
                    <a:pt x="867741" y="550131"/>
                  </a:cubicBezTo>
                  <a:cubicBezTo>
                    <a:pt x="871259" y="551994"/>
                    <a:pt x="888388" y="589150"/>
                    <a:pt x="888388" y="560954"/>
                  </a:cubicBezTo>
                  <a:cubicBezTo>
                    <a:pt x="888388" y="532758"/>
                    <a:pt x="898750" y="560362"/>
                    <a:pt x="895232" y="558499"/>
                  </a:cubicBezTo>
                  <a:cubicBezTo>
                    <a:pt x="891714" y="556636"/>
                    <a:pt x="871862" y="551173"/>
                    <a:pt x="867280" y="549778"/>
                  </a:cubicBezTo>
                  <a:close/>
                </a:path>
                <a:path w="43256" h="43219" fill="none" extrusionOk="0">
                  <a:moveTo>
                    <a:pt x="4729" y="26036"/>
                  </a:moveTo>
                  <a:cubicBezTo>
                    <a:pt x="3845" y="26130"/>
                    <a:pt x="2961" y="25852"/>
                    <a:pt x="2196" y="25239"/>
                  </a:cubicBezTo>
                  <a:moveTo>
                    <a:pt x="6964" y="34758"/>
                  </a:moveTo>
                  <a:cubicBezTo>
                    <a:pt x="6609" y="34951"/>
                    <a:pt x="6236" y="35079"/>
                    <a:pt x="5856" y="35139"/>
                  </a:cubicBezTo>
                  <a:moveTo>
                    <a:pt x="16514" y="38949"/>
                  </a:moveTo>
                  <a:cubicBezTo>
                    <a:pt x="16247" y="38403"/>
                    <a:pt x="16023" y="37820"/>
                    <a:pt x="15846" y="37209"/>
                  </a:cubicBezTo>
                  <a:moveTo>
                    <a:pt x="28863" y="34610"/>
                  </a:moveTo>
                  <a:cubicBezTo>
                    <a:pt x="28824" y="35257"/>
                    <a:pt x="28734" y="35897"/>
                    <a:pt x="28596" y="36519"/>
                  </a:cubicBezTo>
                  <a:moveTo>
                    <a:pt x="36519" y="29438"/>
                  </a:moveTo>
                  <a:cubicBezTo>
                    <a:pt x="38523" y="30766"/>
                    <a:pt x="37434" y="26917"/>
                    <a:pt x="37416" y="29949"/>
                  </a:cubicBezTo>
                  <a:moveTo>
                    <a:pt x="41834" y="15213"/>
                  </a:moveTo>
                  <a:cubicBezTo>
                    <a:pt x="41509" y="16245"/>
                    <a:pt x="41014" y="17161"/>
                    <a:pt x="40386" y="17889"/>
                  </a:cubicBezTo>
                  <a:moveTo>
                    <a:pt x="38360" y="5285"/>
                  </a:moveTo>
                  <a:cubicBezTo>
                    <a:pt x="38415" y="5702"/>
                    <a:pt x="38441" y="6125"/>
                    <a:pt x="38436" y="6549"/>
                  </a:cubicBezTo>
                  <a:moveTo>
                    <a:pt x="29114" y="3811"/>
                  </a:moveTo>
                  <a:cubicBezTo>
                    <a:pt x="29303" y="3228"/>
                    <a:pt x="29552" y="2685"/>
                    <a:pt x="29856" y="2199"/>
                  </a:cubicBezTo>
                  <a:moveTo>
                    <a:pt x="22177" y="4579"/>
                  </a:moveTo>
                  <a:cubicBezTo>
                    <a:pt x="22254" y="4097"/>
                    <a:pt x="22375" y="3630"/>
                    <a:pt x="22536" y="3189"/>
                  </a:cubicBezTo>
                  <a:moveTo>
                    <a:pt x="14036" y="5051"/>
                  </a:moveTo>
                  <a:cubicBezTo>
                    <a:pt x="14508" y="5427"/>
                    <a:pt x="14944" y="5880"/>
                    <a:pt x="15336" y="6399"/>
                  </a:cubicBezTo>
                  <a:moveTo>
                    <a:pt x="4163" y="15648"/>
                  </a:moveTo>
                  <a:cubicBezTo>
                    <a:pt x="4060" y="15184"/>
                    <a:pt x="3984" y="14710"/>
                    <a:pt x="3936" y="14229"/>
                  </a:cubicBezTo>
                </a:path>
              </a:pathLst>
            </a:cu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451237" y="3499045"/>
              <a:ext cx="1627227" cy="584775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číslovky</a:t>
              </a:r>
              <a:endParaRPr lang="cs-CZ" sz="32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21319744">
            <a:off x="4197035" y="2165890"/>
            <a:ext cx="2443558" cy="1160512"/>
            <a:chOff x="4355976" y="2852936"/>
            <a:chExt cx="2448272" cy="1160512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Obláček 3"/>
            <p:cNvSpPr/>
            <p:nvPr/>
          </p:nvSpPr>
          <p:spPr>
            <a:xfrm>
              <a:off x="4355976" y="2852936"/>
              <a:ext cx="2448272" cy="1160512"/>
            </a:xfrm>
            <a:custGeom>
              <a:avLst/>
              <a:gdLst>
                <a:gd name="connsiteX0" fmla="*/ 3900 w 43200"/>
                <a:gd name="connsiteY0" fmla="*/ 14370 h 43200"/>
                <a:gd name="connsiteX1" fmla="*/ 5623 w 43200"/>
                <a:gd name="connsiteY1" fmla="*/ 6907 h 43200"/>
                <a:gd name="connsiteX2" fmla="*/ 14005 w 43200"/>
                <a:gd name="connsiteY2" fmla="*/ 5202 h 43200"/>
                <a:gd name="connsiteX3" fmla="*/ 22456 w 43200"/>
                <a:gd name="connsiteY3" fmla="*/ 3432 h 43200"/>
                <a:gd name="connsiteX4" fmla="*/ 25749 w 43200"/>
                <a:gd name="connsiteY4" fmla="*/ 200 h 43200"/>
                <a:gd name="connsiteX5" fmla="*/ 29833 w 43200"/>
                <a:gd name="connsiteY5" fmla="*/ 2481 h 43200"/>
                <a:gd name="connsiteX6" fmla="*/ 35463 w 43200"/>
                <a:gd name="connsiteY6" fmla="*/ 690 h 43200"/>
                <a:gd name="connsiteX7" fmla="*/ 38318 w 43200"/>
                <a:gd name="connsiteY7" fmla="*/ 5576 h 43200"/>
                <a:gd name="connsiteX8" fmla="*/ 41982 w 43200"/>
                <a:gd name="connsiteY8" fmla="*/ 10318 h 43200"/>
                <a:gd name="connsiteX9" fmla="*/ 41818 w 43200"/>
                <a:gd name="connsiteY9" fmla="*/ 15460 h 43200"/>
                <a:gd name="connsiteX10" fmla="*/ 43016 w 43200"/>
                <a:gd name="connsiteY10" fmla="*/ 23322 h 43200"/>
                <a:gd name="connsiteX11" fmla="*/ 37404 w 43200"/>
                <a:gd name="connsiteY11" fmla="*/ 30204 h 43200"/>
                <a:gd name="connsiteX12" fmla="*/ 35395 w 43200"/>
                <a:gd name="connsiteY12" fmla="*/ 36101 h 43200"/>
                <a:gd name="connsiteX13" fmla="*/ 28555 w 43200"/>
                <a:gd name="connsiteY13" fmla="*/ 36815 h 43200"/>
                <a:gd name="connsiteX14" fmla="*/ 23667 w 43200"/>
                <a:gd name="connsiteY14" fmla="*/ 43106 h 43200"/>
                <a:gd name="connsiteX15" fmla="*/ 16480 w 43200"/>
                <a:gd name="connsiteY15" fmla="*/ 39266 h 43200"/>
                <a:gd name="connsiteX16" fmla="*/ 5804 w 43200"/>
                <a:gd name="connsiteY16" fmla="*/ 35472 h 43200"/>
                <a:gd name="connsiteX17" fmla="*/ 1110 w 43200"/>
                <a:gd name="connsiteY17" fmla="*/ 31250 h 43200"/>
                <a:gd name="connsiteX18" fmla="*/ 2113 w 43200"/>
                <a:gd name="connsiteY18" fmla="*/ 25551 h 43200"/>
                <a:gd name="connsiteX19" fmla="*/ -5 w 43200"/>
                <a:gd name="connsiteY19" fmla="*/ 19704 h 43200"/>
                <a:gd name="connsiteX20" fmla="*/ 3863 w 43200"/>
                <a:gd name="connsiteY20" fmla="*/ 14507 h 43200"/>
                <a:gd name="connsiteX21" fmla="*/ 3900 w 43200"/>
                <a:gd name="connsiteY21" fmla="*/ 14370 h 43200"/>
                <a:gd name="connsiteX0" fmla="*/ 665134 w 2354560"/>
                <a:gd name="connsiteY0" fmla="*/ 933933 h 612648"/>
                <a:gd name="connsiteX1" fmla="*/ 648116 w 2354560"/>
                <a:gd name="connsiteY1" fmla="*/ 950951 h 612648"/>
                <a:gd name="connsiteX2" fmla="*/ 631098 w 2354560"/>
                <a:gd name="connsiteY2" fmla="*/ 933933 h 612648"/>
                <a:gd name="connsiteX3" fmla="*/ 648116 w 2354560"/>
                <a:gd name="connsiteY3" fmla="*/ 916915 h 612648"/>
                <a:gd name="connsiteX4" fmla="*/ 665134 w 2354560"/>
                <a:gd name="connsiteY4" fmla="*/ 933933 h 612648"/>
                <a:gd name="connsiteX0" fmla="*/ 767135 w 2354560"/>
                <a:gd name="connsiteY0" fmla="*/ 833140 h 612648"/>
                <a:gd name="connsiteX1" fmla="*/ 733099 w 2354560"/>
                <a:gd name="connsiteY1" fmla="*/ 867176 h 612648"/>
                <a:gd name="connsiteX2" fmla="*/ 699063 w 2354560"/>
                <a:gd name="connsiteY2" fmla="*/ 833140 h 612648"/>
                <a:gd name="connsiteX3" fmla="*/ 733099 w 2354560"/>
                <a:gd name="connsiteY3" fmla="*/ 799104 h 612648"/>
                <a:gd name="connsiteX4" fmla="*/ 767135 w 2354560"/>
                <a:gd name="connsiteY4" fmla="*/ 833140 h 612648"/>
                <a:gd name="connsiteX0" fmla="*/ 891076 w 2354560"/>
                <a:gd name="connsiteY0" fmla="*/ 706325 h 612648"/>
                <a:gd name="connsiteX1" fmla="*/ 840022 w 2354560"/>
                <a:gd name="connsiteY1" fmla="*/ 757379 h 612648"/>
                <a:gd name="connsiteX2" fmla="*/ 788968 w 2354560"/>
                <a:gd name="connsiteY2" fmla="*/ 706325 h 612648"/>
                <a:gd name="connsiteX3" fmla="*/ 840022 w 2354560"/>
                <a:gd name="connsiteY3" fmla="*/ 655271 h 612648"/>
                <a:gd name="connsiteX4" fmla="*/ 891076 w 2354560"/>
                <a:gd name="connsiteY4" fmla="*/ 706325 h 612648"/>
                <a:gd name="connsiteX0" fmla="*/ 4693 w 43200"/>
                <a:gd name="connsiteY0" fmla="*/ 26177 h 43200"/>
                <a:gd name="connsiteX1" fmla="*/ 2160 w 43200"/>
                <a:gd name="connsiteY1" fmla="*/ 25380 h 43200"/>
                <a:gd name="connsiteX2" fmla="*/ 6928 w 43200"/>
                <a:gd name="connsiteY2" fmla="*/ 34899 h 43200"/>
                <a:gd name="connsiteX3" fmla="*/ 5820 w 43200"/>
                <a:gd name="connsiteY3" fmla="*/ 35280 h 43200"/>
                <a:gd name="connsiteX4" fmla="*/ 16478 w 43200"/>
                <a:gd name="connsiteY4" fmla="*/ 39090 h 43200"/>
                <a:gd name="connsiteX5" fmla="*/ 15810 w 43200"/>
                <a:gd name="connsiteY5" fmla="*/ 37350 h 43200"/>
                <a:gd name="connsiteX6" fmla="*/ 28827 w 43200"/>
                <a:gd name="connsiteY6" fmla="*/ 34751 h 43200"/>
                <a:gd name="connsiteX7" fmla="*/ 28560 w 43200"/>
                <a:gd name="connsiteY7" fmla="*/ 36660 h 43200"/>
                <a:gd name="connsiteX8" fmla="*/ 34129 w 43200"/>
                <a:gd name="connsiteY8" fmla="*/ 22954 h 43200"/>
                <a:gd name="connsiteX9" fmla="*/ 37380 w 43200"/>
                <a:gd name="connsiteY9" fmla="*/ 30090 h 43200"/>
                <a:gd name="connsiteX10" fmla="*/ 41798 w 43200"/>
                <a:gd name="connsiteY10" fmla="*/ 15354 h 43200"/>
                <a:gd name="connsiteX11" fmla="*/ 40350 w 43200"/>
                <a:gd name="connsiteY11" fmla="*/ 18030 h 43200"/>
                <a:gd name="connsiteX12" fmla="*/ 38324 w 43200"/>
                <a:gd name="connsiteY12" fmla="*/ 5426 h 43200"/>
                <a:gd name="connsiteX13" fmla="*/ 38400 w 43200"/>
                <a:gd name="connsiteY13" fmla="*/ 6690 h 43200"/>
                <a:gd name="connsiteX14" fmla="*/ 29078 w 43200"/>
                <a:gd name="connsiteY14" fmla="*/ 3952 h 43200"/>
                <a:gd name="connsiteX15" fmla="*/ 29820 w 43200"/>
                <a:gd name="connsiteY15" fmla="*/ 2340 h 43200"/>
                <a:gd name="connsiteX16" fmla="*/ 22141 w 43200"/>
                <a:gd name="connsiteY16" fmla="*/ 4720 h 43200"/>
                <a:gd name="connsiteX17" fmla="*/ 22500 w 43200"/>
                <a:gd name="connsiteY17" fmla="*/ 3330 h 43200"/>
                <a:gd name="connsiteX18" fmla="*/ 14000 w 43200"/>
                <a:gd name="connsiteY18" fmla="*/ 5192 h 43200"/>
                <a:gd name="connsiteX19" fmla="*/ 15300 w 43200"/>
                <a:gd name="connsiteY19" fmla="*/ 6540 h 43200"/>
                <a:gd name="connsiteX20" fmla="*/ 4127 w 43200"/>
                <a:gd name="connsiteY20" fmla="*/ 15789 h 43200"/>
                <a:gd name="connsiteX21" fmla="*/ 3900 w 43200"/>
                <a:gd name="connsiteY21" fmla="*/ 14370 h 4320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50078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907656 w 2357612"/>
                <a:gd name="connsiteY3" fmla="*/ 940673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37200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830383 w 2357612"/>
                <a:gd name="connsiteY3" fmla="*/ 695974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7028"/>
                <a:gd name="connsiteX1" fmla="*/ 5659 w 43256"/>
                <a:gd name="connsiteY1" fmla="*/ 6766 h 67028"/>
                <a:gd name="connsiteX2" fmla="*/ 14041 w 43256"/>
                <a:gd name="connsiteY2" fmla="*/ 5061 h 67028"/>
                <a:gd name="connsiteX3" fmla="*/ 22492 w 43256"/>
                <a:gd name="connsiteY3" fmla="*/ 3291 h 67028"/>
                <a:gd name="connsiteX4" fmla="*/ 25785 w 43256"/>
                <a:gd name="connsiteY4" fmla="*/ 59 h 67028"/>
                <a:gd name="connsiteX5" fmla="*/ 29869 w 43256"/>
                <a:gd name="connsiteY5" fmla="*/ 2340 h 67028"/>
                <a:gd name="connsiteX6" fmla="*/ 35499 w 43256"/>
                <a:gd name="connsiteY6" fmla="*/ 549 h 67028"/>
                <a:gd name="connsiteX7" fmla="*/ 38354 w 43256"/>
                <a:gd name="connsiteY7" fmla="*/ 5435 h 67028"/>
                <a:gd name="connsiteX8" fmla="*/ 42018 w 43256"/>
                <a:gd name="connsiteY8" fmla="*/ 10177 h 67028"/>
                <a:gd name="connsiteX9" fmla="*/ 41854 w 43256"/>
                <a:gd name="connsiteY9" fmla="*/ 15319 h 67028"/>
                <a:gd name="connsiteX10" fmla="*/ 43052 w 43256"/>
                <a:gd name="connsiteY10" fmla="*/ 23181 h 67028"/>
                <a:gd name="connsiteX11" fmla="*/ 37440 w 43256"/>
                <a:gd name="connsiteY11" fmla="*/ 30063 h 67028"/>
                <a:gd name="connsiteX12" fmla="*/ 35431 w 43256"/>
                <a:gd name="connsiteY12" fmla="*/ 35960 h 67028"/>
                <a:gd name="connsiteX13" fmla="*/ 28591 w 43256"/>
                <a:gd name="connsiteY13" fmla="*/ 36674 h 67028"/>
                <a:gd name="connsiteX14" fmla="*/ 23703 w 43256"/>
                <a:gd name="connsiteY14" fmla="*/ 42965 h 67028"/>
                <a:gd name="connsiteX15" fmla="*/ 16516 w 43256"/>
                <a:gd name="connsiteY15" fmla="*/ 39125 h 67028"/>
                <a:gd name="connsiteX16" fmla="*/ 5840 w 43256"/>
                <a:gd name="connsiteY16" fmla="*/ 35331 h 67028"/>
                <a:gd name="connsiteX17" fmla="*/ 1146 w 43256"/>
                <a:gd name="connsiteY17" fmla="*/ 31109 h 67028"/>
                <a:gd name="connsiteX18" fmla="*/ 2149 w 43256"/>
                <a:gd name="connsiteY18" fmla="*/ 25410 h 67028"/>
                <a:gd name="connsiteX19" fmla="*/ 31 w 43256"/>
                <a:gd name="connsiteY19" fmla="*/ 19563 h 67028"/>
                <a:gd name="connsiteX20" fmla="*/ 3899 w 43256"/>
                <a:gd name="connsiteY20" fmla="*/ 14366 h 67028"/>
                <a:gd name="connsiteX21" fmla="*/ 3936 w 43256"/>
                <a:gd name="connsiteY21" fmla="*/ 14229 h 67028"/>
                <a:gd name="connsiteX0" fmla="*/ 847401 w 2357612"/>
                <a:gd name="connsiteY0" fmla="*/ 687234 h 950561"/>
                <a:gd name="connsiteX1" fmla="*/ 650078 w 2357612"/>
                <a:gd name="connsiteY1" fmla="*/ 948951 h 950561"/>
                <a:gd name="connsiteX2" fmla="*/ 864879 w 2357612"/>
                <a:gd name="connsiteY2" fmla="*/ 545567 h 950561"/>
                <a:gd name="connsiteX3" fmla="*/ 830383 w 2357612"/>
                <a:gd name="connsiteY3" fmla="*/ 695974 h 950561"/>
                <a:gd name="connsiteX4" fmla="*/ 847401 w 2357612"/>
                <a:gd name="connsiteY4" fmla="*/ 687234 h 950561"/>
                <a:gd name="connsiteX0" fmla="*/ 769097 w 2357612"/>
                <a:gd name="connsiteY0" fmla="*/ 831140 h 950561"/>
                <a:gd name="connsiteX1" fmla="*/ 735061 w 2357612"/>
                <a:gd name="connsiteY1" fmla="*/ 865176 h 950561"/>
                <a:gd name="connsiteX2" fmla="*/ 701025 w 2357612"/>
                <a:gd name="connsiteY2" fmla="*/ 831140 h 950561"/>
                <a:gd name="connsiteX3" fmla="*/ 735061 w 2357612"/>
                <a:gd name="connsiteY3" fmla="*/ 797104 h 950561"/>
                <a:gd name="connsiteX4" fmla="*/ 769097 w 2357612"/>
                <a:gd name="connsiteY4" fmla="*/ 831140 h 950561"/>
                <a:gd name="connsiteX0" fmla="*/ 893038 w 2357612"/>
                <a:gd name="connsiteY0" fmla="*/ 704325 h 950561"/>
                <a:gd name="connsiteX1" fmla="*/ 841984 w 2357612"/>
                <a:gd name="connsiteY1" fmla="*/ 755379 h 950561"/>
                <a:gd name="connsiteX2" fmla="*/ 790930 w 2357612"/>
                <a:gd name="connsiteY2" fmla="*/ 704325 h 950561"/>
                <a:gd name="connsiteX3" fmla="*/ 841984 w 2357612"/>
                <a:gd name="connsiteY3" fmla="*/ 653271 h 950561"/>
                <a:gd name="connsiteX4" fmla="*/ 893038 w 2357612"/>
                <a:gd name="connsiteY4" fmla="*/ 704325 h 950561"/>
                <a:gd name="connsiteX0" fmla="*/ 4729 w 43256"/>
                <a:gd name="connsiteY0" fmla="*/ 26036 h 67028"/>
                <a:gd name="connsiteX1" fmla="*/ 2196 w 43256"/>
                <a:gd name="connsiteY1" fmla="*/ 25239 h 67028"/>
                <a:gd name="connsiteX2" fmla="*/ 6964 w 43256"/>
                <a:gd name="connsiteY2" fmla="*/ 34758 h 67028"/>
                <a:gd name="connsiteX3" fmla="*/ 5856 w 43256"/>
                <a:gd name="connsiteY3" fmla="*/ 35139 h 67028"/>
                <a:gd name="connsiteX4" fmla="*/ 16514 w 43256"/>
                <a:gd name="connsiteY4" fmla="*/ 38949 h 67028"/>
                <a:gd name="connsiteX5" fmla="*/ 15846 w 43256"/>
                <a:gd name="connsiteY5" fmla="*/ 37209 h 67028"/>
                <a:gd name="connsiteX6" fmla="*/ 28863 w 43256"/>
                <a:gd name="connsiteY6" fmla="*/ 34610 h 67028"/>
                <a:gd name="connsiteX7" fmla="*/ 28596 w 43256"/>
                <a:gd name="connsiteY7" fmla="*/ 36519 h 67028"/>
                <a:gd name="connsiteX8" fmla="*/ 34165 w 43256"/>
                <a:gd name="connsiteY8" fmla="*/ 22813 h 67028"/>
                <a:gd name="connsiteX9" fmla="*/ 37416 w 43256"/>
                <a:gd name="connsiteY9" fmla="*/ 29949 h 67028"/>
                <a:gd name="connsiteX10" fmla="*/ 41834 w 43256"/>
                <a:gd name="connsiteY10" fmla="*/ 15213 h 67028"/>
                <a:gd name="connsiteX11" fmla="*/ 40386 w 43256"/>
                <a:gd name="connsiteY11" fmla="*/ 17889 h 67028"/>
                <a:gd name="connsiteX12" fmla="*/ 38360 w 43256"/>
                <a:gd name="connsiteY12" fmla="*/ 5285 h 67028"/>
                <a:gd name="connsiteX13" fmla="*/ 38436 w 43256"/>
                <a:gd name="connsiteY13" fmla="*/ 6549 h 67028"/>
                <a:gd name="connsiteX14" fmla="*/ 29114 w 43256"/>
                <a:gd name="connsiteY14" fmla="*/ 3811 h 67028"/>
                <a:gd name="connsiteX15" fmla="*/ 29856 w 43256"/>
                <a:gd name="connsiteY15" fmla="*/ 2199 h 67028"/>
                <a:gd name="connsiteX16" fmla="*/ 22177 w 43256"/>
                <a:gd name="connsiteY16" fmla="*/ 4579 h 67028"/>
                <a:gd name="connsiteX17" fmla="*/ 22536 w 43256"/>
                <a:gd name="connsiteY17" fmla="*/ 3189 h 67028"/>
                <a:gd name="connsiteX18" fmla="*/ 14036 w 43256"/>
                <a:gd name="connsiteY18" fmla="*/ 5051 h 67028"/>
                <a:gd name="connsiteX19" fmla="*/ 15336 w 43256"/>
                <a:gd name="connsiteY19" fmla="*/ 6399 h 67028"/>
                <a:gd name="connsiteX20" fmla="*/ 4163 w 43256"/>
                <a:gd name="connsiteY20" fmla="*/ 15648 h 67028"/>
                <a:gd name="connsiteX21" fmla="*/ 3936 w 43256"/>
                <a:gd name="connsiteY21" fmla="*/ 14229 h 67028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769097 w 2357612"/>
                <a:gd name="connsiteY0" fmla="*/ 831140 h 865176"/>
                <a:gd name="connsiteX1" fmla="*/ 735061 w 2357612"/>
                <a:gd name="connsiteY1" fmla="*/ 865176 h 865176"/>
                <a:gd name="connsiteX2" fmla="*/ 701025 w 2357612"/>
                <a:gd name="connsiteY2" fmla="*/ 831140 h 865176"/>
                <a:gd name="connsiteX3" fmla="*/ 735061 w 2357612"/>
                <a:gd name="connsiteY3" fmla="*/ 797104 h 865176"/>
                <a:gd name="connsiteX4" fmla="*/ 769097 w 2357612"/>
                <a:gd name="connsiteY4" fmla="*/ 831140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735061 w 2357612"/>
                <a:gd name="connsiteY3" fmla="*/ 797104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850970 w 2357612"/>
                <a:gd name="connsiteY3" fmla="*/ 578163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872128 w 2357612"/>
                <a:gd name="connsiteY0" fmla="*/ 573563 h 865176"/>
                <a:gd name="connsiteX1" fmla="*/ 735061 w 2357612"/>
                <a:gd name="connsiteY1" fmla="*/ 865176 h 865176"/>
                <a:gd name="connsiteX2" fmla="*/ 855571 w 2357612"/>
                <a:gd name="connsiteY2" fmla="*/ 573563 h 865176"/>
                <a:gd name="connsiteX3" fmla="*/ 850970 w 2357612"/>
                <a:gd name="connsiteY3" fmla="*/ 578163 h 865176"/>
                <a:gd name="connsiteX4" fmla="*/ 872128 w 2357612"/>
                <a:gd name="connsiteY4" fmla="*/ 573563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53265"/>
                <a:gd name="connsiteX1" fmla="*/ 5659 w 43256"/>
                <a:gd name="connsiteY1" fmla="*/ 6766 h 53265"/>
                <a:gd name="connsiteX2" fmla="*/ 14041 w 43256"/>
                <a:gd name="connsiteY2" fmla="*/ 5061 h 53265"/>
                <a:gd name="connsiteX3" fmla="*/ 22492 w 43256"/>
                <a:gd name="connsiteY3" fmla="*/ 3291 h 53265"/>
                <a:gd name="connsiteX4" fmla="*/ 25785 w 43256"/>
                <a:gd name="connsiteY4" fmla="*/ 59 h 53265"/>
                <a:gd name="connsiteX5" fmla="*/ 29869 w 43256"/>
                <a:gd name="connsiteY5" fmla="*/ 2340 h 53265"/>
                <a:gd name="connsiteX6" fmla="*/ 35499 w 43256"/>
                <a:gd name="connsiteY6" fmla="*/ 549 h 53265"/>
                <a:gd name="connsiteX7" fmla="*/ 38354 w 43256"/>
                <a:gd name="connsiteY7" fmla="*/ 5435 h 53265"/>
                <a:gd name="connsiteX8" fmla="*/ 42018 w 43256"/>
                <a:gd name="connsiteY8" fmla="*/ 10177 h 53265"/>
                <a:gd name="connsiteX9" fmla="*/ 41854 w 43256"/>
                <a:gd name="connsiteY9" fmla="*/ 15319 h 53265"/>
                <a:gd name="connsiteX10" fmla="*/ 43052 w 43256"/>
                <a:gd name="connsiteY10" fmla="*/ 23181 h 53265"/>
                <a:gd name="connsiteX11" fmla="*/ 37440 w 43256"/>
                <a:gd name="connsiteY11" fmla="*/ 30063 h 53265"/>
                <a:gd name="connsiteX12" fmla="*/ 35431 w 43256"/>
                <a:gd name="connsiteY12" fmla="*/ 35960 h 53265"/>
                <a:gd name="connsiteX13" fmla="*/ 28591 w 43256"/>
                <a:gd name="connsiteY13" fmla="*/ 36674 h 53265"/>
                <a:gd name="connsiteX14" fmla="*/ 23703 w 43256"/>
                <a:gd name="connsiteY14" fmla="*/ 42965 h 53265"/>
                <a:gd name="connsiteX15" fmla="*/ 16516 w 43256"/>
                <a:gd name="connsiteY15" fmla="*/ 39125 h 53265"/>
                <a:gd name="connsiteX16" fmla="*/ 5840 w 43256"/>
                <a:gd name="connsiteY16" fmla="*/ 35331 h 53265"/>
                <a:gd name="connsiteX17" fmla="*/ 1146 w 43256"/>
                <a:gd name="connsiteY17" fmla="*/ 31109 h 53265"/>
                <a:gd name="connsiteX18" fmla="*/ 2149 w 43256"/>
                <a:gd name="connsiteY18" fmla="*/ 25410 h 53265"/>
                <a:gd name="connsiteX19" fmla="*/ 31 w 43256"/>
                <a:gd name="connsiteY19" fmla="*/ 19563 h 53265"/>
                <a:gd name="connsiteX20" fmla="*/ 3899 w 43256"/>
                <a:gd name="connsiteY20" fmla="*/ 14366 h 53265"/>
                <a:gd name="connsiteX21" fmla="*/ 3936 w 43256"/>
                <a:gd name="connsiteY21" fmla="*/ 14229 h 53265"/>
                <a:gd name="connsiteX0" fmla="*/ 847401 w 2357612"/>
                <a:gd name="connsiteY0" fmla="*/ 687234 h 755379"/>
                <a:gd name="connsiteX1" fmla="*/ 881898 w 2357612"/>
                <a:gd name="connsiteY1" fmla="*/ 523948 h 755379"/>
                <a:gd name="connsiteX2" fmla="*/ 864879 w 2357612"/>
                <a:gd name="connsiteY2" fmla="*/ 545567 h 755379"/>
                <a:gd name="connsiteX3" fmla="*/ 830383 w 2357612"/>
                <a:gd name="connsiteY3" fmla="*/ 695974 h 755379"/>
                <a:gd name="connsiteX4" fmla="*/ 847401 w 2357612"/>
                <a:gd name="connsiteY4" fmla="*/ 687234 h 755379"/>
                <a:gd name="connsiteX0" fmla="*/ 872128 w 2357612"/>
                <a:gd name="connsiteY0" fmla="*/ 573563 h 755379"/>
                <a:gd name="connsiteX1" fmla="*/ 915365 w 2357612"/>
                <a:gd name="connsiteY1" fmla="*/ 646235 h 755379"/>
                <a:gd name="connsiteX2" fmla="*/ 855571 w 2357612"/>
                <a:gd name="connsiteY2" fmla="*/ 573563 h 755379"/>
                <a:gd name="connsiteX3" fmla="*/ 850970 w 2357612"/>
                <a:gd name="connsiteY3" fmla="*/ 578163 h 755379"/>
                <a:gd name="connsiteX4" fmla="*/ 872128 w 2357612"/>
                <a:gd name="connsiteY4" fmla="*/ 573563 h 755379"/>
                <a:gd name="connsiteX0" fmla="*/ 893038 w 2357612"/>
                <a:gd name="connsiteY0" fmla="*/ 704325 h 755379"/>
                <a:gd name="connsiteX1" fmla="*/ 841984 w 2357612"/>
                <a:gd name="connsiteY1" fmla="*/ 755379 h 755379"/>
                <a:gd name="connsiteX2" fmla="*/ 790930 w 2357612"/>
                <a:gd name="connsiteY2" fmla="*/ 704325 h 755379"/>
                <a:gd name="connsiteX3" fmla="*/ 841984 w 2357612"/>
                <a:gd name="connsiteY3" fmla="*/ 653271 h 755379"/>
                <a:gd name="connsiteX4" fmla="*/ 893038 w 2357612"/>
                <a:gd name="connsiteY4" fmla="*/ 704325 h 755379"/>
                <a:gd name="connsiteX0" fmla="*/ 4729 w 43256"/>
                <a:gd name="connsiteY0" fmla="*/ 26036 h 53265"/>
                <a:gd name="connsiteX1" fmla="*/ 2196 w 43256"/>
                <a:gd name="connsiteY1" fmla="*/ 25239 h 53265"/>
                <a:gd name="connsiteX2" fmla="*/ 6964 w 43256"/>
                <a:gd name="connsiteY2" fmla="*/ 34758 h 53265"/>
                <a:gd name="connsiteX3" fmla="*/ 5856 w 43256"/>
                <a:gd name="connsiteY3" fmla="*/ 35139 h 53265"/>
                <a:gd name="connsiteX4" fmla="*/ 16514 w 43256"/>
                <a:gd name="connsiteY4" fmla="*/ 38949 h 53265"/>
                <a:gd name="connsiteX5" fmla="*/ 15846 w 43256"/>
                <a:gd name="connsiteY5" fmla="*/ 37209 h 53265"/>
                <a:gd name="connsiteX6" fmla="*/ 28863 w 43256"/>
                <a:gd name="connsiteY6" fmla="*/ 34610 h 53265"/>
                <a:gd name="connsiteX7" fmla="*/ 28596 w 43256"/>
                <a:gd name="connsiteY7" fmla="*/ 36519 h 53265"/>
                <a:gd name="connsiteX8" fmla="*/ 34165 w 43256"/>
                <a:gd name="connsiteY8" fmla="*/ 22813 h 53265"/>
                <a:gd name="connsiteX9" fmla="*/ 37416 w 43256"/>
                <a:gd name="connsiteY9" fmla="*/ 29949 h 53265"/>
                <a:gd name="connsiteX10" fmla="*/ 41834 w 43256"/>
                <a:gd name="connsiteY10" fmla="*/ 15213 h 53265"/>
                <a:gd name="connsiteX11" fmla="*/ 40386 w 43256"/>
                <a:gd name="connsiteY11" fmla="*/ 17889 h 53265"/>
                <a:gd name="connsiteX12" fmla="*/ 38360 w 43256"/>
                <a:gd name="connsiteY12" fmla="*/ 5285 h 53265"/>
                <a:gd name="connsiteX13" fmla="*/ 38436 w 43256"/>
                <a:gd name="connsiteY13" fmla="*/ 6549 h 53265"/>
                <a:gd name="connsiteX14" fmla="*/ 29114 w 43256"/>
                <a:gd name="connsiteY14" fmla="*/ 3811 h 53265"/>
                <a:gd name="connsiteX15" fmla="*/ 29856 w 43256"/>
                <a:gd name="connsiteY15" fmla="*/ 2199 h 53265"/>
                <a:gd name="connsiteX16" fmla="*/ 22177 w 43256"/>
                <a:gd name="connsiteY16" fmla="*/ 4579 h 53265"/>
                <a:gd name="connsiteX17" fmla="*/ 22536 w 43256"/>
                <a:gd name="connsiteY17" fmla="*/ 3189 h 53265"/>
                <a:gd name="connsiteX18" fmla="*/ 14036 w 43256"/>
                <a:gd name="connsiteY18" fmla="*/ 5051 h 53265"/>
                <a:gd name="connsiteX19" fmla="*/ 15336 w 43256"/>
                <a:gd name="connsiteY19" fmla="*/ 6399 h 53265"/>
                <a:gd name="connsiteX20" fmla="*/ 4163 w 43256"/>
                <a:gd name="connsiteY20" fmla="*/ 15648 h 53265"/>
                <a:gd name="connsiteX21" fmla="*/ 3936 w 43256"/>
                <a:gd name="connsiteY21" fmla="*/ 14229 h 53265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790930 w 2357612"/>
                <a:gd name="connsiteY2" fmla="*/ 704325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58841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58841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49122"/>
                <a:gd name="connsiteX1" fmla="*/ 5659 w 43256"/>
                <a:gd name="connsiteY1" fmla="*/ 6766 h 49122"/>
                <a:gd name="connsiteX2" fmla="*/ 14041 w 43256"/>
                <a:gd name="connsiteY2" fmla="*/ 5061 h 49122"/>
                <a:gd name="connsiteX3" fmla="*/ 22492 w 43256"/>
                <a:gd name="connsiteY3" fmla="*/ 3291 h 49122"/>
                <a:gd name="connsiteX4" fmla="*/ 25785 w 43256"/>
                <a:gd name="connsiteY4" fmla="*/ 59 h 49122"/>
                <a:gd name="connsiteX5" fmla="*/ 29869 w 43256"/>
                <a:gd name="connsiteY5" fmla="*/ 2340 h 49122"/>
                <a:gd name="connsiteX6" fmla="*/ 35499 w 43256"/>
                <a:gd name="connsiteY6" fmla="*/ 549 h 49122"/>
                <a:gd name="connsiteX7" fmla="*/ 38354 w 43256"/>
                <a:gd name="connsiteY7" fmla="*/ 5435 h 49122"/>
                <a:gd name="connsiteX8" fmla="*/ 42018 w 43256"/>
                <a:gd name="connsiteY8" fmla="*/ 10177 h 49122"/>
                <a:gd name="connsiteX9" fmla="*/ 41854 w 43256"/>
                <a:gd name="connsiteY9" fmla="*/ 15319 h 49122"/>
                <a:gd name="connsiteX10" fmla="*/ 43052 w 43256"/>
                <a:gd name="connsiteY10" fmla="*/ 23181 h 49122"/>
                <a:gd name="connsiteX11" fmla="*/ 37440 w 43256"/>
                <a:gd name="connsiteY11" fmla="*/ 30063 h 49122"/>
                <a:gd name="connsiteX12" fmla="*/ 35431 w 43256"/>
                <a:gd name="connsiteY12" fmla="*/ 35960 h 49122"/>
                <a:gd name="connsiteX13" fmla="*/ 28591 w 43256"/>
                <a:gd name="connsiteY13" fmla="*/ 36674 h 49122"/>
                <a:gd name="connsiteX14" fmla="*/ 23703 w 43256"/>
                <a:gd name="connsiteY14" fmla="*/ 42965 h 49122"/>
                <a:gd name="connsiteX15" fmla="*/ 16516 w 43256"/>
                <a:gd name="connsiteY15" fmla="*/ 39125 h 49122"/>
                <a:gd name="connsiteX16" fmla="*/ 5840 w 43256"/>
                <a:gd name="connsiteY16" fmla="*/ 35331 h 49122"/>
                <a:gd name="connsiteX17" fmla="*/ 1146 w 43256"/>
                <a:gd name="connsiteY17" fmla="*/ 31109 h 49122"/>
                <a:gd name="connsiteX18" fmla="*/ 2149 w 43256"/>
                <a:gd name="connsiteY18" fmla="*/ 25410 h 49122"/>
                <a:gd name="connsiteX19" fmla="*/ 31 w 43256"/>
                <a:gd name="connsiteY19" fmla="*/ 19563 h 49122"/>
                <a:gd name="connsiteX20" fmla="*/ 3899 w 43256"/>
                <a:gd name="connsiteY20" fmla="*/ 14366 h 49122"/>
                <a:gd name="connsiteX21" fmla="*/ 3936 w 43256"/>
                <a:gd name="connsiteY21" fmla="*/ 14229 h 49122"/>
                <a:gd name="connsiteX0" fmla="*/ 873159 w 2357612"/>
                <a:gd name="connsiteY0" fmla="*/ 597082 h 696623"/>
                <a:gd name="connsiteX1" fmla="*/ 881898 w 2357612"/>
                <a:gd name="connsiteY1" fmla="*/ 523948 h 696623"/>
                <a:gd name="connsiteX2" fmla="*/ 864879 w 2357612"/>
                <a:gd name="connsiteY2" fmla="*/ 545567 h 696623"/>
                <a:gd name="connsiteX3" fmla="*/ 830383 w 2357612"/>
                <a:gd name="connsiteY3" fmla="*/ 695974 h 696623"/>
                <a:gd name="connsiteX4" fmla="*/ 873159 w 2357612"/>
                <a:gd name="connsiteY4" fmla="*/ 597082 h 696623"/>
                <a:gd name="connsiteX0" fmla="*/ 872128 w 2357612"/>
                <a:gd name="connsiteY0" fmla="*/ 573563 h 696623"/>
                <a:gd name="connsiteX1" fmla="*/ 915365 w 2357612"/>
                <a:gd name="connsiteY1" fmla="*/ 646235 h 696623"/>
                <a:gd name="connsiteX2" fmla="*/ 855571 w 2357612"/>
                <a:gd name="connsiteY2" fmla="*/ 573563 h 696623"/>
                <a:gd name="connsiteX3" fmla="*/ 850970 w 2357612"/>
                <a:gd name="connsiteY3" fmla="*/ 578163 h 696623"/>
                <a:gd name="connsiteX4" fmla="*/ 872128 w 2357612"/>
                <a:gd name="connsiteY4" fmla="*/ 573563 h 696623"/>
                <a:gd name="connsiteX0" fmla="*/ 893038 w 2357612"/>
                <a:gd name="connsiteY0" fmla="*/ 588415 h 696623"/>
                <a:gd name="connsiteX1" fmla="*/ 880620 w 2357612"/>
                <a:gd name="connsiteY1" fmla="*/ 600833 h 696623"/>
                <a:gd name="connsiteX2" fmla="*/ 881082 w 2357612"/>
                <a:gd name="connsiteY2" fmla="*/ 575536 h 696623"/>
                <a:gd name="connsiteX3" fmla="*/ 841984 w 2357612"/>
                <a:gd name="connsiteY3" fmla="*/ 653271 h 696623"/>
                <a:gd name="connsiteX4" fmla="*/ 893038 w 2357612"/>
                <a:gd name="connsiteY4" fmla="*/ 588415 h 696623"/>
                <a:gd name="connsiteX0" fmla="*/ 4729 w 43256"/>
                <a:gd name="connsiteY0" fmla="*/ 26036 h 49122"/>
                <a:gd name="connsiteX1" fmla="*/ 2196 w 43256"/>
                <a:gd name="connsiteY1" fmla="*/ 25239 h 49122"/>
                <a:gd name="connsiteX2" fmla="*/ 6964 w 43256"/>
                <a:gd name="connsiteY2" fmla="*/ 34758 h 49122"/>
                <a:gd name="connsiteX3" fmla="*/ 5856 w 43256"/>
                <a:gd name="connsiteY3" fmla="*/ 35139 h 49122"/>
                <a:gd name="connsiteX4" fmla="*/ 16514 w 43256"/>
                <a:gd name="connsiteY4" fmla="*/ 38949 h 49122"/>
                <a:gd name="connsiteX5" fmla="*/ 15846 w 43256"/>
                <a:gd name="connsiteY5" fmla="*/ 37209 h 49122"/>
                <a:gd name="connsiteX6" fmla="*/ 28863 w 43256"/>
                <a:gd name="connsiteY6" fmla="*/ 34610 h 49122"/>
                <a:gd name="connsiteX7" fmla="*/ 28596 w 43256"/>
                <a:gd name="connsiteY7" fmla="*/ 36519 h 49122"/>
                <a:gd name="connsiteX8" fmla="*/ 34165 w 43256"/>
                <a:gd name="connsiteY8" fmla="*/ 22813 h 49122"/>
                <a:gd name="connsiteX9" fmla="*/ 37416 w 43256"/>
                <a:gd name="connsiteY9" fmla="*/ 29949 h 49122"/>
                <a:gd name="connsiteX10" fmla="*/ 41834 w 43256"/>
                <a:gd name="connsiteY10" fmla="*/ 15213 h 49122"/>
                <a:gd name="connsiteX11" fmla="*/ 40386 w 43256"/>
                <a:gd name="connsiteY11" fmla="*/ 17889 h 49122"/>
                <a:gd name="connsiteX12" fmla="*/ 38360 w 43256"/>
                <a:gd name="connsiteY12" fmla="*/ 5285 h 49122"/>
                <a:gd name="connsiteX13" fmla="*/ 38436 w 43256"/>
                <a:gd name="connsiteY13" fmla="*/ 6549 h 49122"/>
                <a:gd name="connsiteX14" fmla="*/ 29114 w 43256"/>
                <a:gd name="connsiteY14" fmla="*/ 3811 h 49122"/>
                <a:gd name="connsiteX15" fmla="*/ 29856 w 43256"/>
                <a:gd name="connsiteY15" fmla="*/ 2199 h 49122"/>
                <a:gd name="connsiteX16" fmla="*/ 22177 w 43256"/>
                <a:gd name="connsiteY16" fmla="*/ 4579 h 49122"/>
                <a:gd name="connsiteX17" fmla="*/ 22536 w 43256"/>
                <a:gd name="connsiteY17" fmla="*/ 3189 h 49122"/>
                <a:gd name="connsiteX18" fmla="*/ 14036 w 43256"/>
                <a:gd name="connsiteY18" fmla="*/ 5051 h 49122"/>
                <a:gd name="connsiteX19" fmla="*/ 15336 w 43256"/>
                <a:gd name="connsiteY19" fmla="*/ 6399 h 49122"/>
                <a:gd name="connsiteX20" fmla="*/ 4163 w 43256"/>
                <a:gd name="connsiteY20" fmla="*/ 15648 h 49122"/>
                <a:gd name="connsiteX21" fmla="*/ 3936 w 43256"/>
                <a:gd name="connsiteY21" fmla="*/ 14229 h 49122"/>
                <a:gd name="connsiteX0" fmla="*/ 3936 w 43256"/>
                <a:gd name="connsiteY0" fmla="*/ 14229 h 46069"/>
                <a:gd name="connsiteX1" fmla="*/ 5659 w 43256"/>
                <a:gd name="connsiteY1" fmla="*/ 6766 h 46069"/>
                <a:gd name="connsiteX2" fmla="*/ 14041 w 43256"/>
                <a:gd name="connsiteY2" fmla="*/ 5061 h 46069"/>
                <a:gd name="connsiteX3" fmla="*/ 22492 w 43256"/>
                <a:gd name="connsiteY3" fmla="*/ 3291 h 46069"/>
                <a:gd name="connsiteX4" fmla="*/ 25785 w 43256"/>
                <a:gd name="connsiteY4" fmla="*/ 59 h 46069"/>
                <a:gd name="connsiteX5" fmla="*/ 29869 w 43256"/>
                <a:gd name="connsiteY5" fmla="*/ 2340 h 46069"/>
                <a:gd name="connsiteX6" fmla="*/ 35499 w 43256"/>
                <a:gd name="connsiteY6" fmla="*/ 549 h 46069"/>
                <a:gd name="connsiteX7" fmla="*/ 38354 w 43256"/>
                <a:gd name="connsiteY7" fmla="*/ 5435 h 46069"/>
                <a:gd name="connsiteX8" fmla="*/ 42018 w 43256"/>
                <a:gd name="connsiteY8" fmla="*/ 10177 h 46069"/>
                <a:gd name="connsiteX9" fmla="*/ 41854 w 43256"/>
                <a:gd name="connsiteY9" fmla="*/ 15319 h 46069"/>
                <a:gd name="connsiteX10" fmla="*/ 43052 w 43256"/>
                <a:gd name="connsiteY10" fmla="*/ 23181 h 46069"/>
                <a:gd name="connsiteX11" fmla="*/ 37440 w 43256"/>
                <a:gd name="connsiteY11" fmla="*/ 30063 h 46069"/>
                <a:gd name="connsiteX12" fmla="*/ 35431 w 43256"/>
                <a:gd name="connsiteY12" fmla="*/ 35960 h 46069"/>
                <a:gd name="connsiteX13" fmla="*/ 28591 w 43256"/>
                <a:gd name="connsiteY13" fmla="*/ 36674 h 46069"/>
                <a:gd name="connsiteX14" fmla="*/ 23703 w 43256"/>
                <a:gd name="connsiteY14" fmla="*/ 42965 h 46069"/>
                <a:gd name="connsiteX15" fmla="*/ 16516 w 43256"/>
                <a:gd name="connsiteY15" fmla="*/ 39125 h 46069"/>
                <a:gd name="connsiteX16" fmla="*/ 5840 w 43256"/>
                <a:gd name="connsiteY16" fmla="*/ 35331 h 46069"/>
                <a:gd name="connsiteX17" fmla="*/ 1146 w 43256"/>
                <a:gd name="connsiteY17" fmla="*/ 31109 h 46069"/>
                <a:gd name="connsiteX18" fmla="*/ 2149 w 43256"/>
                <a:gd name="connsiteY18" fmla="*/ 25410 h 46069"/>
                <a:gd name="connsiteX19" fmla="*/ 31 w 43256"/>
                <a:gd name="connsiteY19" fmla="*/ 19563 h 46069"/>
                <a:gd name="connsiteX20" fmla="*/ 3899 w 43256"/>
                <a:gd name="connsiteY20" fmla="*/ 14366 h 46069"/>
                <a:gd name="connsiteX21" fmla="*/ 3936 w 43256"/>
                <a:gd name="connsiteY21" fmla="*/ 14229 h 46069"/>
                <a:gd name="connsiteX0" fmla="*/ 873159 w 2357612"/>
                <a:gd name="connsiteY0" fmla="*/ 597082 h 653328"/>
                <a:gd name="connsiteX1" fmla="*/ 881898 w 2357612"/>
                <a:gd name="connsiteY1" fmla="*/ 523948 h 653328"/>
                <a:gd name="connsiteX2" fmla="*/ 864879 w 2357612"/>
                <a:gd name="connsiteY2" fmla="*/ 545567 h 653328"/>
                <a:gd name="connsiteX3" fmla="*/ 881898 w 2357612"/>
                <a:gd name="connsiteY3" fmla="*/ 554307 h 653328"/>
                <a:gd name="connsiteX4" fmla="*/ 873159 w 2357612"/>
                <a:gd name="connsiteY4" fmla="*/ 597082 h 653328"/>
                <a:gd name="connsiteX0" fmla="*/ 872128 w 2357612"/>
                <a:gd name="connsiteY0" fmla="*/ 573563 h 653328"/>
                <a:gd name="connsiteX1" fmla="*/ 915365 w 2357612"/>
                <a:gd name="connsiteY1" fmla="*/ 646235 h 653328"/>
                <a:gd name="connsiteX2" fmla="*/ 855571 w 2357612"/>
                <a:gd name="connsiteY2" fmla="*/ 573563 h 653328"/>
                <a:gd name="connsiteX3" fmla="*/ 850970 w 2357612"/>
                <a:gd name="connsiteY3" fmla="*/ 578163 h 653328"/>
                <a:gd name="connsiteX4" fmla="*/ 872128 w 2357612"/>
                <a:gd name="connsiteY4" fmla="*/ 573563 h 653328"/>
                <a:gd name="connsiteX0" fmla="*/ 893038 w 2357612"/>
                <a:gd name="connsiteY0" fmla="*/ 588415 h 653328"/>
                <a:gd name="connsiteX1" fmla="*/ 880620 w 2357612"/>
                <a:gd name="connsiteY1" fmla="*/ 600833 h 653328"/>
                <a:gd name="connsiteX2" fmla="*/ 881082 w 2357612"/>
                <a:gd name="connsiteY2" fmla="*/ 575536 h 653328"/>
                <a:gd name="connsiteX3" fmla="*/ 841984 w 2357612"/>
                <a:gd name="connsiteY3" fmla="*/ 653271 h 653328"/>
                <a:gd name="connsiteX4" fmla="*/ 893038 w 2357612"/>
                <a:gd name="connsiteY4" fmla="*/ 588415 h 653328"/>
                <a:gd name="connsiteX0" fmla="*/ 4729 w 43256"/>
                <a:gd name="connsiteY0" fmla="*/ 26036 h 46069"/>
                <a:gd name="connsiteX1" fmla="*/ 2196 w 43256"/>
                <a:gd name="connsiteY1" fmla="*/ 25239 h 46069"/>
                <a:gd name="connsiteX2" fmla="*/ 6964 w 43256"/>
                <a:gd name="connsiteY2" fmla="*/ 34758 h 46069"/>
                <a:gd name="connsiteX3" fmla="*/ 5856 w 43256"/>
                <a:gd name="connsiteY3" fmla="*/ 35139 h 46069"/>
                <a:gd name="connsiteX4" fmla="*/ 16514 w 43256"/>
                <a:gd name="connsiteY4" fmla="*/ 38949 h 46069"/>
                <a:gd name="connsiteX5" fmla="*/ 15846 w 43256"/>
                <a:gd name="connsiteY5" fmla="*/ 37209 h 46069"/>
                <a:gd name="connsiteX6" fmla="*/ 28863 w 43256"/>
                <a:gd name="connsiteY6" fmla="*/ 34610 h 46069"/>
                <a:gd name="connsiteX7" fmla="*/ 28596 w 43256"/>
                <a:gd name="connsiteY7" fmla="*/ 36519 h 46069"/>
                <a:gd name="connsiteX8" fmla="*/ 34165 w 43256"/>
                <a:gd name="connsiteY8" fmla="*/ 22813 h 46069"/>
                <a:gd name="connsiteX9" fmla="*/ 37416 w 43256"/>
                <a:gd name="connsiteY9" fmla="*/ 29949 h 46069"/>
                <a:gd name="connsiteX10" fmla="*/ 41834 w 43256"/>
                <a:gd name="connsiteY10" fmla="*/ 15213 h 46069"/>
                <a:gd name="connsiteX11" fmla="*/ 40386 w 43256"/>
                <a:gd name="connsiteY11" fmla="*/ 17889 h 46069"/>
                <a:gd name="connsiteX12" fmla="*/ 38360 w 43256"/>
                <a:gd name="connsiteY12" fmla="*/ 5285 h 46069"/>
                <a:gd name="connsiteX13" fmla="*/ 38436 w 43256"/>
                <a:gd name="connsiteY13" fmla="*/ 6549 h 46069"/>
                <a:gd name="connsiteX14" fmla="*/ 29114 w 43256"/>
                <a:gd name="connsiteY14" fmla="*/ 3811 h 46069"/>
                <a:gd name="connsiteX15" fmla="*/ 29856 w 43256"/>
                <a:gd name="connsiteY15" fmla="*/ 2199 h 46069"/>
                <a:gd name="connsiteX16" fmla="*/ 22177 w 43256"/>
                <a:gd name="connsiteY16" fmla="*/ 4579 h 46069"/>
                <a:gd name="connsiteX17" fmla="*/ 22536 w 43256"/>
                <a:gd name="connsiteY17" fmla="*/ 3189 h 46069"/>
                <a:gd name="connsiteX18" fmla="*/ 14036 w 43256"/>
                <a:gd name="connsiteY18" fmla="*/ 5051 h 46069"/>
                <a:gd name="connsiteX19" fmla="*/ 15336 w 43256"/>
                <a:gd name="connsiteY19" fmla="*/ 6399 h 46069"/>
                <a:gd name="connsiteX20" fmla="*/ 4163 w 43256"/>
                <a:gd name="connsiteY20" fmla="*/ 15648 h 46069"/>
                <a:gd name="connsiteX21" fmla="*/ 3936 w 43256"/>
                <a:gd name="connsiteY21" fmla="*/ 14229 h 46069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15365 w 2357612"/>
                <a:gd name="connsiteY1" fmla="*/ 646235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02486 w 2357612"/>
                <a:gd name="connsiteY1" fmla="*/ 594719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80620 w 2357612"/>
                <a:gd name="connsiteY1" fmla="*/ 600833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4469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7782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6519 w 43256"/>
                <a:gd name="connsiteY8" fmla="*/ 29438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3256" h="43219">
                  <a:moveTo>
                    <a:pt x="3936" y="14229"/>
                  </a:moveTo>
                  <a:cubicBezTo>
                    <a:pt x="3665" y="11516"/>
                    <a:pt x="4297" y="8780"/>
                    <a:pt x="5659" y="6766"/>
                  </a:cubicBezTo>
                  <a:cubicBezTo>
                    <a:pt x="7811" y="3585"/>
                    <a:pt x="11300" y="2876"/>
                    <a:pt x="14041" y="5061"/>
                  </a:cubicBezTo>
                  <a:cubicBezTo>
                    <a:pt x="15714" y="768"/>
                    <a:pt x="19950" y="-119"/>
                    <a:pt x="22492" y="3291"/>
                  </a:cubicBezTo>
                  <a:cubicBezTo>
                    <a:pt x="23133" y="1542"/>
                    <a:pt x="24364" y="333"/>
                    <a:pt x="25785" y="59"/>
                  </a:cubicBezTo>
                  <a:cubicBezTo>
                    <a:pt x="27349" y="-243"/>
                    <a:pt x="28911" y="629"/>
                    <a:pt x="29869" y="2340"/>
                  </a:cubicBezTo>
                  <a:cubicBezTo>
                    <a:pt x="31251" y="126"/>
                    <a:pt x="33537" y="-601"/>
                    <a:pt x="35499" y="549"/>
                  </a:cubicBezTo>
                  <a:cubicBezTo>
                    <a:pt x="36994" y="1425"/>
                    <a:pt x="38066" y="3259"/>
                    <a:pt x="38354" y="5435"/>
                  </a:cubicBezTo>
                  <a:cubicBezTo>
                    <a:pt x="40082" y="6077"/>
                    <a:pt x="41458" y="7857"/>
                    <a:pt x="42018" y="10177"/>
                  </a:cubicBezTo>
                  <a:cubicBezTo>
                    <a:pt x="42425" y="11861"/>
                    <a:pt x="42367" y="13690"/>
                    <a:pt x="41854" y="15319"/>
                  </a:cubicBezTo>
                  <a:cubicBezTo>
                    <a:pt x="43115" y="17553"/>
                    <a:pt x="43556" y="20449"/>
                    <a:pt x="43052" y="23181"/>
                  </a:cubicBezTo>
                  <a:cubicBezTo>
                    <a:pt x="42382" y="26813"/>
                    <a:pt x="40164" y="29533"/>
                    <a:pt x="37440" y="30063"/>
                  </a:cubicBezTo>
                  <a:cubicBezTo>
                    <a:pt x="37427" y="32330"/>
                    <a:pt x="36694" y="34480"/>
                    <a:pt x="35431" y="35960"/>
                  </a:cubicBezTo>
                  <a:cubicBezTo>
                    <a:pt x="33512" y="38209"/>
                    <a:pt x="30740" y="38498"/>
                    <a:pt x="28591" y="36674"/>
                  </a:cubicBezTo>
                  <a:cubicBezTo>
                    <a:pt x="27896" y="39807"/>
                    <a:pt x="26035" y="42202"/>
                    <a:pt x="23703" y="42965"/>
                  </a:cubicBezTo>
                  <a:cubicBezTo>
                    <a:pt x="20955" y="43864"/>
                    <a:pt x="18087" y="42332"/>
                    <a:pt x="16516" y="39125"/>
                  </a:cubicBezTo>
                  <a:cubicBezTo>
                    <a:pt x="12808" y="42169"/>
                    <a:pt x="7992" y="40458"/>
                    <a:pt x="5840" y="35331"/>
                  </a:cubicBezTo>
                  <a:cubicBezTo>
                    <a:pt x="3726" y="35668"/>
                    <a:pt x="1741" y="33883"/>
                    <a:pt x="1146" y="31109"/>
                  </a:cubicBezTo>
                  <a:cubicBezTo>
                    <a:pt x="715" y="29102"/>
                    <a:pt x="1096" y="26936"/>
                    <a:pt x="2149" y="25410"/>
                  </a:cubicBezTo>
                  <a:cubicBezTo>
                    <a:pt x="655" y="24213"/>
                    <a:pt x="-177" y="21916"/>
                    <a:pt x="31" y="19563"/>
                  </a:cubicBezTo>
                  <a:cubicBezTo>
                    <a:pt x="275" y="16808"/>
                    <a:pt x="1881" y="14650"/>
                    <a:pt x="3899" y="14366"/>
                  </a:cubicBezTo>
                  <a:cubicBezTo>
                    <a:pt x="3911" y="14320"/>
                    <a:pt x="3924" y="14275"/>
                    <a:pt x="3936" y="14229"/>
                  </a:cubicBezTo>
                  <a:close/>
                </a:path>
                <a:path w="2357612" h="612905">
                  <a:moveTo>
                    <a:pt x="880465" y="553337"/>
                  </a:moveTo>
                  <a:cubicBezTo>
                    <a:pt x="880465" y="548277"/>
                    <a:pt x="884496" y="525243"/>
                    <a:pt x="881898" y="523948"/>
                  </a:cubicBezTo>
                  <a:cubicBezTo>
                    <a:pt x="879300" y="522653"/>
                    <a:pt x="864879" y="554966"/>
                    <a:pt x="864879" y="545567"/>
                  </a:cubicBezTo>
                  <a:cubicBezTo>
                    <a:pt x="864879" y="536168"/>
                    <a:pt x="879300" y="553012"/>
                    <a:pt x="881898" y="554307"/>
                  </a:cubicBezTo>
                  <a:cubicBezTo>
                    <a:pt x="884496" y="555602"/>
                    <a:pt x="880465" y="558397"/>
                    <a:pt x="880465" y="553337"/>
                  </a:cubicBezTo>
                  <a:close/>
                </a:path>
                <a:path w="2357612" h="612905">
                  <a:moveTo>
                    <a:pt x="886740" y="553149"/>
                  </a:moveTo>
                  <a:cubicBezTo>
                    <a:pt x="884367" y="552992"/>
                    <a:pt x="866280" y="556321"/>
                    <a:pt x="865956" y="556807"/>
                  </a:cubicBezTo>
                  <a:cubicBezTo>
                    <a:pt x="865632" y="557293"/>
                    <a:pt x="884796" y="574863"/>
                    <a:pt x="884796" y="556065"/>
                  </a:cubicBezTo>
                  <a:cubicBezTo>
                    <a:pt x="884796" y="537267"/>
                    <a:pt x="879871" y="558235"/>
                    <a:pt x="880195" y="557749"/>
                  </a:cubicBezTo>
                  <a:cubicBezTo>
                    <a:pt x="880519" y="557263"/>
                    <a:pt x="889113" y="553306"/>
                    <a:pt x="886740" y="553149"/>
                  </a:cubicBezTo>
                  <a:close/>
                </a:path>
                <a:path w="2357612" h="612905">
                  <a:moveTo>
                    <a:pt x="867280" y="549778"/>
                  </a:moveTo>
                  <a:cubicBezTo>
                    <a:pt x="862698" y="548383"/>
                    <a:pt x="864223" y="548268"/>
                    <a:pt x="867741" y="550131"/>
                  </a:cubicBezTo>
                  <a:cubicBezTo>
                    <a:pt x="871259" y="551994"/>
                    <a:pt x="888388" y="589150"/>
                    <a:pt x="888388" y="560954"/>
                  </a:cubicBezTo>
                  <a:cubicBezTo>
                    <a:pt x="888388" y="532758"/>
                    <a:pt x="898750" y="560362"/>
                    <a:pt x="895232" y="558499"/>
                  </a:cubicBezTo>
                  <a:cubicBezTo>
                    <a:pt x="891714" y="556636"/>
                    <a:pt x="871862" y="551173"/>
                    <a:pt x="867280" y="549778"/>
                  </a:cubicBezTo>
                  <a:close/>
                </a:path>
                <a:path w="43256" h="43219" fill="none" extrusionOk="0">
                  <a:moveTo>
                    <a:pt x="4729" y="26036"/>
                  </a:moveTo>
                  <a:cubicBezTo>
                    <a:pt x="3845" y="26130"/>
                    <a:pt x="2961" y="25852"/>
                    <a:pt x="2196" y="25239"/>
                  </a:cubicBezTo>
                  <a:moveTo>
                    <a:pt x="6964" y="34758"/>
                  </a:moveTo>
                  <a:cubicBezTo>
                    <a:pt x="6609" y="34951"/>
                    <a:pt x="6236" y="35079"/>
                    <a:pt x="5856" y="35139"/>
                  </a:cubicBezTo>
                  <a:moveTo>
                    <a:pt x="16514" y="38949"/>
                  </a:moveTo>
                  <a:cubicBezTo>
                    <a:pt x="16247" y="38403"/>
                    <a:pt x="16023" y="37820"/>
                    <a:pt x="15846" y="37209"/>
                  </a:cubicBezTo>
                  <a:moveTo>
                    <a:pt x="28863" y="34610"/>
                  </a:moveTo>
                  <a:cubicBezTo>
                    <a:pt x="28824" y="35257"/>
                    <a:pt x="28734" y="35897"/>
                    <a:pt x="28596" y="36519"/>
                  </a:cubicBezTo>
                  <a:moveTo>
                    <a:pt x="36519" y="29438"/>
                  </a:moveTo>
                  <a:cubicBezTo>
                    <a:pt x="38523" y="30766"/>
                    <a:pt x="37434" y="26917"/>
                    <a:pt x="37416" y="29949"/>
                  </a:cubicBezTo>
                  <a:moveTo>
                    <a:pt x="41834" y="15213"/>
                  </a:moveTo>
                  <a:cubicBezTo>
                    <a:pt x="41509" y="16245"/>
                    <a:pt x="41014" y="17161"/>
                    <a:pt x="40386" y="17889"/>
                  </a:cubicBezTo>
                  <a:moveTo>
                    <a:pt x="38360" y="5285"/>
                  </a:moveTo>
                  <a:cubicBezTo>
                    <a:pt x="38415" y="5702"/>
                    <a:pt x="38441" y="6125"/>
                    <a:pt x="38436" y="6549"/>
                  </a:cubicBezTo>
                  <a:moveTo>
                    <a:pt x="29114" y="3811"/>
                  </a:moveTo>
                  <a:cubicBezTo>
                    <a:pt x="29303" y="3228"/>
                    <a:pt x="29552" y="2685"/>
                    <a:pt x="29856" y="2199"/>
                  </a:cubicBezTo>
                  <a:moveTo>
                    <a:pt x="22177" y="4579"/>
                  </a:moveTo>
                  <a:cubicBezTo>
                    <a:pt x="22254" y="4097"/>
                    <a:pt x="22375" y="3630"/>
                    <a:pt x="22536" y="3189"/>
                  </a:cubicBezTo>
                  <a:moveTo>
                    <a:pt x="14036" y="5051"/>
                  </a:moveTo>
                  <a:cubicBezTo>
                    <a:pt x="14508" y="5427"/>
                    <a:pt x="14944" y="5880"/>
                    <a:pt x="15336" y="6399"/>
                  </a:cubicBezTo>
                  <a:moveTo>
                    <a:pt x="4163" y="15648"/>
                  </a:moveTo>
                  <a:cubicBezTo>
                    <a:pt x="4060" y="15184"/>
                    <a:pt x="3984" y="14710"/>
                    <a:pt x="3936" y="14229"/>
                  </a:cubicBezTo>
                </a:path>
              </a:pathLst>
            </a:cu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826640" y="3122725"/>
              <a:ext cx="1583546" cy="584775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zájmena</a:t>
              </a:r>
              <a:endParaRPr lang="cs-CZ" sz="32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424024" y="3356992"/>
            <a:ext cx="1967051" cy="1381443"/>
            <a:chOff x="4355976" y="2852936"/>
            <a:chExt cx="2448272" cy="1160512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21" name="Obláček 3"/>
            <p:cNvSpPr/>
            <p:nvPr/>
          </p:nvSpPr>
          <p:spPr>
            <a:xfrm>
              <a:off x="4355976" y="2852936"/>
              <a:ext cx="2448272" cy="1160512"/>
            </a:xfrm>
            <a:custGeom>
              <a:avLst/>
              <a:gdLst>
                <a:gd name="connsiteX0" fmla="*/ 3900 w 43200"/>
                <a:gd name="connsiteY0" fmla="*/ 14370 h 43200"/>
                <a:gd name="connsiteX1" fmla="*/ 5623 w 43200"/>
                <a:gd name="connsiteY1" fmla="*/ 6907 h 43200"/>
                <a:gd name="connsiteX2" fmla="*/ 14005 w 43200"/>
                <a:gd name="connsiteY2" fmla="*/ 5202 h 43200"/>
                <a:gd name="connsiteX3" fmla="*/ 22456 w 43200"/>
                <a:gd name="connsiteY3" fmla="*/ 3432 h 43200"/>
                <a:gd name="connsiteX4" fmla="*/ 25749 w 43200"/>
                <a:gd name="connsiteY4" fmla="*/ 200 h 43200"/>
                <a:gd name="connsiteX5" fmla="*/ 29833 w 43200"/>
                <a:gd name="connsiteY5" fmla="*/ 2481 h 43200"/>
                <a:gd name="connsiteX6" fmla="*/ 35463 w 43200"/>
                <a:gd name="connsiteY6" fmla="*/ 690 h 43200"/>
                <a:gd name="connsiteX7" fmla="*/ 38318 w 43200"/>
                <a:gd name="connsiteY7" fmla="*/ 5576 h 43200"/>
                <a:gd name="connsiteX8" fmla="*/ 41982 w 43200"/>
                <a:gd name="connsiteY8" fmla="*/ 10318 h 43200"/>
                <a:gd name="connsiteX9" fmla="*/ 41818 w 43200"/>
                <a:gd name="connsiteY9" fmla="*/ 15460 h 43200"/>
                <a:gd name="connsiteX10" fmla="*/ 43016 w 43200"/>
                <a:gd name="connsiteY10" fmla="*/ 23322 h 43200"/>
                <a:gd name="connsiteX11" fmla="*/ 37404 w 43200"/>
                <a:gd name="connsiteY11" fmla="*/ 30204 h 43200"/>
                <a:gd name="connsiteX12" fmla="*/ 35395 w 43200"/>
                <a:gd name="connsiteY12" fmla="*/ 36101 h 43200"/>
                <a:gd name="connsiteX13" fmla="*/ 28555 w 43200"/>
                <a:gd name="connsiteY13" fmla="*/ 36815 h 43200"/>
                <a:gd name="connsiteX14" fmla="*/ 23667 w 43200"/>
                <a:gd name="connsiteY14" fmla="*/ 43106 h 43200"/>
                <a:gd name="connsiteX15" fmla="*/ 16480 w 43200"/>
                <a:gd name="connsiteY15" fmla="*/ 39266 h 43200"/>
                <a:gd name="connsiteX16" fmla="*/ 5804 w 43200"/>
                <a:gd name="connsiteY16" fmla="*/ 35472 h 43200"/>
                <a:gd name="connsiteX17" fmla="*/ 1110 w 43200"/>
                <a:gd name="connsiteY17" fmla="*/ 31250 h 43200"/>
                <a:gd name="connsiteX18" fmla="*/ 2113 w 43200"/>
                <a:gd name="connsiteY18" fmla="*/ 25551 h 43200"/>
                <a:gd name="connsiteX19" fmla="*/ -5 w 43200"/>
                <a:gd name="connsiteY19" fmla="*/ 19704 h 43200"/>
                <a:gd name="connsiteX20" fmla="*/ 3863 w 43200"/>
                <a:gd name="connsiteY20" fmla="*/ 14507 h 43200"/>
                <a:gd name="connsiteX21" fmla="*/ 3900 w 43200"/>
                <a:gd name="connsiteY21" fmla="*/ 14370 h 43200"/>
                <a:gd name="connsiteX0" fmla="*/ 665134 w 2354560"/>
                <a:gd name="connsiteY0" fmla="*/ 933933 h 612648"/>
                <a:gd name="connsiteX1" fmla="*/ 648116 w 2354560"/>
                <a:gd name="connsiteY1" fmla="*/ 950951 h 612648"/>
                <a:gd name="connsiteX2" fmla="*/ 631098 w 2354560"/>
                <a:gd name="connsiteY2" fmla="*/ 933933 h 612648"/>
                <a:gd name="connsiteX3" fmla="*/ 648116 w 2354560"/>
                <a:gd name="connsiteY3" fmla="*/ 916915 h 612648"/>
                <a:gd name="connsiteX4" fmla="*/ 665134 w 2354560"/>
                <a:gd name="connsiteY4" fmla="*/ 933933 h 612648"/>
                <a:gd name="connsiteX0" fmla="*/ 767135 w 2354560"/>
                <a:gd name="connsiteY0" fmla="*/ 833140 h 612648"/>
                <a:gd name="connsiteX1" fmla="*/ 733099 w 2354560"/>
                <a:gd name="connsiteY1" fmla="*/ 867176 h 612648"/>
                <a:gd name="connsiteX2" fmla="*/ 699063 w 2354560"/>
                <a:gd name="connsiteY2" fmla="*/ 833140 h 612648"/>
                <a:gd name="connsiteX3" fmla="*/ 733099 w 2354560"/>
                <a:gd name="connsiteY3" fmla="*/ 799104 h 612648"/>
                <a:gd name="connsiteX4" fmla="*/ 767135 w 2354560"/>
                <a:gd name="connsiteY4" fmla="*/ 833140 h 612648"/>
                <a:gd name="connsiteX0" fmla="*/ 891076 w 2354560"/>
                <a:gd name="connsiteY0" fmla="*/ 706325 h 612648"/>
                <a:gd name="connsiteX1" fmla="*/ 840022 w 2354560"/>
                <a:gd name="connsiteY1" fmla="*/ 757379 h 612648"/>
                <a:gd name="connsiteX2" fmla="*/ 788968 w 2354560"/>
                <a:gd name="connsiteY2" fmla="*/ 706325 h 612648"/>
                <a:gd name="connsiteX3" fmla="*/ 840022 w 2354560"/>
                <a:gd name="connsiteY3" fmla="*/ 655271 h 612648"/>
                <a:gd name="connsiteX4" fmla="*/ 891076 w 2354560"/>
                <a:gd name="connsiteY4" fmla="*/ 706325 h 612648"/>
                <a:gd name="connsiteX0" fmla="*/ 4693 w 43200"/>
                <a:gd name="connsiteY0" fmla="*/ 26177 h 43200"/>
                <a:gd name="connsiteX1" fmla="*/ 2160 w 43200"/>
                <a:gd name="connsiteY1" fmla="*/ 25380 h 43200"/>
                <a:gd name="connsiteX2" fmla="*/ 6928 w 43200"/>
                <a:gd name="connsiteY2" fmla="*/ 34899 h 43200"/>
                <a:gd name="connsiteX3" fmla="*/ 5820 w 43200"/>
                <a:gd name="connsiteY3" fmla="*/ 35280 h 43200"/>
                <a:gd name="connsiteX4" fmla="*/ 16478 w 43200"/>
                <a:gd name="connsiteY4" fmla="*/ 39090 h 43200"/>
                <a:gd name="connsiteX5" fmla="*/ 15810 w 43200"/>
                <a:gd name="connsiteY5" fmla="*/ 37350 h 43200"/>
                <a:gd name="connsiteX6" fmla="*/ 28827 w 43200"/>
                <a:gd name="connsiteY6" fmla="*/ 34751 h 43200"/>
                <a:gd name="connsiteX7" fmla="*/ 28560 w 43200"/>
                <a:gd name="connsiteY7" fmla="*/ 36660 h 43200"/>
                <a:gd name="connsiteX8" fmla="*/ 34129 w 43200"/>
                <a:gd name="connsiteY8" fmla="*/ 22954 h 43200"/>
                <a:gd name="connsiteX9" fmla="*/ 37380 w 43200"/>
                <a:gd name="connsiteY9" fmla="*/ 30090 h 43200"/>
                <a:gd name="connsiteX10" fmla="*/ 41798 w 43200"/>
                <a:gd name="connsiteY10" fmla="*/ 15354 h 43200"/>
                <a:gd name="connsiteX11" fmla="*/ 40350 w 43200"/>
                <a:gd name="connsiteY11" fmla="*/ 18030 h 43200"/>
                <a:gd name="connsiteX12" fmla="*/ 38324 w 43200"/>
                <a:gd name="connsiteY12" fmla="*/ 5426 h 43200"/>
                <a:gd name="connsiteX13" fmla="*/ 38400 w 43200"/>
                <a:gd name="connsiteY13" fmla="*/ 6690 h 43200"/>
                <a:gd name="connsiteX14" fmla="*/ 29078 w 43200"/>
                <a:gd name="connsiteY14" fmla="*/ 3952 h 43200"/>
                <a:gd name="connsiteX15" fmla="*/ 29820 w 43200"/>
                <a:gd name="connsiteY15" fmla="*/ 2340 h 43200"/>
                <a:gd name="connsiteX16" fmla="*/ 22141 w 43200"/>
                <a:gd name="connsiteY16" fmla="*/ 4720 h 43200"/>
                <a:gd name="connsiteX17" fmla="*/ 22500 w 43200"/>
                <a:gd name="connsiteY17" fmla="*/ 3330 h 43200"/>
                <a:gd name="connsiteX18" fmla="*/ 14000 w 43200"/>
                <a:gd name="connsiteY18" fmla="*/ 5192 h 43200"/>
                <a:gd name="connsiteX19" fmla="*/ 15300 w 43200"/>
                <a:gd name="connsiteY19" fmla="*/ 6540 h 43200"/>
                <a:gd name="connsiteX20" fmla="*/ 4127 w 43200"/>
                <a:gd name="connsiteY20" fmla="*/ 15789 h 43200"/>
                <a:gd name="connsiteX21" fmla="*/ 3900 w 43200"/>
                <a:gd name="connsiteY21" fmla="*/ 14370 h 4320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50078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907656 w 2357612"/>
                <a:gd name="connsiteY3" fmla="*/ 940673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37200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830383 w 2357612"/>
                <a:gd name="connsiteY3" fmla="*/ 695974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7028"/>
                <a:gd name="connsiteX1" fmla="*/ 5659 w 43256"/>
                <a:gd name="connsiteY1" fmla="*/ 6766 h 67028"/>
                <a:gd name="connsiteX2" fmla="*/ 14041 w 43256"/>
                <a:gd name="connsiteY2" fmla="*/ 5061 h 67028"/>
                <a:gd name="connsiteX3" fmla="*/ 22492 w 43256"/>
                <a:gd name="connsiteY3" fmla="*/ 3291 h 67028"/>
                <a:gd name="connsiteX4" fmla="*/ 25785 w 43256"/>
                <a:gd name="connsiteY4" fmla="*/ 59 h 67028"/>
                <a:gd name="connsiteX5" fmla="*/ 29869 w 43256"/>
                <a:gd name="connsiteY5" fmla="*/ 2340 h 67028"/>
                <a:gd name="connsiteX6" fmla="*/ 35499 w 43256"/>
                <a:gd name="connsiteY6" fmla="*/ 549 h 67028"/>
                <a:gd name="connsiteX7" fmla="*/ 38354 w 43256"/>
                <a:gd name="connsiteY7" fmla="*/ 5435 h 67028"/>
                <a:gd name="connsiteX8" fmla="*/ 42018 w 43256"/>
                <a:gd name="connsiteY8" fmla="*/ 10177 h 67028"/>
                <a:gd name="connsiteX9" fmla="*/ 41854 w 43256"/>
                <a:gd name="connsiteY9" fmla="*/ 15319 h 67028"/>
                <a:gd name="connsiteX10" fmla="*/ 43052 w 43256"/>
                <a:gd name="connsiteY10" fmla="*/ 23181 h 67028"/>
                <a:gd name="connsiteX11" fmla="*/ 37440 w 43256"/>
                <a:gd name="connsiteY11" fmla="*/ 30063 h 67028"/>
                <a:gd name="connsiteX12" fmla="*/ 35431 w 43256"/>
                <a:gd name="connsiteY12" fmla="*/ 35960 h 67028"/>
                <a:gd name="connsiteX13" fmla="*/ 28591 w 43256"/>
                <a:gd name="connsiteY13" fmla="*/ 36674 h 67028"/>
                <a:gd name="connsiteX14" fmla="*/ 23703 w 43256"/>
                <a:gd name="connsiteY14" fmla="*/ 42965 h 67028"/>
                <a:gd name="connsiteX15" fmla="*/ 16516 w 43256"/>
                <a:gd name="connsiteY15" fmla="*/ 39125 h 67028"/>
                <a:gd name="connsiteX16" fmla="*/ 5840 w 43256"/>
                <a:gd name="connsiteY16" fmla="*/ 35331 h 67028"/>
                <a:gd name="connsiteX17" fmla="*/ 1146 w 43256"/>
                <a:gd name="connsiteY17" fmla="*/ 31109 h 67028"/>
                <a:gd name="connsiteX18" fmla="*/ 2149 w 43256"/>
                <a:gd name="connsiteY18" fmla="*/ 25410 h 67028"/>
                <a:gd name="connsiteX19" fmla="*/ 31 w 43256"/>
                <a:gd name="connsiteY19" fmla="*/ 19563 h 67028"/>
                <a:gd name="connsiteX20" fmla="*/ 3899 w 43256"/>
                <a:gd name="connsiteY20" fmla="*/ 14366 h 67028"/>
                <a:gd name="connsiteX21" fmla="*/ 3936 w 43256"/>
                <a:gd name="connsiteY21" fmla="*/ 14229 h 67028"/>
                <a:gd name="connsiteX0" fmla="*/ 847401 w 2357612"/>
                <a:gd name="connsiteY0" fmla="*/ 687234 h 950561"/>
                <a:gd name="connsiteX1" fmla="*/ 650078 w 2357612"/>
                <a:gd name="connsiteY1" fmla="*/ 948951 h 950561"/>
                <a:gd name="connsiteX2" fmla="*/ 864879 w 2357612"/>
                <a:gd name="connsiteY2" fmla="*/ 545567 h 950561"/>
                <a:gd name="connsiteX3" fmla="*/ 830383 w 2357612"/>
                <a:gd name="connsiteY3" fmla="*/ 695974 h 950561"/>
                <a:gd name="connsiteX4" fmla="*/ 847401 w 2357612"/>
                <a:gd name="connsiteY4" fmla="*/ 687234 h 950561"/>
                <a:gd name="connsiteX0" fmla="*/ 769097 w 2357612"/>
                <a:gd name="connsiteY0" fmla="*/ 831140 h 950561"/>
                <a:gd name="connsiteX1" fmla="*/ 735061 w 2357612"/>
                <a:gd name="connsiteY1" fmla="*/ 865176 h 950561"/>
                <a:gd name="connsiteX2" fmla="*/ 701025 w 2357612"/>
                <a:gd name="connsiteY2" fmla="*/ 831140 h 950561"/>
                <a:gd name="connsiteX3" fmla="*/ 735061 w 2357612"/>
                <a:gd name="connsiteY3" fmla="*/ 797104 h 950561"/>
                <a:gd name="connsiteX4" fmla="*/ 769097 w 2357612"/>
                <a:gd name="connsiteY4" fmla="*/ 831140 h 950561"/>
                <a:gd name="connsiteX0" fmla="*/ 893038 w 2357612"/>
                <a:gd name="connsiteY0" fmla="*/ 704325 h 950561"/>
                <a:gd name="connsiteX1" fmla="*/ 841984 w 2357612"/>
                <a:gd name="connsiteY1" fmla="*/ 755379 h 950561"/>
                <a:gd name="connsiteX2" fmla="*/ 790930 w 2357612"/>
                <a:gd name="connsiteY2" fmla="*/ 704325 h 950561"/>
                <a:gd name="connsiteX3" fmla="*/ 841984 w 2357612"/>
                <a:gd name="connsiteY3" fmla="*/ 653271 h 950561"/>
                <a:gd name="connsiteX4" fmla="*/ 893038 w 2357612"/>
                <a:gd name="connsiteY4" fmla="*/ 704325 h 950561"/>
                <a:gd name="connsiteX0" fmla="*/ 4729 w 43256"/>
                <a:gd name="connsiteY0" fmla="*/ 26036 h 67028"/>
                <a:gd name="connsiteX1" fmla="*/ 2196 w 43256"/>
                <a:gd name="connsiteY1" fmla="*/ 25239 h 67028"/>
                <a:gd name="connsiteX2" fmla="*/ 6964 w 43256"/>
                <a:gd name="connsiteY2" fmla="*/ 34758 h 67028"/>
                <a:gd name="connsiteX3" fmla="*/ 5856 w 43256"/>
                <a:gd name="connsiteY3" fmla="*/ 35139 h 67028"/>
                <a:gd name="connsiteX4" fmla="*/ 16514 w 43256"/>
                <a:gd name="connsiteY4" fmla="*/ 38949 h 67028"/>
                <a:gd name="connsiteX5" fmla="*/ 15846 w 43256"/>
                <a:gd name="connsiteY5" fmla="*/ 37209 h 67028"/>
                <a:gd name="connsiteX6" fmla="*/ 28863 w 43256"/>
                <a:gd name="connsiteY6" fmla="*/ 34610 h 67028"/>
                <a:gd name="connsiteX7" fmla="*/ 28596 w 43256"/>
                <a:gd name="connsiteY7" fmla="*/ 36519 h 67028"/>
                <a:gd name="connsiteX8" fmla="*/ 34165 w 43256"/>
                <a:gd name="connsiteY8" fmla="*/ 22813 h 67028"/>
                <a:gd name="connsiteX9" fmla="*/ 37416 w 43256"/>
                <a:gd name="connsiteY9" fmla="*/ 29949 h 67028"/>
                <a:gd name="connsiteX10" fmla="*/ 41834 w 43256"/>
                <a:gd name="connsiteY10" fmla="*/ 15213 h 67028"/>
                <a:gd name="connsiteX11" fmla="*/ 40386 w 43256"/>
                <a:gd name="connsiteY11" fmla="*/ 17889 h 67028"/>
                <a:gd name="connsiteX12" fmla="*/ 38360 w 43256"/>
                <a:gd name="connsiteY12" fmla="*/ 5285 h 67028"/>
                <a:gd name="connsiteX13" fmla="*/ 38436 w 43256"/>
                <a:gd name="connsiteY13" fmla="*/ 6549 h 67028"/>
                <a:gd name="connsiteX14" fmla="*/ 29114 w 43256"/>
                <a:gd name="connsiteY14" fmla="*/ 3811 h 67028"/>
                <a:gd name="connsiteX15" fmla="*/ 29856 w 43256"/>
                <a:gd name="connsiteY15" fmla="*/ 2199 h 67028"/>
                <a:gd name="connsiteX16" fmla="*/ 22177 w 43256"/>
                <a:gd name="connsiteY16" fmla="*/ 4579 h 67028"/>
                <a:gd name="connsiteX17" fmla="*/ 22536 w 43256"/>
                <a:gd name="connsiteY17" fmla="*/ 3189 h 67028"/>
                <a:gd name="connsiteX18" fmla="*/ 14036 w 43256"/>
                <a:gd name="connsiteY18" fmla="*/ 5051 h 67028"/>
                <a:gd name="connsiteX19" fmla="*/ 15336 w 43256"/>
                <a:gd name="connsiteY19" fmla="*/ 6399 h 67028"/>
                <a:gd name="connsiteX20" fmla="*/ 4163 w 43256"/>
                <a:gd name="connsiteY20" fmla="*/ 15648 h 67028"/>
                <a:gd name="connsiteX21" fmla="*/ 3936 w 43256"/>
                <a:gd name="connsiteY21" fmla="*/ 14229 h 67028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769097 w 2357612"/>
                <a:gd name="connsiteY0" fmla="*/ 831140 h 865176"/>
                <a:gd name="connsiteX1" fmla="*/ 735061 w 2357612"/>
                <a:gd name="connsiteY1" fmla="*/ 865176 h 865176"/>
                <a:gd name="connsiteX2" fmla="*/ 701025 w 2357612"/>
                <a:gd name="connsiteY2" fmla="*/ 831140 h 865176"/>
                <a:gd name="connsiteX3" fmla="*/ 735061 w 2357612"/>
                <a:gd name="connsiteY3" fmla="*/ 797104 h 865176"/>
                <a:gd name="connsiteX4" fmla="*/ 769097 w 2357612"/>
                <a:gd name="connsiteY4" fmla="*/ 831140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735061 w 2357612"/>
                <a:gd name="connsiteY3" fmla="*/ 797104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850970 w 2357612"/>
                <a:gd name="connsiteY3" fmla="*/ 578163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872128 w 2357612"/>
                <a:gd name="connsiteY0" fmla="*/ 573563 h 865176"/>
                <a:gd name="connsiteX1" fmla="*/ 735061 w 2357612"/>
                <a:gd name="connsiteY1" fmla="*/ 865176 h 865176"/>
                <a:gd name="connsiteX2" fmla="*/ 855571 w 2357612"/>
                <a:gd name="connsiteY2" fmla="*/ 573563 h 865176"/>
                <a:gd name="connsiteX3" fmla="*/ 850970 w 2357612"/>
                <a:gd name="connsiteY3" fmla="*/ 578163 h 865176"/>
                <a:gd name="connsiteX4" fmla="*/ 872128 w 2357612"/>
                <a:gd name="connsiteY4" fmla="*/ 573563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53265"/>
                <a:gd name="connsiteX1" fmla="*/ 5659 w 43256"/>
                <a:gd name="connsiteY1" fmla="*/ 6766 h 53265"/>
                <a:gd name="connsiteX2" fmla="*/ 14041 w 43256"/>
                <a:gd name="connsiteY2" fmla="*/ 5061 h 53265"/>
                <a:gd name="connsiteX3" fmla="*/ 22492 w 43256"/>
                <a:gd name="connsiteY3" fmla="*/ 3291 h 53265"/>
                <a:gd name="connsiteX4" fmla="*/ 25785 w 43256"/>
                <a:gd name="connsiteY4" fmla="*/ 59 h 53265"/>
                <a:gd name="connsiteX5" fmla="*/ 29869 w 43256"/>
                <a:gd name="connsiteY5" fmla="*/ 2340 h 53265"/>
                <a:gd name="connsiteX6" fmla="*/ 35499 w 43256"/>
                <a:gd name="connsiteY6" fmla="*/ 549 h 53265"/>
                <a:gd name="connsiteX7" fmla="*/ 38354 w 43256"/>
                <a:gd name="connsiteY7" fmla="*/ 5435 h 53265"/>
                <a:gd name="connsiteX8" fmla="*/ 42018 w 43256"/>
                <a:gd name="connsiteY8" fmla="*/ 10177 h 53265"/>
                <a:gd name="connsiteX9" fmla="*/ 41854 w 43256"/>
                <a:gd name="connsiteY9" fmla="*/ 15319 h 53265"/>
                <a:gd name="connsiteX10" fmla="*/ 43052 w 43256"/>
                <a:gd name="connsiteY10" fmla="*/ 23181 h 53265"/>
                <a:gd name="connsiteX11" fmla="*/ 37440 w 43256"/>
                <a:gd name="connsiteY11" fmla="*/ 30063 h 53265"/>
                <a:gd name="connsiteX12" fmla="*/ 35431 w 43256"/>
                <a:gd name="connsiteY12" fmla="*/ 35960 h 53265"/>
                <a:gd name="connsiteX13" fmla="*/ 28591 w 43256"/>
                <a:gd name="connsiteY13" fmla="*/ 36674 h 53265"/>
                <a:gd name="connsiteX14" fmla="*/ 23703 w 43256"/>
                <a:gd name="connsiteY14" fmla="*/ 42965 h 53265"/>
                <a:gd name="connsiteX15" fmla="*/ 16516 w 43256"/>
                <a:gd name="connsiteY15" fmla="*/ 39125 h 53265"/>
                <a:gd name="connsiteX16" fmla="*/ 5840 w 43256"/>
                <a:gd name="connsiteY16" fmla="*/ 35331 h 53265"/>
                <a:gd name="connsiteX17" fmla="*/ 1146 w 43256"/>
                <a:gd name="connsiteY17" fmla="*/ 31109 h 53265"/>
                <a:gd name="connsiteX18" fmla="*/ 2149 w 43256"/>
                <a:gd name="connsiteY18" fmla="*/ 25410 h 53265"/>
                <a:gd name="connsiteX19" fmla="*/ 31 w 43256"/>
                <a:gd name="connsiteY19" fmla="*/ 19563 h 53265"/>
                <a:gd name="connsiteX20" fmla="*/ 3899 w 43256"/>
                <a:gd name="connsiteY20" fmla="*/ 14366 h 53265"/>
                <a:gd name="connsiteX21" fmla="*/ 3936 w 43256"/>
                <a:gd name="connsiteY21" fmla="*/ 14229 h 53265"/>
                <a:gd name="connsiteX0" fmla="*/ 847401 w 2357612"/>
                <a:gd name="connsiteY0" fmla="*/ 687234 h 755379"/>
                <a:gd name="connsiteX1" fmla="*/ 881898 w 2357612"/>
                <a:gd name="connsiteY1" fmla="*/ 523948 h 755379"/>
                <a:gd name="connsiteX2" fmla="*/ 864879 w 2357612"/>
                <a:gd name="connsiteY2" fmla="*/ 545567 h 755379"/>
                <a:gd name="connsiteX3" fmla="*/ 830383 w 2357612"/>
                <a:gd name="connsiteY3" fmla="*/ 695974 h 755379"/>
                <a:gd name="connsiteX4" fmla="*/ 847401 w 2357612"/>
                <a:gd name="connsiteY4" fmla="*/ 687234 h 755379"/>
                <a:gd name="connsiteX0" fmla="*/ 872128 w 2357612"/>
                <a:gd name="connsiteY0" fmla="*/ 573563 h 755379"/>
                <a:gd name="connsiteX1" fmla="*/ 915365 w 2357612"/>
                <a:gd name="connsiteY1" fmla="*/ 646235 h 755379"/>
                <a:gd name="connsiteX2" fmla="*/ 855571 w 2357612"/>
                <a:gd name="connsiteY2" fmla="*/ 573563 h 755379"/>
                <a:gd name="connsiteX3" fmla="*/ 850970 w 2357612"/>
                <a:gd name="connsiteY3" fmla="*/ 578163 h 755379"/>
                <a:gd name="connsiteX4" fmla="*/ 872128 w 2357612"/>
                <a:gd name="connsiteY4" fmla="*/ 573563 h 755379"/>
                <a:gd name="connsiteX0" fmla="*/ 893038 w 2357612"/>
                <a:gd name="connsiteY0" fmla="*/ 704325 h 755379"/>
                <a:gd name="connsiteX1" fmla="*/ 841984 w 2357612"/>
                <a:gd name="connsiteY1" fmla="*/ 755379 h 755379"/>
                <a:gd name="connsiteX2" fmla="*/ 790930 w 2357612"/>
                <a:gd name="connsiteY2" fmla="*/ 704325 h 755379"/>
                <a:gd name="connsiteX3" fmla="*/ 841984 w 2357612"/>
                <a:gd name="connsiteY3" fmla="*/ 653271 h 755379"/>
                <a:gd name="connsiteX4" fmla="*/ 893038 w 2357612"/>
                <a:gd name="connsiteY4" fmla="*/ 704325 h 755379"/>
                <a:gd name="connsiteX0" fmla="*/ 4729 w 43256"/>
                <a:gd name="connsiteY0" fmla="*/ 26036 h 53265"/>
                <a:gd name="connsiteX1" fmla="*/ 2196 w 43256"/>
                <a:gd name="connsiteY1" fmla="*/ 25239 h 53265"/>
                <a:gd name="connsiteX2" fmla="*/ 6964 w 43256"/>
                <a:gd name="connsiteY2" fmla="*/ 34758 h 53265"/>
                <a:gd name="connsiteX3" fmla="*/ 5856 w 43256"/>
                <a:gd name="connsiteY3" fmla="*/ 35139 h 53265"/>
                <a:gd name="connsiteX4" fmla="*/ 16514 w 43256"/>
                <a:gd name="connsiteY4" fmla="*/ 38949 h 53265"/>
                <a:gd name="connsiteX5" fmla="*/ 15846 w 43256"/>
                <a:gd name="connsiteY5" fmla="*/ 37209 h 53265"/>
                <a:gd name="connsiteX6" fmla="*/ 28863 w 43256"/>
                <a:gd name="connsiteY6" fmla="*/ 34610 h 53265"/>
                <a:gd name="connsiteX7" fmla="*/ 28596 w 43256"/>
                <a:gd name="connsiteY7" fmla="*/ 36519 h 53265"/>
                <a:gd name="connsiteX8" fmla="*/ 34165 w 43256"/>
                <a:gd name="connsiteY8" fmla="*/ 22813 h 53265"/>
                <a:gd name="connsiteX9" fmla="*/ 37416 w 43256"/>
                <a:gd name="connsiteY9" fmla="*/ 29949 h 53265"/>
                <a:gd name="connsiteX10" fmla="*/ 41834 w 43256"/>
                <a:gd name="connsiteY10" fmla="*/ 15213 h 53265"/>
                <a:gd name="connsiteX11" fmla="*/ 40386 w 43256"/>
                <a:gd name="connsiteY11" fmla="*/ 17889 h 53265"/>
                <a:gd name="connsiteX12" fmla="*/ 38360 w 43256"/>
                <a:gd name="connsiteY12" fmla="*/ 5285 h 53265"/>
                <a:gd name="connsiteX13" fmla="*/ 38436 w 43256"/>
                <a:gd name="connsiteY13" fmla="*/ 6549 h 53265"/>
                <a:gd name="connsiteX14" fmla="*/ 29114 w 43256"/>
                <a:gd name="connsiteY14" fmla="*/ 3811 h 53265"/>
                <a:gd name="connsiteX15" fmla="*/ 29856 w 43256"/>
                <a:gd name="connsiteY15" fmla="*/ 2199 h 53265"/>
                <a:gd name="connsiteX16" fmla="*/ 22177 w 43256"/>
                <a:gd name="connsiteY16" fmla="*/ 4579 h 53265"/>
                <a:gd name="connsiteX17" fmla="*/ 22536 w 43256"/>
                <a:gd name="connsiteY17" fmla="*/ 3189 h 53265"/>
                <a:gd name="connsiteX18" fmla="*/ 14036 w 43256"/>
                <a:gd name="connsiteY18" fmla="*/ 5051 h 53265"/>
                <a:gd name="connsiteX19" fmla="*/ 15336 w 43256"/>
                <a:gd name="connsiteY19" fmla="*/ 6399 h 53265"/>
                <a:gd name="connsiteX20" fmla="*/ 4163 w 43256"/>
                <a:gd name="connsiteY20" fmla="*/ 15648 h 53265"/>
                <a:gd name="connsiteX21" fmla="*/ 3936 w 43256"/>
                <a:gd name="connsiteY21" fmla="*/ 14229 h 53265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790930 w 2357612"/>
                <a:gd name="connsiteY2" fmla="*/ 704325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58841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58841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49122"/>
                <a:gd name="connsiteX1" fmla="*/ 5659 w 43256"/>
                <a:gd name="connsiteY1" fmla="*/ 6766 h 49122"/>
                <a:gd name="connsiteX2" fmla="*/ 14041 w 43256"/>
                <a:gd name="connsiteY2" fmla="*/ 5061 h 49122"/>
                <a:gd name="connsiteX3" fmla="*/ 22492 w 43256"/>
                <a:gd name="connsiteY3" fmla="*/ 3291 h 49122"/>
                <a:gd name="connsiteX4" fmla="*/ 25785 w 43256"/>
                <a:gd name="connsiteY4" fmla="*/ 59 h 49122"/>
                <a:gd name="connsiteX5" fmla="*/ 29869 w 43256"/>
                <a:gd name="connsiteY5" fmla="*/ 2340 h 49122"/>
                <a:gd name="connsiteX6" fmla="*/ 35499 w 43256"/>
                <a:gd name="connsiteY6" fmla="*/ 549 h 49122"/>
                <a:gd name="connsiteX7" fmla="*/ 38354 w 43256"/>
                <a:gd name="connsiteY7" fmla="*/ 5435 h 49122"/>
                <a:gd name="connsiteX8" fmla="*/ 42018 w 43256"/>
                <a:gd name="connsiteY8" fmla="*/ 10177 h 49122"/>
                <a:gd name="connsiteX9" fmla="*/ 41854 w 43256"/>
                <a:gd name="connsiteY9" fmla="*/ 15319 h 49122"/>
                <a:gd name="connsiteX10" fmla="*/ 43052 w 43256"/>
                <a:gd name="connsiteY10" fmla="*/ 23181 h 49122"/>
                <a:gd name="connsiteX11" fmla="*/ 37440 w 43256"/>
                <a:gd name="connsiteY11" fmla="*/ 30063 h 49122"/>
                <a:gd name="connsiteX12" fmla="*/ 35431 w 43256"/>
                <a:gd name="connsiteY12" fmla="*/ 35960 h 49122"/>
                <a:gd name="connsiteX13" fmla="*/ 28591 w 43256"/>
                <a:gd name="connsiteY13" fmla="*/ 36674 h 49122"/>
                <a:gd name="connsiteX14" fmla="*/ 23703 w 43256"/>
                <a:gd name="connsiteY14" fmla="*/ 42965 h 49122"/>
                <a:gd name="connsiteX15" fmla="*/ 16516 w 43256"/>
                <a:gd name="connsiteY15" fmla="*/ 39125 h 49122"/>
                <a:gd name="connsiteX16" fmla="*/ 5840 w 43256"/>
                <a:gd name="connsiteY16" fmla="*/ 35331 h 49122"/>
                <a:gd name="connsiteX17" fmla="*/ 1146 w 43256"/>
                <a:gd name="connsiteY17" fmla="*/ 31109 h 49122"/>
                <a:gd name="connsiteX18" fmla="*/ 2149 w 43256"/>
                <a:gd name="connsiteY18" fmla="*/ 25410 h 49122"/>
                <a:gd name="connsiteX19" fmla="*/ 31 w 43256"/>
                <a:gd name="connsiteY19" fmla="*/ 19563 h 49122"/>
                <a:gd name="connsiteX20" fmla="*/ 3899 w 43256"/>
                <a:gd name="connsiteY20" fmla="*/ 14366 h 49122"/>
                <a:gd name="connsiteX21" fmla="*/ 3936 w 43256"/>
                <a:gd name="connsiteY21" fmla="*/ 14229 h 49122"/>
                <a:gd name="connsiteX0" fmla="*/ 873159 w 2357612"/>
                <a:gd name="connsiteY0" fmla="*/ 597082 h 696623"/>
                <a:gd name="connsiteX1" fmla="*/ 881898 w 2357612"/>
                <a:gd name="connsiteY1" fmla="*/ 523948 h 696623"/>
                <a:gd name="connsiteX2" fmla="*/ 864879 w 2357612"/>
                <a:gd name="connsiteY2" fmla="*/ 545567 h 696623"/>
                <a:gd name="connsiteX3" fmla="*/ 830383 w 2357612"/>
                <a:gd name="connsiteY3" fmla="*/ 695974 h 696623"/>
                <a:gd name="connsiteX4" fmla="*/ 873159 w 2357612"/>
                <a:gd name="connsiteY4" fmla="*/ 597082 h 696623"/>
                <a:gd name="connsiteX0" fmla="*/ 872128 w 2357612"/>
                <a:gd name="connsiteY0" fmla="*/ 573563 h 696623"/>
                <a:gd name="connsiteX1" fmla="*/ 915365 w 2357612"/>
                <a:gd name="connsiteY1" fmla="*/ 646235 h 696623"/>
                <a:gd name="connsiteX2" fmla="*/ 855571 w 2357612"/>
                <a:gd name="connsiteY2" fmla="*/ 573563 h 696623"/>
                <a:gd name="connsiteX3" fmla="*/ 850970 w 2357612"/>
                <a:gd name="connsiteY3" fmla="*/ 578163 h 696623"/>
                <a:gd name="connsiteX4" fmla="*/ 872128 w 2357612"/>
                <a:gd name="connsiteY4" fmla="*/ 573563 h 696623"/>
                <a:gd name="connsiteX0" fmla="*/ 893038 w 2357612"/>
                <a:gd name="connsiteY0" fmla="*/ 588415 h 696623"/>
                <a:gd name="connsiteX1" fmla="*/ 880620 w 2357612"/>
                <a:gd name="connsiteY1" fmla="*/ 600833 h 696623"/>
                <a:gd name="connsiteX2" fmla="*/ 881082 w 2357612"/>
                <a:gd name="connsiteY2" fmla="*/ 575536 h 696623"/>
                <a:gd name="connsiteX3" fmla="*/ 841984 w 2357612"/>
                <a:gd name="connsiteY3" fmla="*/ 653271 h 696623"/>
                <a:gd name="connsiteX4" fmla="*/ 893038 w 2357612"/>
                <a:gd name="connsiteY4" fmla="*/ 588415 h 696623"/>
                <a:gd name="connsiteX0" fmla="*/ 4729 w 43256"/>
                <a:gd name="connsiteY0" fmla="*/ 26036 h 49122"/>
                <a:gd name="connsiteX1" fmla="*/ 2196 w 43256"/>
                <a:gd name="connsiteY1" fmla="*/ 25239 h 49122"/>
                <a:gd name="connsiteX2" fmla="*/ 6964 w 43256"/>
                <a:gd name="connsiteY2" fmla="*/ 34758 h 49122"/>
                <a:gd name="connsiteX3" fmla="*/ 5856 w 43256"/>
                <a:gd name="connsiteY3" fmla="*/ 35139 h 49122"/>
                <a:gd name="connsiteX4" fmla="*/ 16514 w 43256"/>
                <a:gd name="connsiteY4" fmla="*/ 38949 h 49122"/>
                <a:gd name="connsiteX5" fmla="*/ 15846 w 43256"/>
                <a:gd name="connsiteY5" fmla="*/ 37209 h 49122"/>
                <a:gd name="connsiteX6" fmla="*/ 28863 w 43256"/>
                <a:gd name="connsiteY6" fmla="*/ 34610 h 49122"/>
                <a:gd name="connsiteX7" fmla="*/ 28596 w 43256"/>
                <a:gd name="connsiteY7" fmla="*/ 36519 h 49122"/>
                <a:gd name="connsiteX8" fmla="*/ 34165 w 43256"/>
                <a:gd name="connsiteY8" fmla="*/ 22813 h 49122"/>
                <a:gd name="connsiteX9" fmla="*/ 37416 w 43256"/>
                <a:gd name="connsiteY9" fmla="*/ 29949 h 49122"/>
                <a:gd name="connsiteX10" fmla="*/ 41834 w 43256"/>
                <a:gd name="connsiteY10" fmla="*/ 15213 h 49122"/>
                <a:gd name="connsiteX11" fmla="*/ 40386 w 43256"/>
                <a:gd name="connsiteY11" fmla="*/ 17889 h 49122"/>
                <a:gd name="connsiteX12" fmla="*/ 38360 w 43256"/>
                <a:gd name="connsiteY12" fmla="*/ 5285 h 49122"/>
                <a:gd name="connsiteX13" fmla="*/ 38436 w 43256"/>
                <a:gd name="connsiteY13" fmla="*/ 6549 h 49122"/>
                <a:gd name="connsiteX14" fmla="*/ 29114 w 43256"/>
                <a:gd name="connsiteY14" fmla="*/ 3811 h 49122"/>
                <a:gd name="connsiteX15" fmla="*/ 29856 w 43256"/>
                <a:gd name="connsiteY15" fmla="*/ 2199 h 49122"/>
                <a:gd name="connsiteX16" fmla="*/ 22177 w 43256"/>
                <a:gd name="connsiteY16" fmla="*/ 4579 h 49122"/>
                <a:gd name="connsiteX17" fmla="*/ 22536 w 43256"/>
                <a:gd name="connsiteY17" fmla="*/ 3189 h 49122"/>
                <a:gd name="connsiteX18" fmla="*/ 14036 w 43256"/>
                <a:gd name="connsiteY18" fmla="*/ 5051 h 49122"/>
                <a:gd name="connsiteX19" fmla="*/ 15336 w 43256"/>
                <a:gd name="connsiteY19" fmla="*/ 6399 h 49122"/>
                <a:gd name="connsiteX20" fmla="*/ 4163 w 43256"/>
                <a:gd name="connsiteY20" fmla="*/ 15648 h 49122"/>
                <a:gd name="connsiteX21" fmla="*/ 3936 w 43256"/>
                <a:gd name="connsiteY21" fmla="*/ 14229 h 49122"/>
                <a:gd name="connsiteX0" fmla="*/ 3936 w 43256"/>
                <a:gd name="connsiteY0" fmla="*/ 14229 h 46069"/>
                <a:gd name="connsiteX1" fmla="*/ 5659 w 43256"/>
                <a:gd name="connsiteY1" fmla="*/ 6766 h 46069"/>
                <a:gd name="connsiteX2" fmla="*/ 14041 w 43256"/>
                <a:gd name="connsiteY2" fmla="*/ 5061 h 46069"/>
                <a:gd name="connsiteX3" fmla="*/ 22492 w 43256"/>
                <a:gd name="connsiteY3" fmla="*/ 3291 h 46069"/>
                <a:gd name="connsiteX4" fmla="*/ 25785 w 43256"/>
                <a:gd name="connsiteY4" fmla="*/ 59 h 46069"/>
                <a:gd name="connsiteX5" fmla="*/ 29869 w 43256"/>
                <a:gd name="connsiteY5" fmla="*/ 2340 h 46069"/>
                <a:gd name="connsiteX6" fmla="*/ 35499 w 43256"/>
                <a:gd name="connsiteY6" fmla="*/ 549 h 46069"/>
                <a:gd name="connsiteX7" fmla="*/ 38354 w 43256"/>
                <a:gd name="connsiteY7" fmla="*/ 5435 h 46069"/>
                <a:gd name="connsiteX8" fmla="*/ 42018 w 43256"/>
                <a:gd name="connsiteY8" fmla="*/ 10177 h 46069"/>
                <a:gd name="connsiteX9" fmla="*/ 41854 w 43256"/>
                <a:gd name="connsiteY9" fmla="*/ 15319 h 46069"/>
                <a:gd name="connsiteX10" fmla="*/ 43052 w 43256"/>
                <a:gd name="connsiteY10" fmla="*/ 23181 h 46069"/>
                <a:gd name="connsiteX11" fmla="*/ 37440 w 43256"/>
                <a:gd name="connsiteY11" fmla="*/ 30063 h 46069"/>
                <a:gd name="connsiteX12" fmla="*/ 35431 w 43256"/>
                <a:gd name="connsiteY12" fmla="*/ 35960 h 46069"/>
                <a:gd name="connsiteX13" fmla="*/ 28591 w 43256"/>
                <a:gd name="connsiteY13" fmla="*/ 36674 h 46069"/>
                <a:gd name="connsiteX14" fmla="*/ 23703 w 43256"/>
                <a:gd name="connsiteY14" fmla="*/ 42965 h 46069"/>
                <a:gd name="connsiteX15" fmla="*/ 16516 w 43256"/>
                <a:gd name="connsiteY15" fmla="*/ 39125 h 46069"/>
                <a:gd name="connsiteX16" fmla="*/ 5840 w 43256"/>
                <a:gd name="connsiteY16" fmla="*/ 35331 h 46069"/>
                <a:gd name="connsiteX17" fmla="*/ 1146 w 43256"/>
                <a:gd name="connsiteY17" fmla="*/ 31109 h 46069"/>
                <a:gd name="connsiteX18" fmla="*/ 2149 w 43256"/>
                <a:gd name="connsiteY18" fmla="*/ 25410 h 46069"/>
                <a:gd name="connsiteX19" fmla="*/ 31 w 43256"/>
                <a:gd name="connsiteY19" fmla="*/ 19563 h 46069"/>
                <a:gd name="connsiteX20" fmla="*/ 3899 w 43256"/>
                <a:gd name="connsiteY20" fmla="*/ 14366 h 46069"/>
                <a:gd name="connsiteX21" fmla="*/ 3936 w 43256"/>
                <a:gd name="connsiteY21" fmla="*/ 14229 h 46069"/>
                <a:gd name="connsiteX0" fmla="*/ 873159 w 2357612"/>
                <a:gd name="connsiteY0" fmla="*/ 597082 h 653328"/>
                <a:gd name="connsiteX1" fmla="*/ 881898 w 2357612"/>
                <a:gd name="connsiteY1" fmla="*/ 523948 h 653328"/>
                <a:gd name="connsiteX2" fmla="*/ 864879 w 2357612"/>
                <a:gd name="connsiteY2" fmla="*/ 545567 h 653328"/>
                <a:gd name="connsiteX3" fmla="*/ 881898 w 2357612"/>
                <a:gd name="connsiteY3" fmla="*/ 554307 h 653328"/>
                <a:gd name="connsiteX4" fmla="*/ 873159 w 2357612"/>
                <a:gd name="connsiteY4" fmla="*/ 597082 h 653328"/>
                <a:gd name="connsiteX0" fmla="*/ 872128 w 2357612"/>
                <a:gd name="connsiteY0" fmla="*/ 573563 h 653328"/>
                <a:gd name="connsiteX1" fmla="*/ 915365 w 2357612"/>
                <a:gd name="connsiteY1" fmla="*/ 646235 h 653328"/>
                <a:gd name="connsiteX2" fmla="*/ 855571 w 2357612"/>
                <a:gd name="connsiteY2" fmla="*/ 573563 h 653328"/>
                <a:gd name="connsiteX3" fmla="*/ 850970 w 2357612"/>
                <a:gd name="connsiteY3" fmla="*/ 578163 h 653328"/>
                <a:gd name="connsiteX4" fmla="*/ 872128 w 2357612"/>
                <a:gd name="connsiteY4" fmla="*/ 573563 h 653328"/>
                <a:gd name="connsiteX0" fmla="*/ 893038 w 2357612"/>
                <a:gd name="connsiteY0" fmla="*/ 588415 h 653328"/>
                <a:gd name="connsiteX1" fmla="*/ 880620 w 2357612"/>
                <a:gd name="connsiteY1" fmla="*/ 600833 h 653328"/>
                <a:gd name="connsiteX2" fmla="*/ 881082 w 2357612"/>
                <a:gd name="connsiteY2" fmla="*/ 575536 h 653328"/>
                <a:gd name="connsiteX3" fmla="*/ 841984 w 2357612"/>
                <a:gd name="connsiteY3" fmla="*/ 653271 h 653328"/>
                <a:gd name="connsiteX4" fmla="*/ 893038 w 2357612"/>
                <a:gd name="connsiteY4" fmla="*/ 588415 h 653328"/>
                <a:gd name="connsiteX0" fmla="*/ 4729 w 43256"/>
                <a:gd name="connsiteY0" fmla="*/ 26036 h 46069"/>
                <a:gd name="connsiteX1" fmla="*/ 2196 w 43256"/>
                <a:gd name="connsiteY1" fmla="*/ 25239 h 46069"/>
                <a:gd name="connsiteX2" fmla="*/ 6964 w 43256"/>
                <a:gd name="connsiteY2" fmla="*/ 34758 h 46069"/>
                <a:gd name="connsiteX3" fmla="*/ 5856 w 43256"/>
                <a:gd name="connsiteY3" fmla="*/ 35139 h 46069"/>
                <a:gd name="connsiteX4" fmla="*/ 16514 w 43256"/>
                <a:gd name="connsiteY4" fmla="*/ 38949 h 46069"/>
                <a:gd name="connsiteX5" fmla="*/ 15846 w 43256"/>
                <a:gd name="connsiteY5" fmla="*/ 37209 h 46069"/>
                <a:gd name="connsiteX6" fmla="*/ 28863 w 43256"/>
                <a:gd name="connsiteY6" fmla="*/ 34610 h 46069"/>
                <a:gd name="connsiteX7" fmla="*/ 28596 w 43256"/>
                <a:gd name="connsiteY7" fmla="*/ 36519 h 46069"/>
                <a:gd name="connsiteX8" fmla="*/ 34165 w 43256"/>
                <a:gd name="connsiteY8" fmla="*/ 22813 h 46069"/>
                <a:gd name="connsiteX9" fmla="*/ 37416 w 43256"/>
                <a:gd name="connsiteY9" fmla="*/ 29949 h 46069"/>
                <a:gd name="connsiteX10" fmla="*/ 41834 w 43256"/>
                <a:gd name="connsiteY10" fmla="*/ 15213 h 46069"/>
                <a:gd name="connsiteX11" fmla="*/ 40386 w 43256"/>
                <a:gd name="connsiteY11" fmla="*/ 17889 h 46069"/>
                <a:gd name="connsiteX12" fmla="*/ 38360 w 43256"/>
                <a:gd name="connsiteY12" fmla="*/ 5285 h 46069"/>
                <a:gd name="connsiteX13" fmla="*/ 38436 w 43256"/>
                <a:gd name="connsiteY13" fmla="*/ 6549 h 46069"/>
                <a:gd name="connsiteX14" fmla="*/ 29114 w 43256"/>
                <a:gd name="connsiteY14" fmla="*/ 3811 h 46069"/>
                <a:gd name="connsiteX15" fmla="*/ 29856 w 43256"/>
                <a:gd name="connsiteY15" fmla="*/ 2199 h 46069"/>
                <a:gd name="connsiteX16" fmla="*/ 22177 w 43256"/>
                <a:gd name="connsiteY16" fmla="*/ 4579 h 46069"/>
                <a:gd name="connsiteX17" fmla="*/ 22536 w 43256"/>
                <a:gd name="connsiteY17" fmla="*/ 3189 h 46069"/>
                <a:gd name="connsiteX18" fmla="*/ 14036 w 43256"/>
                <a:gd name="connsiteY18" fmla="*/ 5051 h 46069"/>
                <a:gd name="connsiteX19" fmla="*/ 15336 w 43256"/>
                <a:gd name="connsiteY19" fmla="*/ 6399 h 46069"/>
                <a:gd name="connsiteX20" fmla="*/ 4163 w 43256"/>
                <a:gd name="connsiteY20" fmla="*/ 15648 h 46069"/>
                <a:gd name="connsiteX21" fmla="*/ 3936 w 43256"/>
                <a:gd name="connsiteY21" fmla="*/ 14229 h 46069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15365 w 2357612"/>
                <a:gd name="connsiteY1" fmla="*/ 646235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02486 w 2357612"/>
                <a:gd name="connsiteY1" fmla="*/ 594719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80620 w 2357612"/>
                <a:gd name="connsiteY1" fmla="*/ 600833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4469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7782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6519 w 43256"/>
                <a:gd name="connsiteY8" fmla="*/ 29438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3256" h="43219">
                  <a:moveTo>
                    <a:pt x="3936" y="14229"/>
                  </a:moveTo>
                  <a:cubicBezTo>
                    <a:pt x="3665" y="11516"/>
                    <a:pt x="4297" y="8780"/>
                    <a:pt x="5659" y="6766"/>
                  </a:cubicBezTo>
                  <a:cubicBezTo>
                    <a:pt x="7811" y="3585"/>
                    <a:pt x="11300" y="2876"/>
                    <a:pt x="14041" y="5061"/>
                  </a:cubicBezTo>
                  <a:cubicBezTo>
                    <a:pt x="15714" y="768"/>
                    <a:pt x="19950" y="-119"/>
                    <a:pt x="22492" y="3291"/>
                  </a:cubicBezTo>
                  <a:cubicBezTo>
                    <a:pt x="23133" y="1542"/>
                    <a:pt x="24364" y="333"/>
                    <a:pt x="25785" y="59"/>
                  </a:cubicBezTo>
                  <a:cubicBezTo>
                    <a:pt x="27349" y="-243"/>
                    <a:pt x="28911" y="629"/>
                    <a:pt x="29869" y="2340"/>
                  </a:cubicBezTo>
                  <a:cubicBezTo>
                    <a:pt x="31251" y="126"/>
                    <a:pt x="33537" y="-601"/>
                    <a:pt x="35499" y="549"/>
                  </a:cubicBezTo>
                  <a:cubicBezTo>
                    <a:pt x="36994" y="1425"/>
                    <a:pt x="38066" y="3259"/>
                    <a:pt x="38354" y="5435"/>
                  </a:cubicBezTo>
                  <a:cubicBezTo>
                    <a:pt x="40082" y="6077"/>
                    <a:pt x="41458" y="7857"/>
                    <a:pt x="42018" y="10177"/>
                  </a:cubicBezTo>
                  <a:cubicBezTo>
                    <a:pt x="42425" y="11861"/>
                    <a:pt x="42367" y="13690"/>
                    <a:pt x="41854" y="15319"/>
                  </a:cubicBezTo>
                  <a:cubicBezTo>
                    <a:pt x="43115" y="17553"/>
                    <a:pt x="43556" y="20449"/>
                    <a:pt x="43052" y="23181"/>
                  </a:cubicBezTo>
                  <a:cubicBezTo>
                    <a:pt x="42382" y="26813"/>
                    <a:pt x="40164" y="29533"/>
                    <a:pt x="37440" y="30063"/>
                  </a:cubicBezTo>
                  <a:cubicBezTo>
                    <a:pt x="37427" y="32330"/>
                    <a:pt x="36694" y="34480"/>
                    <a:pt x="35431" y="35960"/>
                  </a:cubicBezTo>
                  <a:cubicBezTo>
                    <a:pt x="33512" y="38209"/>
                    <a:pt x="30740" y="38498"/>
                    <a:pt x="28591" y="36674"/>
                  </a:cubicBezTo>
                  <a:cubicBezTo>
                    <a:pt x="27896" y="39807"/>
                    <a:pt x="26035" y="42202"/>
                    <a:pt x="23703" y="42965"/>
                  </a:cubicBezTo>
                  <a:cubicBezTo>
                    <a:pt x="20955" y="43864"/>
                    <a:pt x="18087" y="42332"/>
                    <a:pt x="16516" y="39125"/>
                  </a:cubicBezTo>
                  <a:cubicBezTo>
                    <a:pt x="12808" y="42169"/>
                    <a:pt x="7992" y="40458"/>
                    <a:pt x="5840" y="35331"/>
                  </a:cubicBezTo>
                  <a:cubicBezTo>
                    <a:pt x="3726" y="35668"/>
                    <a:pt x="1741" y="33883"/>
                    <a:pt x="1146" y="31109"/>
                  </a:cubicBezTo>
                  <a:cubicBezTo>
                    <a:pt x="715" y="29102"/>
                    <a:pt x="1096" y="26936"/>
                    <a:pt x="2149" y="25410"/>
                  </a:cubicBezTo>
                  <a:cubicBezTo>
                    <a:pt x="655" y="24213"/>
                    <a:pt x="-177" y="21916"/>
                    <a:pt x="31" y="19563"/>
                  </a:cubicBezTo>
                  <a:cubicBezTo>
                    <a:pt x="275" y="16808"/>
                    <a:pt x="1881" y="14650"/>
                    <a:pt x="3899" y="14366"/>
                  </a:cubicBezTo>
                  <a:cubicBezTo>
                    <a:pt x="3911" y="14320"/>
                    <a:pt x="3924" y="14275"/>
                    <a:pt x="3936" y="14229"/>
                  </a:cubicBezTo>
                  <a:close/>
                </a:path>
                <a:path w="2357612" h="612905">
                  <a:moveTo>
                    <a:pt x="880465" y="553337"/>
                  </a:moveTo>
                  <a:cubicBezTo>
                    <a:pt x="880465" y="548277"/>
                    <a:pt x="884496" y="525243"/>
                    <a:pt x="881898" y="523948"/>
                  </a:cubicBezTo>
                  <a:cubicBezTo>
                    <a:pt x="879300" y="522653"/>
                    <a:pt x="864879" y="554966"/>
                    <a:pt x="864879" y="545567"/>
                  </a:cubicBezTo>
                  <a:cubicBezTo>
                    <a:pt x="864879" y="536168"/>
                    <a:pt x="879300" y="553012"/>
                    <a:pt x="881898" y="554307"/>
                  </a:cubicBezTo>
                  <a:cubicBezTo>
                    <a:pt x="884496" y="555602"/>
                    <a:pt x="880465" y="558397"/>
                    <a:pt x="880465" y="553337"/>
                  </a:cubicBezTo>
                  <a:close/>
                </a:path>
                <a:path w="2357612" h="612905">
                  <a:moveTo>
                    <a:pt x="886740" y="553149"/>
                  </a:moveTo>
                  <a:cubicBezTo>
                    <a:pt x="884367" y="552992"/>
                    <a:pt x="866280" y="556321"/>
                    <a:pt x="865956" y="556807"/>
                  </a:cubicBezTo>
                  <a:cubicBezTo>
                    <a:pt x="865632" y="557293"/>
                    <a:pt x="884796" y="574863"/>
                    <a:pt x="884796" y="556065"/>
                  </a:cubicBezTo>
                  <a:cubicBezTo>
                    <a:pt x="884796" y="537267"/>
                    <a:pt x="879871" y="558235"/>
                    <a:pt x="880195" y="557749"/>
                  </a:cubicBezTo>
                  <a:cubicBezTo>
                    <a:pt x="880519" y="557263"/>
                    <a:pt x="889113" y="553306"/>
                    <a:pt x="886740" y="553149"/>
                  </a:cubicBezTo>
                  <a:close/>
                </a:path>
                <a:path w="2357612" h="612905">
                  <a:moveTo>
                    <a:pt x="867280" y="549778"/>
                  </a:moveTo>
                  <a:cubicBezTo>
                    <a:pt x="862698" y="548383"/>
                    <a:pt x="864223" y="548268"/>
                    <a:pt x="867741" y="550131"/>
                  </a:cubicBezTo>
                  <a:cubicBezTo>
                    <a:pt x="871259" y="551994"/>
                    <a:pt x="888388" y="589150"/>
                    <a:pt x="888388" y="560954"/>
                  </a:cubicBezTo>
                  <a:cubicBezTo>
                    <a:pt x="888388" y="532758"/>
                    <a:pt x="898750" y="560362"/>
                    <a:pt x="895232" y="558499"/>
                  </a:cubicBezTo>
                  <a:cubicBezTo>
                    <a:pt x="891714" y="556636"/>
                    <a:pt x="871862" y="551173"/>
                    <a:pt x="867280" y="549778"/>
                  </a:cubicBezTo>
                  <a:close/>
                </a:path>
                <a:path w="43256" h="43219" fill="none" extrusionOk="0">
                  <a:moveTo>
                    <a:pt x="4729" y="26036"/>
                  </a:moveTo>
                  <a:cubicBezTo>
                    <a:pt x="3845" y="26130"/>
                    <a:pt x="2961" y="25852"/>
                    <a:pt x="2196" y="25239"/>
                  </a:cubicBezTo>
                  <a:moveTo>
                    <a:pt x="6964" y="34758"/>
                  </a:moveTo>
                  <a:cubicBezTo>
                    <a:pt x="6609" y="34951"/>
                    <a:pt x="6236" y="35079"/>
                    <a:pt x="5856" y="35139"/>
                  </a:cubicBezTo>
                  <a:moveTo>
                    <a:pt x="16514" y="38949"/>
                  </a:moveTo>
                  <a:cubicBezTo>
                    <a:pt x="16247" y="38403"/>
                    <a:pt x="16023" y="37820"/>
                    <a:pt x="15846" y="37209"/>
                  </a:cubicBezTo>
                  <a:moveTo>
                    <a:pt x="28863" y="34610"/>
                  </a:moveTo>
                  <a:cubicBezTo>
                    <a:pt x="28824" y="35257"/>
                    <a:pt x="28734" y="35897"/>
                    <a:pt x="28596" y="36519"/>
                  </a:cubicBezTo>
                  <a:moveTo>
                    <a:pt x="36519" y="29438"/>
                  </a:moveTo>
                  <a:cubicBezTo>
                    <a:pt x="38523" y="30766"/>
                    <a:pt x="37434" y="26917"/>
                    <a:pt x="37416" y="29949"/>
                  </a:cubicBezTo>
                  <a:moveTo>
                    <a:pt x="41834" y="15213"/>
                  </a:moveTo>
                  <a:cubicBezTo>
                    <a:pt x="41509" y="16245"/>
                    <a:pt x="41014" y="17161"/>
                    <a:pt x="40386" y="17889"/>
                  </a:cubicBezTo>
                  <a:moveTo>
                    <a:pt x="38360" y="5285"/>
                  </a:moveTo>
                  <a:cubicBezTo>
                    <a:pt x="38415" y="5702"/>
                    <a:pt x="38441" y="6125"/>
                    <a:pt x="38436" y="6549"/>
                  </a:cubicBezTo>
                  <a:moveTo>
                    <a:pt x="29114" y="3811"/>
                  </a:moveTo>
                  <a:cubicBezTo>
                    <a:pt x="29303" y="3228"/>
                    <a:pt x="29552" y="2685"/>
                    <a:pt x="29856" y="2199"/>
                  </a:cubicBezTo>
                  <a:moveTo>
                    <a:pt x="22177" y="4579"/>
                  </a:moveTo>
                  <a:cubicBezTo>
                    <a:pt x="22254" y="4097"/>
                    <a:pt x="22375" y="3630"/>
                    <a:pt x="22536" y="3189"/>
                  </a:cubicBezTo>
                  <a:moveTo>
                    <a:pt x="14036" y="5051"/>
                  </a:moveTo>
                  <a:cubicBezTo>
                    <a:pt x="14508" y="5427"/>
                    <a:pt x="14944" y="5880"/>
                    <a:pt x="15336" y="6399"/>
                  </a:cubicBezTo>
                  <a:moveTo>
                    <a:pt x="4163" y="15648"/>
                  </a:moveTo>
                  <a:cubicBezTo>
                    <a:pt x="4060" y="15184"/>
                    <a:pt x="3984" y="14710"/>
                    <a:pt x="3936" y="14229"/>
                  </a:cubicBezTo>
                </a:path>
              </a:pathLst>
            </a:cu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788025" y="3140968"/>
              <a:ext cx="1868943" cy="491253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spojky</a:t>
              </a:r>
              <a:endParaRPr lang="cs-CZ" sz="32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 rot="20998513">
            <a:off x="2638629" y="3555132"/>
            <a:ext cx="2378283" cy="1160512"/>
            <a:chOff x="4355976" y="2852936"/>
            <a:chExt cx="2448272" cy="1160512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24" name="Obláček 3"/>
            <p:cNvSpPr/>
            <p:nvPr/>
          </p:nvSpPr>
          <p:spPr>
            <a:xfrm>
              <a:off x="4355976" y="2852936"/>
              <a:ext cx="2448272" cy="1160512"/>
            </a:xfrm>
            <a:custGeom>
              <a:avLst/>
              <a:gdLst>
                <a:gd name="connsiteX0" fmla="*/ 3900 w 43200"/>
                <a:gd name="connsiteY0" fmla="*/ 14370 h 43200"/>
                <a:gd name="connsiteX1" fmla="*/ 5623 w 43200"/>
                <a:gd name="connsiteY1" fmla="*/ 6907 h 43200"/>
                <a:gd name="connsiteX2" fmla="*/ 14005 w 43200"/>
                <a:gd name="connsiteY2" fmla="*/ 5202 h 43200"/>
                <a:gd name="connsiteX3" fmla="*/ 22456 w 43200"/>
                <a:gd name="connsiteY3" fmla="*/ 3432 h 43200"/>
                <a:gd name="connsiteX4" fmla="*/ 25749 w 43200"/>
                <a:gd name="connsiteY4" fmla="*/ 200 h 43200"/>
                <a:gd name="connsiteX5" fmla="*/ 29833 w 43200"/>
                <a:gd name="connsiteY5" fmla="*/ 2481 h 43200"/>
                <a:gd name="connsiteX6" fmla="*/ 35463 w 43200"/>
                <a:gd name="connsiteY6" fmla="*/ 690 h 43200"/>
                <a:gd name="connsiteX7" fmla="*/ 38318 w 43200"/>
                <a:gd name="connsiteY7" fmla="*/ 5576 h 43200"/>
                <a:gd name="connsiteX8" fmla="*/ 41982 w 43200"/>
                <a:gd name="connsiteY8" fmla="*/ 10318 h 43200"/>
                <a:gd name="connsiteX9" fmla="*/ 41818 w 43200"/>
                <a:gd name="connsiteY9" fmla="*/ 15460 h 43200"/>
                <a:gd name="connsiteX10" fmla="*/ 43016 w 43200"/>
                <a:gd name="connsiteY10" fmla="*/ 23322 h 43200"/>
                <a:gd name="connsiteX11" fmla="*/ 37404 w 43200"/>
                <a:gd name="connsiteY11" fmla="*/ 30204 h 43200"/>
                <a:gd name="connsiteX12" fmla="*/ 35395 w 43200"/>
                <a:gd name="connsiteY12" fmla="*/ 36101 h 43200"/>
                <a:gd name="connsiteX13" fmla="*/ 28555 w 43200"/>
                <a:gd name="connsiteY13" fmla="*/ 36815 h 43200"/>
                <a:gd name="connsiteX14" fmla="*/ 23667 w 43200"/>
                <a:gd name="connsiteY14" fmla="*/ 43106 h 43200"/>
                <a:gd name="connsiteX15" fmla="*/ 16480 w 43200"/>
                <a:gd name="connsiteY15" fmla="*/ 39266 h 43200"/>
                <a:gd name="connsiteX16" fmla="*/ 5804 w 43200"/>
                <a:gd name="connsiteY16" fmla="*/ 35472 h 43200"/>
                <a:gd name="connsiteX17" fmla="*/ 1110 w 43200"/>
                <a:gd name="connsiteY17" fmla="*/ 31250 h 43200"/>
                <a:gd name="connsiteX18" fmla="*/ 2113 w 43200"/>
                <a:gd name="connsiteY18" fmla="*/ 25551 h 43200"/>
                <a:gd name="connsiteX19" fmla="*/ -5 w 43200"/>
                <a:gd name="connsiteY19" fmla="*/ 19704 h 43200"/>
                <a:gd name="connsiteX20" fmla="*/ 3863 w 43200"/>
                <a:gd name="connsiteY20" fmla="*/ 14507 h 43200"/>
                <a:gd name="connsiteX21" fmla="*/ 3900 w 43200"/>
                <a:gd name="connsiteY21" fmla="*/ 14370 h 43200"/>
                <a:gd name="connsiteX0" fmla="*/ 665134 w 2354560"/>
                <a:gd name="connsiteY0" fmla="*/ 933933 h 612648"/>
                <a:gd name="connsiteX1" fmla="*/ 648116 w 2354560"/>
                <a:gd name="connsiteY1" fmla="*/ 950951 h 612648"/>
                <a:gd name="connsiteX2" fmla="*/ 631098 w 2354560"/>
                <a:gd name="connsiteY2" fmla="*/ 933933 h 612648"/>
                <a:gd name="connsiteX3" fmla="*/ 648116 w 2354560"/>
                <a:gd name="connsiteY3" fmla="*/ 916915 h 612648"/>
                <a:gd name="connsiteX4" fmla="*/ 665134 w 2354560"/>
                <a:gd name="connsiteY4" fmla="*/ 933933 h 612648"/>
                <a:gd name="connsiteX0" fmla="*/ 767135 w 2354560"/>
                <a:gd name="connsiteY0" fmla="*/ 833140 h 612648"/>
                <a:gd name="connsiteX1" fmla="*/ 733099 w 2354560"/>
                <a:gd name="connsiteY1" fmla="*/ 867176 h 612648"/>
                <a:gd name="connsiteX2" fmla="*/ 699063 w 2354560"/>
                <a:gd name="connsiteY2" fmla="*/ 833140 h 612648"/>
                <a:gd name="connsiteX3" fmla="*/ 733099 w 2354560"/>
                <a:gd name="connsiteY3" fmla="*/ 799104 h 612648"/>
                <a:gd name="connsiteX4" fmla="*/ 767135 w 2354560"/>
                <a:gd name="connsiteY4" fmla="*/ 833140 h 612648"/>
                <a:gd name="connsiteX0" fmla="*/ 891076 w 2354560"/>
                <a:gd name="connsiteY0" fmla="*/ 706325 h 612648"/>
                <a:gd name="connsiteX1" fmla="*/ 840022 w 2354560"/>
                <a:gd name="connsiteY1" fmla="*/ 757379 h 612648"/>
                <a:gd name="connsiteX2" fmla="*/ 788968 w 2354560"/>
                <a:gd name="connsiteY2" fmla="*/ 706325 h 612648"/>
                <a:gd name="connsiteX3" fmla="*/ 840022 w 2354560"/>
                <a:gd name="connsiteY3" fmla="*/ 655271 h 612648"/>
                <a:gd name="connsiteX4" fmla="*/ 891076 w 2354560"/>
                <a:gd name="connsiteY4" fmla="*/ 706325 h 612648"/>
                <a:gd name="connsiteX0" fmla="*/ 4693 w 43200"/>
                <a:gd name="connsiteY0" fmla="*/ 26177 h 43200"/>
                <a:gd name="connsiteX1" fmla="*/ 2160 w 43200"/>
                <a:gd name="connsiteY1" fmla="*/ 25380 h 43200"/>
                <a:gd name="connsiteX2" fmla="*/ 6928 w 43200"/>
                <a:gd name="connsiteY2" fmla="*/ 34899 h 43200"/>
                <a:gd name="connsiteX3" fmla="*/ 5820 w 43200"/>
                <a:gd name="connsiteY3" fmla="*/ 35280 h 43200"/>
                <a:gd name="connsiteX4" fmla="*/ 16478 w 43200"/>
                <a:gd name="connsiteY4" fmla="*/ 39090 h 43200"/>
                <a:gd name="connsiteX5" fmla="*/ 15810 w 43200"/>
                <a:gd name="connsiteY5" fmla="*/ 37350 h 43200"/>
                <a:gd name="connsiteX6" fmla="*/ 28827 w 43200"/>
                <a:gd name="connsiteY6" fmla="*/ 34751 h 43200"/>
                <a:gd name="connsiteX7" fmla="*/ 28560 w 43200"/>
                <a:gd name="connsiteY7" fmla="*/ 36660 h 43200"/>
                <a:gd name="connsiteX8" fmla="*/ 34129 w 43200"/>
                <a:gd name="connsiteY8" fmla="*/ 22954 h 43200"/>
                <a:gd name="connsiteX9" fmla="*/ 37380 w 43200"/>
                <a:gd name="connsiteY9" fmla="*/ 30090 h 43200"/>
                <a:gd name="connsiteX10" fmla="*/ 41798 w 43200"/>
                <a:gd name="connsiteY10" fmla="*/ 15354 h 43200"/>
                <a:gd name="connsiteX11" fmla="*/ 40350 w 43200"/>
                <a:gd name="connsiteY11" fmla="*/ 18030 h 43200"/>
                <a:gd name="connsiteX12" fmla="*/ 38324 w 43200"/>
                <a:gd name="connsiteY12" fmla="*/ 5426 h 43200"/>
                <a:gd name="connsiteX13" fmla="*/ 38400 w 43200"/>
                <a:gd name="connsiteY13" fmla="*/ 6690 h 43200"/>
                <a:gd name="connsiteX14" fmla="*/ 29078 w 43200"/>
                <a:gd name="connsiteY14" fmla="*/ 3952 h 43200"/>
                <a:gd name="connsiteX15" fmla="*/ 29820 w 43200"/>
                <a:gd name="connsiteY15" fmla="*/ 2340 h 43200"/>
                <a:gd name="connsiteX16" fmla="*/ 22141 w 43200"/>
                <a:gd name="connsiteY16" fmla="*/ 4720 h 43200"/>
                <a:gd name="connsiteX17" fmla="*/ 22500 w 43200"/>
                <a:gd name="connsiteY17" fmla="*/ 3330 h 43200"/>
                <a:gd name="connsiteX18" fmla="*/ 14000 w 43200"/>
                <a:gd name="connsiteY18" fmla="*/ 5192 h 43200"/>
                <a:gd name="connsiteX19" fmla="*/ 15300 w 43200"/>
                <a:gd name="connsiteY19" fmla="*/ 6540 h 43200"/>
                <a:gd name="connsiteX20" fmla="*/ 4127 w 43200"/>
                <a:gd name="connsiteY20" fmla="*/ 15789 h 43200"/>
                <a:gd name="connsiteX21" fmla="*/ 3900 w 43200"/>
                <a:gd name="connsiteY21" fmla="*/ 14370 h 4320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50078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907656 w 2357612"/>
                <a:gd name="connsiteY3" fmla="*/ 940673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37200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830383 w 2357612"/>
                <a:gd name="connsiteY3" fmla="*/ 695974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7028"/>
                <a:gd name="connsiteX1" fmla="*/ 5659 w 43256"/>
                <a:gd name="connsiteY1" fmla="*/ 6766 h 67028"/>
                <a:gd name="connsiteX2" fmla="*/ 14041 w 43256"/>
                <a:gd name="connsiteY2" fmla="*/ 5061 h 67028"/>
                <a:gd name="connsiteX3" fmla="*/ 22492 w 43256"/>
                <a:gd name="connsiteY3" fmla="*/ 3291 h 67028"/>
                <a:gd name="connsiteX4" fmla="*/ 25785 w 43256"/>
                <a:gd name="connsiteY4" fmla="*/ 59 h 67028"/>
                <a:gd name="connsiteX5" fmla="*/ 29869 w 43256"/>
                <a:gd name="connsiteY5" fmla="*/ 2340 h 67028"/>
                <a:gd name="connsiteX6" fmla="*/ 35499 w 43256"/>
                <a:gd name="connsiteY6" fmla="*/ 549 h 67028"/>
                <a:gd name="connsiteX7" fmla="*/ 38354 w 43256"/>
                <a:gd name="connsiteY7" fmla="*/ 5435 h 67028"/>
                <a:gd name="connsiteX8" fmla="*/ 42018 w 43256"/>
                <a:gd name="connsiteY8" fmla="*/ 10177 h 67028"/>
                <a:gd name="connsiteX9" fmla="*/ 41854 w 43256"/>
                <a:gd name="connsiteY9" fmla="*/ 15319 h 67028"/>
                <a:gd name="connsiteX10" fmla="*/ 43052 w 43256"/>
                <a:gd name="connsiteY10" fmla="*/ 23181 h 67028"/>
                <a:gd name="connsiteX11" fmla="*/ 37440 w 43256"/>
                <a:gd name="connsiteY11" fmla="*/ 30063 h 67028"/>
                <a:gd name="connsiteX12" fmla="*/ 35431 w 43256"/>
                <a:gd name="connsiteY12" fmla="*/ 35960 h 67028"/>
                <a:gd name="connsiteX13" fmla="*/ 28591 w 43256"/>
                <a:gd name="connsiteY13" fmla="*/ 36674 h 67028"/>
                <a:gd name="connsiteX14" fmla="*/ 23703 w 43256"/>
                <a:gd name="connsiteY14" fmla="*/ 42965 h 67028"/>
                <a:gd name="connsiteX15" fmla="*/ 16516 w 43256"/>
                <a:gd name="connsiteY15" fmla="*/ 39125 h 67028"/>
                <a:gd name="connsiteX16" fmla="*/ 5840 w 43256"/>
                <a:gd name="connsiteY16" fmla="*/ 35331 h 67028"/>
                <a:gd name="connsiteX17" fmla="*/ 1146 w 43256"/>
                <a:gd name="connsiteY17" fmla="*/ 31109 h 67028"/>
                <a:gd name="connsiteX18" fmla="*/ 2149 w 43256"/>
                <a:gd name="connsiteY18" fmla="*/ 25410 h 67028"/>
                <a:gd name="connsiteX19" fmla="*/ 31 w 43256"/>
                <a:gd name="connsiteY19" fmla="*/ 19563 h 67028"/>
                <a:gd name="connsiteX20" fmla="*/ 3899 w 43256"/>
                <a:gd name="connsiteY20" fmla="*/ 14366 h 67028"/>
                <a:gd name="connsiteX21" fmla="*/ 3936 w 43256"/>
                <a:gd name="connsiteY21" fmla="*/ 14229 h 67028"/>
                <a:gd name="connsiteX0" fmla="*/ 847401 w 2357612"/>
                <a:gd name="connsiteY0" fmla="*/ 687234 h 950561"/>
                <a:gd name="connsiteX1" fmla="*/ 650078 w 2357612"/>
                <a:gd name="connsiteY1" fmla="*/ 948951 h 950561"/>
                <a:gd name="connsiteX2" fmla="*/ 864879 w 2357612"/>
                <a:gd name="connsiteY2" fmla="*/ 545567 h 950561"/>
                <a:gd name="connsiteX3" fmla="*/ 830383 w 2357612"/>
                <a:gd name="connsiteY3" fmla="*/ 695974 h 950561"/>
                <a:gd name="connsiteX4" fmla="*/ 847401 w 2357612"/>
                <a:gd name="connsiteY4" fmla="*/ 687234 h 950561"/>
                <a:gd name="connsiteX0" fmla="*/ 769097 w 2357612"/>
                <a:gd name="connsiteY0" fmla="*/ 831140 h 950561"/>
                <a:gd name="connsiteX1" fmla="*/ 735061 w 2357612"/>
                <a:gd name="connsiteY1" fmla="*/ 865176 h 950561"/>
                <a:gd name="connsiteX2" fmla="*/ 701025 w 2357612"/>
                <a:gd name="connsiteY2" fmla="*/ 831140 h 950561"/>
                <a:gd name="connsiteX3" fmla="*/ 735061 w 2357612"/>
                <a:gd name="connsiteY3" fmla="*/ 797104 h 950561"/>
                <a:gd name="connsiteX4" fmla="*/ 769097 w 2357612"/>
                <a:gd name="connsiteY4" fmla="*/ 831140 h 950561"/>
                <a:gd name="connsiteX0" fmla="*/ 893038 w 2357612"/>
                <a:gd name="connsiteY0" fmla="*/ 704325 h 950561"/>
                <a:gd name="connsiteX1" fmla="*/ 841984 w 2357612"/>
                <a:gd name="connsiteY1" fmla="*/ 755379 h 950561"/>
                <a:gd name="connsiteX2" fmla="*/ 790930 w 2357612"/>
                <a:gd name="connsiteY2" fmla="*/ 704325 h 950561"/>
                <a:gd name="connsiteX3" fmla="*/ 841984 w 2357612"/>
                <a:gd name="connsiteY3" fmla="*/ 653271 h 950561"/>
                <a:gd name="connsiteX4" fmla="*/ 893038 w 2357612"/>
                <a:gd name="connsiteY4" fmla="*/ 704325 h 950561"/>
                <a:gd name="connsiteX0" fmla="*/ 4729 w 43256"/>
                <a:gd name="connsiteY0" fmla="*/ 26036 h 67028"/>
                <a:gd name="connsiteX1" fmla="*/ 2196 w 43256"/>
                <a:gd name="connsiteY1" fmla="*/ 25239 h 67028"/>
                <a:gd name="connsiteX2" fmla="*/ 6964 w 43256"/>
                <a:gd name="connsiteY2" fmla="*/ 34758 h 67028"/>
                <a:gd name="connsiteX3" fmla="*/ 5856 w 43256"/>
                <a:gd name="connsiteY3" fmla="*/ 35139 h 67028"/>
                <a:gd name="connsiteX4" fmla="*/ 16514 w 43256"/>
                <a:gd name="connsiteY4" fmla="*/ 38949 h 67028"/>
                <a:gd name="connsiteX5" fmla="*/ 15846 w 43256"/>
                <a:gd name="connsiteY5" fmla="*/ 37209 h 67028"/>
                <a:gd name="connsiteX6" fmla="*/ 28863 w 43256"/>
                <a:gd name="connsiteY6" fmla="*/ 34610 h 67028"/>
                <a:gd name="connsiteX7" fmla="*/ 28596 w 43256"/>
                <a:gd name="connsiteY7" fmla="*/ 36519 h 67028"/>
                <a:gd name="connsiteX8" fmla="*/ 34165 w 43256"/>
                <a:gd name="connsiteY8" fmla="*/ 22813 h 67028"/>
                <a:gd name="connsiteX9" fmla="*/ 37416 w 43256"/>
                <a:gd name="connsiteY9" fmla="*/ 29949 h 67028"/>
                <a:gd name="connsiteX10" fmla="*/ 41834 w 43256"/>
                <a:gd name="connsiteY10" fmla="*/ 15213 h 67028"/>
                <a:gd name="connsiteX11" fmla="*/ 40386 w 43256"/>
                <a:gd name="connsiteY11" fmla="*/ 17889 h 67028"/>
                <a:gd name="connsiteX12" fmla="*/ 38360 w 43256"/>
                <a:gd name="connsiteY12" fmla="*/ 5285 h 67028"/>
                <a:gd name="connsiteX13" fmla="*/ 38436 w 43256"/>
                <a:gd name="connsiteY13" fmla="*/ 6549 h 67028"/>
                <a:gd name="connsiteX14" fmla="*/ 29114 w 43256"/>
                <a:gd name="connsiteY14" fmla="*/ 3811 h 67028"/>
                <a:gd name="connsiteX15" fmla="*/ 29856 w 43256"/>
                <a:gd name="connsiteY15" fmla="*/ 2199 h 67028"/>
                <a:gd name="connsiteX16" fmla="*/ 22177 w 43256"/>
                <a:gd name="connsiteY16" fmla="*/ 4579 h 67028"/>
                <a:gd name="connsiteX17" fmla="*/ 22536 w 43256"/>
                <a:gd name="connsiteY17" fmla="*/ 3189 h 67028"/>
                <a:gd name="connsiteX18" fmla="*/ 14036 w 43256"/>
                <a:gd name="connsiteY18" fmla="*/ 5051 h 67028"/>
                <a:gd name="connsiteX19" fmla="*/ 15336 w 43256"/>
                <a:gd name="connsiteY19" fmla="*/ 6399 h 67028"/>
                <a:gd name="connsiteX20" fmla="*/ 4163 w 43256"/>
                <a:gd name="connsiteY20" fmla="*/ 15648 h 67028"/>
                <a:gd name="connsiteX21" fmla="*/ 3936 w 43256"/>
                <a:gd name="connsiteY21" fmla="*/ 14229 h 67028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769097 w 2357612"/>
                <a:gd name="connsiteY0" fmla="*/ 831140 h 865176"/>
                <a:gd name="connsiteX1" fmla="*/ 735061 w 2357612"/>
                <a:gd name="connsiteY1" fmla="*/ 865176 h 865176"/>
                <a:gd name="connsiteX2" fmla="*/ 701025 w 2357612"/>
                <a:gd name="connsiteY2" fmla="*/ 831140 h 865176"/>
                <a:gd name="connsiteX3" fmla="*/ 735061 w 2357612"/>
                <a:gd name="connsiteY3" fmla="*/ 797104 h 865176"/>
                <a:gd name="connsiteX4" fmla="*/ 769097 w 2357612"/>
                <a:gd name="connsiteY4" fmla="*/ 831140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735061 w 2357612"/>
                <a:gd name="connsiteY3" fmla="*/ 797104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850970 w 2357612"/>
                <a:gd name="connsiteY3" fmla="*/ 578163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872128 w 2357612"/>
                <a:gd name="connsiteY0" fmla="*/ 573563 h 865176"/>
                <a:gd name="connsiteX1" fmla="*/ 735061 w 2357612"/>
                <a:gd name="connsiteY1" fmla="*/ 865176 h 865176"/>
                <a:gd name="connsiteX2" fmla="*/ 855571 w 2357612"/>
                <a:gd name="connsiteY2" fmla="*/ 573563 h 865176"/>
                <a:gd name="connsiteX3" fmla="*/ 850970 w 2357612"/>
                <a:gd name="connsiteY3" fmla="*/ 578163 h 865176"/>
                <a:gd name="connsiteX4" fmla="*/ 872128 w 2357612"/>
                <a:gd name="connsiteY4" fmla="*/ 573563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53265"/>
                <a:gd name="connsiteX1" fmla="*/ 5659 w 43256"/>
                <a:gd name="connsiteY1" fmla="*/ 6766 h 53265"/>
                <a:gd name="connsiteX2" fmla="*/ 14041 w 43256"/>
                <a:gd name="connsiteY2" fmla="*/ 5061 h 53265"/>
                <a:gd name="connsiteX3" fmla="*/ 22492 w 43256"/>
                <a:gd name="connsiteY3" fmla="*/ 3291 h 53265"/>
                <a:gd name="connsiteX4" fmla="*/ 25785 w 43256"/>
                <a:gd name="connsiteY4" fmla="*/ 59 h 53265"/>
                <a:gd name="connsiteX5" fmla="*/ 29869 w 43256"/>
                <a:gd name="connsiteY5" fmla="*/ 2340 h 53265"/>
                <a:gd name="connsiteX6" fmla="*/ 35499 w 43256"/>
                <a:gd name="connsiteY6" fmla="*/ 549 h 53265"/>
                <a:gd name="connsiteX7" fmla="*/ 38354 w 43256"/>
                <a:gd name="connsiteY7" fmla="*/ 5435 h 53265"/>
                <a:gd name="connsiteX8" fmla="*/ 42018 w 43256"/>
                <a:gd name="connsiteY8" fmla="*/ 10177 h 53265"/>
                <a:gd name="connsiteX9" fmla="*/ 41854 w 43256"/>
                <a:gd name="connsiteY9" fmla="*/ 15319 h 53265"/>
                <a:gd name="connsiteX10" fmla="*/ 43052 w 43256"/>
                <a:gd name="connsiteY10" fmla="*/ 23181 h 53265"/>
                <a:gd name="connsiteX11" fmla="*/ 37440 w 43256"/>
                <a:gd name="connsiteY11" fmla="*/ 30063 h 53265"/>
                <a:gd name="connsiteX12" fmla="*/ 35431 w 43256"/>
                <a:gd name="connsiteY12" fmla="*/ 35960 h 53265"/>
                <a:gd name="connsiteX13" fmla="*/ 28591 w 43256"/>
                <a:gd name="connsiteY13" fmla="*/ 36674 h 53265"/>
                <a:gd name="connsiteX14" fmla="*/ 23703 w 43256"/>
                <a:gd name="connsiteY14" fmla="*/ 42965 h 53265"/>
                <a:gd name="connsiteX15" fmla="*/ 16516 w 43256"/>
                <a:gd name="connsiteY15" fmla="*/ 39125 h 53265"/>
                <a:gd name="connsiteX16" fmla="*/ 5840 w 43256"/>
                <a:gd name="connsiteY16" fmla="*/ 35331 h 53265"/>
                <a:gd name="connsiteX17" fmla="*/ 1146 w 43256"/>
                <a:gd name="connsiteY17" fmla="*/ 31109 h 53265"/>
                <a:gd name="connsiteX18" fmla="*/ 2149 w 43256"/>
                <a:gd name="connsiteY18" fmla="*/ 25410 h 53265"/>
                <a:gd name="connsiteX19" fmla="*/ 31 w 43256"/>
                <a:gd name="connsiteY19" fmla="*/ 19563 h 53265"/>
                <a:gd name="connsiteX20" fmla="*/ 3899 w 43256"/>
                <a:gd name="connsiteY20" fmla="*/ 14366 h 53265"/>
                <a:gd name="connsiteX21" fmla="*/ 3936 w 43256"/>
                <a:gd name="connsiteY21" fmla="*/ 14229 h 53265"/>
                <a:gd name="connsiteX0" fmla="*/ 847401 w 2357612"/>
                <a:gd name="connsiteY0" fmla="*/ 687234 h 755379"/>
                <a:gd name="connsiteX1" fmla="*/ 881898 w 2357612"/>
                <a:gd name="connsiteY1" fmla="*/ 523948 h 755379"/>
                <a:gd name="connsiteX2" fmla="*/ 864879 w 2357612"/>
                <a:gd name="connsiteY2" fmla="*/ 545567 h 755379"/>
                <a:gd name="connsiteX3" fmla="*/ 830383 w 2357612"/>
                <a:gd name="connsiteY3" fmla="*/ 695974 h 755379"/>
                <a:gd name="connsiteX4" fmla="*/ 847401 w 2357612"/>
                <a:gd name="connsiteY4" fmla="*/ 687234 h 755379"/>
                <a:gd name="connsiteX0" fmla="*/ 872128 w 2357612"/>
                <a:gd name="connsiteY0" fmla="*/ 573563 h 755379"/>
                <a:gd name="connsiteX1" fmla="*/ 915365 w 2357612"/>
                <a:gd name="connsiteY1" fmla="*/ 646235 h 755379"/>
                <a:gd name="connsiteX2" fmla="*/ 855571 w 2357612"/>
                <a:gd name="connsiteY2" fmla="*/ 573563 h 755379"/>
                <a:gd name="connsiteX3" fmla="*/ 850970 w 2357612"/>
                <a:gd name="connsiteY3" fmla="*/ 578163 h 755379"/>
                <a:gd name="connsiteX4" fmla="*/ 872128 w 2357612"/>
                <a:gd name="connsiteY4" fmla="*/ 573563 h 755379"/>
                <a:gd name="connsiteX0" fmla="*/ 893038 w 2357612"/>
                <a:gd name="connsiteY0" fmla="*/ 704325 h 755379"/>
                <a:gd name="connsiteX1" fmla="*/ 841984 w 2357612"/>
                <a:gd name="connsiteY1" fmla="*/ 755379 h 755379"/>
                <a:gd name="connsiteX2" fmla="*/ 790930 w 2357612"/>
                <a:gd name="connsiteY2" fmla="*/ 704325 h 755379"/>
                <a:gd name="connsiteX3" fmla="*/ 841984 w 2357612"/>
                <a:gd name="connsiteY3" fmla="*/ 653271 h 755379"/>
                <a:gd name="connsiteX4" fmla="*/ 893038 w 2357612"/>
                <a:gd name="connsiteY4" fmla="*/ 704325 h 755379"/>
                <a:gd name="connsiteX0" fmla="*/ 4729 w 43256"/>
                <a:gd name="connsiteY0" fmla="*/ 26036 h 53265"/>
                <a:gd name="connsiteX1" fmla="*/ 2196 w 43256"/>
                <a:gd name="connsiteY1" fmla="*/ 25239 h 53265"/>
                <a:gd name="connsiteX2" fmla="*/ 6964 w 43256"/>
                <a:gd name="connsiteY2" fmla="*/ 34758 h 53265"/>
                <a:gd name="connsiteX3" fmla="*/ 5856 w 43256"/>
                <a:gd name="connsiteY3" fmla="*/ 35139 h 53265"/>
                <a:gd name="connsiteX4" fmla="*/ 16514 w 43256"/>
                <a:gd name="connsiteY4" fmla="*/ 38949 h 53265"/>
                <a:gd name="connsiteX5" fmla="*/ 15846 w 43256"/>
                <a:gd name="connsiteY5" fmla="*/ 37209 h 53265"/>
                <a:gd name="connsiteX6" fmla="*/ 28863 w 43256"/>
                <a:gd name="connsiteY6" fmla="*/ 34610 h 53265"/>
                <a:gd name="connsiteX7" fmla="*/ 28596 w 43256"/>
                <a:gd name="connsiteY7" fmla="*/ 36519 h 53265"/>
                <a:gd name="connsiteX8" fmla="*/ 34165 w 43256"/>
                <a:gd name="connsiteY8" fmla="*/ 22813 h 53265"/>
                <a:gd name="connsiteX9" fmla="*/ 37416 w 43256"/>
                <a:gd name="connsiteY9" fmla="*/ 29949 h 53265"/>
                <a:gd name="connsiteX10" fmla="*/ 41834 w 43256"/>
                <a:gd name="connsiteY10" fmla="*/ 15213 h 53265"/>
                <a:gd name="connsiteX11" fmla="*/ 40386 w 43256"/>
                <a:gd name="connsiteY11" fmla="*/ 17889 h 53265"/>
                <a:gd name="connsiteX12" fmla="*/ 38360 w 43256"/>
                <a:gd name="connsiteY12" fmla="*/ 5285 h 53265"/>
                <a:gd name="connsiteX13" fmla="*/ 38436 w 43256"/>
                <a:gd name="connsiteY13" fmla="*/ 6549 h 53265"/>
                <a:gd name="connsiteX14" fmla="*/ 29114 w 43256"/>
                <a:gd name="connsiteY14" fmla="*/ 3811 h 53265"/>
                <a:gd name="connsiteX15" fmla="*/ 29856 w 43256"/>
                <a:gd name="connsiteY15" fmla="*/ 2199 h 53265"/>
                <a:gd name="connsiteX16" fmla="*/ 22177 w 43256"/>
                <a:gd name="connsiteY16" fmla="*/ 4579 h 53265"/>
                <a:gd name="connsiteX17" fmla="*/ 22536 w 43256"/>
                <a:gd name="connsiteY17" fmla="*/ 3189 h 53265"/>
                <a:gd name="connsiteX18" fmla="*/ 14036 w 43256"/>
                <a:gd name="connsiteY18" fmla="*/ 5051 h 53265"/>
                <a:gd name="connsiteX19" fmla="*/ 15336 w 43256"/>
                <a:gd name="connsiteY19" fmla="*/ 6399 h 53265"/>
                <a:gd name="connsiteX20" fmla="*/ 4163 w 43256"/>
                <a:gd name="connsiteY20" fmla="*/ 15648 h 53265"/>
                <a:gd name="connsiteX21" fmla="*/ 3936 w 43256"/>
                <a:gd name="connsiteY21" fmla="*/ 14229 h 53265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790930 w 2357612"/>
                <a:gd name="connsiteY2" fmla="*/ 704325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58841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58841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49122"/>
                <a:gd name="connsiteX1" fmla="*/ 5659 w 43256"/>
                <a:gd name="connsiteY1" fmla="*/ 6766 h 49122"/>
                <a:gd name="connsiteX2" fmla="*/ 14041 w 43256"/>
                <a:gd name="connsiteY2" fmla="*/ 5061 h 49122"/>
                <a:gd name="connsiteX3" fmla="*/ 22492 w 43256"/>
                <a:gd name="connsiteY3" fmla="*/ 3291 h 49122"/>
                <a:gd name="connsiteX4" fmla="*/ 25785 w 43256"/>
                <a:gd name="connsiteY4" fmla="*/ 59 h 49122"/>
                <a:gd name="connsiteX5" fmla="*/ 29869 w 43256"/>
                <a:gd name="connsiteY5" fmla="*/ 2340 h 49122"/>
                <a:gd name="connsiteX6" fmla="*/ 35499 w 43256"/>
                <a:gd name="connsiteY6" fmla="*/ 549 h 49122"/>
                <a:gd name="connsiteX7" fmla="*/ 38354 w 43256"/>
                <a:gd name="connsiteY7" fmla="*/ 5435 h 49122"/>
                <a:gd name="connsiteX8" fmla="*/ 42018 w 43256"/>
                <a:gd name="connsiteY8" fmla="*/ 10177 h 49122"/>
                <a:gd name="connsiteX9" fmla="*/ 41854 w 43256"/>
                <a:gd name="connsiteY9" fmla="*/ 15319 h 49122"/>
                <a:gd name="connsiteX10" fmla="*/ 43052 w 43256"/>
                <a:gd name="connsiteY10" fmla="*/ 23181 h 49122"/>
                <a:gd name="connsiteX11" fmla="*/ 37440 w 43256"/>
                <a:gd name="connsiteY11" fmla="*/ 30063 h 49122"/>
                <a:gd name="connsiteX12" fmla="*/ 35431 w 43256"/>
                <a:gd name="connsiteY12" fmla="*/ 35960 h 49122"/>
                <a:gd name="connsiteX13" fmla="*/ 28591 w 43256"/>
                <a:gd name="connsiteY13" fmla="*/ 36674 h 49122"/>
                <a:gd name="connsiteX14" fmla="*/ 23703 w 43256"/>
                <a:gd name="connsiteY14" fmla="*/ 42965 h 49122"/>
                <a:gd name="connsiteX15" fmla="*/ 16516 w 43256"/>
                <a:gd name="connsiteY15" fmla="*/ 39125 h 49122"/>
                <a:gd name="connsiteX16" fmla="*/ 5840 w 43256"/>
                <a:gd name="connsiteY16" fmla="*/ 35331 h 49122"/>
                <a:gd name="connsiteX17" fmla="*/ 1146 w 43256"/>
                <a:gd name="connsiteY17" fmla="*/ 31109 h 49122"/>
                <a:gd name="connsiteX18" fmla="*/ 2149 w 43256"/>
                <a:gd name="connsiteY18" fmla="*/ 25410 h 49122"/>
                <a:gd name="connsiteX19" fmla="*/ 31 w 43256"/>
                <a:gd name="connsiteY19" fmla="*/ 19563 h 49122"/>
                <a:gd name="connsiteX20" fmla="*/ 3899 w 43256"/>
                <a:gd name="connsiteY20" fmla="*/ 14366 h 49122"/>
                <a:gd name="connsiteX21" fmla="*/ 3936 w 43256"/>
                <a:gd name="connsiteY21" fmla="*/ 14229 h 49122"/>
                <a:gd name="connsiteX0" fmla="*/ 873159 w 2357612"/>
                <a:gd name="connsiteY0" fmla="*/ 597082 h 696623"/>
                <a:gd name="connsiteX1" fmla="*/ 881898 w 2357612"/>
                <a:gd name="connsiteY1" fmla="*/ 523948 h 696623"/>
                <a:gd name="connsiteX2" fmla="*/ 864879 w 2357612"/>
                <a:gd name="connsiteY2" fmla="*/ 545567 h 696623"/>
                <a:gd name="connsiteX3" fmla="*/ 830383 w 2357612"/>
                <a:gd name="connsiteY3" fmla="*/ 695974 h 696623"/>
                <a:gd name="connsiteX4" fmla="*/ 873159 w 2357612"/>
                <a:gd name="connsiteY4" fmla="*/ 597082 h 696623"/>
                <a:gd name="connsiteX0" fmla="*/ 872128 w 2357612"/>
                <a:gd name="connsiteY0" fmla="*/ 573563 h 696623"/>
                <a:gd name="connsiteX1" fmla="*/ 915365 w 2357612"/>
                <a:gd name="connsiteY1" fmla="*/ 646235 h 696623"/>
                <a:gd name="connsiteX2" fmla="*/ 855571 w 2357612"/>
                <a:gd name="connsiteY2" fmla="*/ 573563 h 696623"/>
                <a:gd name="connsiteX3" fmla="*/ 850970 w 2357612"/>
                <a:gd name="connsiteY3" fmla="*/ 578163 h 696623"/>
                <a:gd name="connsiteX4" fmla="*/ 872128 w 2357612"/>
                <a:gd name="connsiteY4" fmla="*/ 573563 h 696623"/>
                <a:gd name="connsiteX0" fmla="*/ 893038 w 2357612"/>
                <a:gd name="connsiteY0" fmla="*/ 588415 h 696623"/>
                <a:gd name="connsiteX1" fmla="*/ 880620 w 2357612"/>
                <a:gd name="connsiteY1" fmla="*/ 600833 h 696623"/>
                <a:gd name="connsiteX2" fmla="*/ 881082 w 2357612"/>
                <a:gd name="connsiteY2" fmla="*/ 575536 h 696623"/>
                <a:gd name="connsiteX3" fmla="*/ 841984 w 2357612"/>
                <a:gd name="connsiteY3" fmla="*/ 653271 h 696623"/>
                <a:gd name="connsiteX4" fmla="*/ 893038 w 2357612"/>
                <a:gd name="connsiteY4" fmla="*/ 588415 h 696623"/>
                <a:gd name="connsiteX0" fmla="*/ 4729 w 43256"/>
                <a:gd name="connsiteY0" fmla="*/ 26036 h 49122"/>
                <a:gd name="connsiteX1" fmla="*/ 2196 w 43256"/>
                <a:gd name="connsiteY1" fmla="*/ 25239 h 49122"/>
                <a:gd name="connsiteX2" fmla="*/ 6964 w 43256"/>
                <a:gd name="connsiteY2" fmla="*/ 34758 h 49122"/>
                <a:gd name="connsiteX3" fmla="*/ 5856 w 43256"/>
                <a:gd name="connsiteY3" fmla="*/ 35139 h 49122"/>
                <a:gd name="connsiteX4" fmla="*/ 16514 w 43256"/>
                <a:gd name="connsiteY4" fmla="*/ 38949 h 49122"/>
                <a:gd name="connsiteX5" fmla="*/ 15846 w 43256"/>
                <a:gd name="connsiteY5" fmla="*/ 37209 h 49122"/>
                <a:gd name="connsiteX6" fmla="*/ 28863 w 43256"/>
                <a:gd name="connsiteY6" fmla="*/ 34610 h 49122"/>
                <a:gd name="connsiteX7" fmla="*/ 28596 w 43256"/>
                <a:gd name="connsiteY7" fmla="*/ 36519 h 49122"/>
                <a:gd name="connsiteX8" fmla="*/ 34165 w 43256"/>
                <a:gd name="connsiteY8" fmla="*/ 22813 h 49122"/>
                <a:gd name="connsiteX9" fmla="*/ 37416 w 43256"/>
                <a:gd name="connsiteY9" fmla="*/ 29949 h 49122"/>
                <a:gd name="connsiteX10" fmla="*/ 41834 w 43256"/>
                <a:gd name="connsiteY10" fmla="*/ 15213 h 49122"/>
                <a:gd name="connsiteX11" fmla="*/ 40386 w 43256"/>
                <a:gd name="connsiteY11" fmla="*/ 17889 h 49122"/>
                <a:gd name="connsiteX12" fmla="*/ 38360 w 43256"/>
                <a:gd name="connsiteY12" fmla="*/ 5285 h 49122"/>
                <a:gd name="connsiteX13" fmla="*/ 38436 w 43256"/>
                <a:gd name="connsiteY13" fmla="*/ 6549 h 49122"/>
                <a:gd name="connsiteX14" fmla="*/ 29114 w 43256"/>
                <a:gd name="connsiteY14" fmla="*/ 3811 h 49122"/>
                <a:gd name="connsiteX15" fmla="*/ 29856 w 43256"/>
                <a:gd name="connsiteY15" fmla="*/ 2199 h 49122"/>
                <a:gd name="connsiteX16" fmla="*/ 22177 w 43256"/>
                <a:gd name="connsiteY16" fmla="*/ 4579 h 49122"/>
                <a:gd name="connsiteX17" fmla="*/ 22536 w 43256"/>
                <a:gd name="connsiteY17" fmla="*/ 3189 h 49122"/>
                <a:gd name="connsiteX18" fmla="*/ 14036 w 43256"/>
                <a:gd name="connsiteY18" fmla="*/ 5051 h 49122"/>
                <a:gd name="connsiteX19" fmla="*/ 15336 w 43256"/>
                <a:gd name="connsiteY19" fmla="*/ 6399 h 49122"/>
                <a:gd name="connsiteX20" fmla="*/ 4163 w 43256"/>
                <a:gd name="connsiteY20" fmla="*/ 15648 h 49122"/>
                <a:gd name="connsiteX21" fmla="*/ 3936 w 43256"/>
                <a:gd name="connsiteY21" fmla="*/ 14229 h 49122"/>
                <a:gd name="connsiteX0" fmla="*/ 3936 w 43256"/>
                <a:gd name="connsiteY0" fmla="*/ 14229 h 46069"/>
                <a:gd name="connsiteX1" fmla="*/ 5659 w 43256"/>
                <a:gd name="connsiteY1" fmla="*/ 6766 h 46069"/>
                <a:gd name="connsiteX2" fmla="*/ 14041 w 43256"/>
                <a:gd name="connsiteY2" fmla="*/ 5061 h 46069"/>
                <a:gd name="connsiteX3" fmla="*/ 22492 w 43256"/>
                <a:gd name="connsiteY3" fmla="*/ 3291 h 46069"/>
                <a:gd name="connsiteX4" fmla="*/ 25785 w 43256"/>
                <a:gd name="connsiteY4" fmla="*/ 59 h 46069"/>
                <a:gd name="connsiteX5" fmla="*/ 29869 w 43256"/>
                <a:gd name="connsiteY5" fmla="*/ 2340 h 46069"/>
                <a:gd name="connsiteX6" fmla="*/ 35499 w 43256"/>
                <a:gd name="connsiteY6" fmla="*/ 549 h 46069"/>
                <a:gd name="connsiteX7" fmla="*/ 38354 w 43256"/>
                <a:gd name="connsiteY7" fmla="*/ 5435 h 46069"/>
                <a:gd name="connsiteX8" fmla="*/ 42018 w 43256"/>
                <a:gd name="connsiteY8" fmla="*/ 10177 h 46069"/>
                <a:gd name="connsiteX9" fmla="*/ 41854 w 43256"/>
                <a:gd name="connsiteY9" fmla="*/ 15319 h 46069"/>
                <a:gd name="connsiteX10" fmla="*/ 43052 w 43256"/>
                <a:gd name="connsiteY10" fmla="*/ 23181 h 46069"/>
                <a:gd name="connsiteX11" fmla="*/ 37440 w 43256"/>
                <a:gd name="connsiteY11" fmla="*/ 30063 h 46069"/>
                <a:gd name="connsiteX12" fmla="*/ 35431 w 43256"/>
                <a:gd name="connsiteY12" fmla="*/ 35960 h 46069"/>
                <a:gd name="connsiteX13" fmla="*/ 28591 w 43256"/>
                <a:gd name="connsiteY13" fmla="*/ 36674 h 46069"/>
                <a:gd name="connsiteX14" fmla="*/ 23703 w 43256"/>
                <a:gd name="connsiteY14" fmla="*/ 42965 h 46069"/>
                <a:gd name="connsiteX15" fmla="*/ 16516 w 43256"/>
                <a:gd name="connsiteY15" fmla="*/ 39125 h 46069"/>
                <a:gd name="connsiteX16" fmla="*/ 5840 w 43256"/>
                <a:gd name="connsiteY16" fmla="*/ 35331 h 46069"/>
                <a:gd name="connsiteX17" fmla="*/ 1146 w 43256"/>
                <a:gd name="connsiteY17" fmla="*/ 31109 h 46069"/>
                <a:gd name="connsiteX18" fmla="*/ 2149 w 43256"/>
                <a:gd name="connsiteY18" fmla="*/ 25410 h 46069"/>
                <a:gd name="connsiteX19" fmla="*/ 31 w 43256"/>
                <a:gd name="connsiteY19" fmla="*/ 19563 h 46069"/>
                <a:gd name="connsiteX20" fmla="*/ 3899 w 43256"/>
                <a:gd name="connsiteY20" fmla="*/ 14366 h 46069"/>
                <a:gd name="connsiteX21" fmla="*/ 3936 w 43256"/>
                <a:gd name="connsiteY21" fmla="*/ 14229 h 46069"/>
                <a:gd name="connsiteX0" fmla="*/ 873159 w 2357612"/>
                <a:gd name="connsiteY0" fmla="*/ 597082 h 653328"/>
                <a:gd name="connsiteX1" fmla="*/ 881898 w 2357612"/>
                <a:gd name="connsiteY1" fmla="*/ 523948 h 653328"/>
                <a:gd name="connsiteX2" fmla="*/ 864879 w 2357612"/>
                <a:gd name="connsiteY2" fmla="*/ 545567 h 653328"/>
                <a:gd name="connsiteX3" fmla="*/ 881898 w 2357612"/>
                <a:gd name="connsiteY3" fmla="*/ 554307 h 653328"/>
                <a:gd name="connsiteX4" fmla="*/ 873159 w 2357612"/>
                <a:gd name="connsiteY4" fmla="*/ 597082 h 653328"/>
                <a:gd name="connsiteX0" fmla="*/ 872128 w 2357612"/>
                <a:gd name="connsiteY0" fmla="*/ 573563 h 653328"/>
                <a:gd name="connsiteX1" fmla="*/ 915365 w 2357612"/>
                <a:gd name="connsiteY1" fmla="*/ 646235 h 653328"/>
                <a:gd name="connsiteX2" fmla="*/ 855571 w 2357612"/>
                <a:gd name="connsiteY2" fmla="*/ 573563 h 653328"/>
                <a:gd name="connsiteX3" fmla="*/ 850970 w 2357612"/>
                <a:gd name="connsiteY3" fmla="*/ 578163 h 653328"/>
                <a:gd name="connsiteX4" fmla="*/ 872128 w 2357612"/>
                <a:gd name="connsiteY4" fmla="*/ 573563 h 653328"/>
                <a:gd name="connsiteX0" fmla="*/ 893038 w 2357612"/>
                <a:gd name="connsiteY0" fmla="*/ 588415 h 653328"/>
                <a:gd name="connsiteX1" fmla="*/ 880620 w 2357612"/>
                <a:gd name="connsiteY1" fmla="*/ 600833 h 653328"/>
                <a:gd name="connsiteX2" fmla="*/ 881082 w 2357612"/>
                <a:gd name="connsiteY2" fmla="*/ 575536 h 653328"/>
                <a:gd name="connsiteX3" fmla="*/ 841984 w 2357612"/>
                <a:gd name="connsiteY3" fmla="*/ 653271 h 653328"/>
                <a:gd name="connsiteX4" fmla="*/ 893038 w 2357612"/>
                <a:gd name="connsiteY4" fmla="*/ 588415 h 653328"/>
                <a:gd name="connsiteX0" fmla="*/ 4729 w 43256"/>
                <a:gd name="connsiteY0" fmla="*/ 26036 h 46069"/>
                <a:gd name="connsiteX1" fmla="*/ 2196 w 43256"/>
                <a:gd name="connsiteY1" fmla="*/ 25239 h 46069"/>
                <a:gd name="connsiteX2" fmla="*/ 6964 w 43256"/>
                <a:gd name="connsiteY2" fmla="*/ 34758 h 46069"/>
                <a:gd name="connsiteX3" fmla="*/ 5856 w 43256"/>
                <a:gd name="connsiteY3" fmla="*/ 35139 h 46069"/>
                <a:gd name="connsiteX4" fmla="*/ 16514 w 43256"/>
                <a:gd name="connsiteY4" fmla="*/ 38949 h 46069"/>
                <a:gd name="connsiteX5" fmla="*/ 15846 w 43256"/>
                <a:gd name="connsiteY5" fmla="*/ 37209 h 46069"/>
                <a:gd name="connsiteX6" fmla="*/ 28863 w 43256"/>
                <a:gd name="connsiteY6" fmla="*/ 34610 h 46069"/>
                <a:gd name="connsiteX7" fmla="*/ 28596 w 43256"/>
                <a:gd name="connsiteY7" fmla="*/ 36519 h 46069"/>
                <a:gd name="connsiteX8" fmla="*/ 34165 w 43256"/>
                <a:gd name="connsiteY8" fmla="*/ 22813 h 46069"/>
                <a:gd name="connsiteX9" fmla="*/ 37416 w 43256"/>
                <a:gd name="connsiteY9" fmla="*/ 29949 h 46069"/>
                <a:gd name="connsiteX10" fmla="*/ 41834 w 43256"/>
                <a:gd name="connsiteY10" fmla="*/ 15213 h 46069"/>
                <a:gd name="connsiteX11" fmla="*/ 40386 w 43256"/>
                <a:gd name="connsiteY11" fmla="*/ 17889 h 46069"/>
                <a:gd name="connsiteX12" fmla="*/ 38360 w 43256"/>
                <a:gd name="connsiteY12" fmla="*/ 5285 h 46069"/>
                <a:gd name="connsiteX13" fmla="*/ 38436 w 43256"/>
                <a:gd name="connsiteY13" fmla="*/ 6549 h 46069"/>
                <a:gd name="connsiteX14" fmla="*/ 29114 w 43256"/>
                <a:gd name="connsiteY14" fmla="*/ 3811 h 46069"/>
                <a:gd name="connsiteX15" fmla="*/ 29856 w 43256"/>
                <a:gd name="connsiteY15" fmla="*/ 2199 h 46069"/>
                <a:gd name="connsiteX16" fmla="*/ 22177 w 43256"/>
                <a:gd name="connsiteY16" fmla="*/ 4579 h 46069"/>
                <a:gd name="connsiteX17" fmla="*/ 22536 w 43256"/>
                <a:gd name="connsiteY17" fmla="*/ 3189 h 46069"/>
                <a:gd name="connsiteX18" fmla="*/ 14036 w 43256"/>
                <a:gd name="connsiteY18" fmla="*/ 5051 h 46069"/>
                <a:gd name="connsiteX19" fmla="*/ 15336 w 43256"/>
                <a:gd name="connsiteY19" fmla="*/ 6399 h 46069"/>
                <a:gd name="connsiteX20" fmla="*/ 4163 w 43256"/>
                <a:gd name="connsiteY20" fmla="*/ 15648 h 46069"/>
                <a:gd name="connsiteX21" fmla="*/ 3936 w 43256"/>
                <a:gd name="connsiteY21" fmla="*/ 14229 h 46069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15365 w 2357612"/>
                <a:gd name="connsiteY1" fmla="*/ 646235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02486 w 2357612"/>
                <a:gd name="connsiteY1" fmla="*/ 594719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80620 w 2357612"/>
                <a:gd name="connsiteY1" fmla="*/ 600833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4469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7782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6519 w 43256"/>
                <a:gd name="connsiteY8" fmla="*/ 29438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3256" h="43219">
                  <a:moveTo>
                    <a:pt x="3936" y="14229"/>
                  </a:moveTo>
                  <a:cubicBezTo>
                    <a:pt x="3665" y="11516"/>
                    <a:pt x="4297" y="8780"/>
                    <a:pt x="5659" y="6766"/>
                  </a:cubicBezTo>
                  <a:cubicBezTo>
                    <a:pt x="7811" y="3585"/>
                    <a:pt x="11300" y="2876"/>
                    <a:pt x="14041" y="5061"/>
                  </a:cubicBezTo>
                  <a:cubicBezTo>
                    <a:pt x="15714" y="768"/>
                    <a:pt x="19950" y="-119"/>
                    <a:pt x="22492" y="3291"/>
                  </a:cubicBezTo>
                  <a:cubicBezTo>
                    <a:pt x="23133" y="1542"/>
                    <a:pt x="24364" y="333"/>
                    <a:pt x="25785" y="59"/>
                  </a:cubicBezTo>
                  <a:cubicBezTo>
                    <a:pt x="27349" y="-243"/>
                    <a:pt x="28911" y="629"/>
                    <a:pt x="29869" y="2340"/>
                  </a:cubicBezTo>
                  <a:cubicBezTo>
                    <a:pt x="31251" y="126"/>
                    <a:pt x="33537" y="-601"/>
                    <a:pt x="35499" y="549"/>
                  </a:cubicBezTo>
                  <a:cubicBezTo>
                    <a:pt x="36994" y="1425"/>
                    <a:pt x="38066" y="3259"/>
                    <a:pt x="38354" y="5435"/>
                  </a:cubicBezTo>
                  <a:cubicBezTo>
                    <a:pt x="40082" y="6077"/>
                    <a:pt x="41458" y="7857"/>
                    <a:pt x="42018" y="10177"/>
                  </a:cubicBezTo>
                  <a:cubicBezTo>
                    <a:pt x="42425" y="11861"/>
                    <a:pt x="42367" y="13690"/>
                    <a:pt x="41854" y="15319"/>
                  </a:cubicBezTo>
                  <a:cubicBezTo>
                    <a:pt x="43115" y="17553"/>
                    <a:pt x="43556" y="20449"/>
                    <a:pt x="43052" y="23181"/>
                  </a:cubicBezTo>
                  <a:cubicBezTo>
                    <a:pt x="42382" y="26813"/>
                    <a:pt x="40164" y="29533"/>
                    <a:pt x="37440" y="30063"/>
                  </a:cubicBezTo>
                  <a:cubicBezTo>
                    <a:pt x="37427" y="32330"/>
                    <a:pt x="36694" y="34480"/>
                    <a:pt x="35431" y="35960"/>
                  </a:cubicBezTo>
                  <a:cubicBezTo>
                    <a:pt x="33512" y="38209"/>
                    <a:pt x="30740" y="38498"/>
                    <a:pt x="28591" y="36674"/>
                  </a:cubicBezTo>
                  <a:cubicBezTo>
                    <a:pt x="27896" y="39807"/>
                    <a:pt x="26035" y="42202"/>
                    <a:pt x="23703" y="42965"/>
                  </a:cubicBezTo>
                  <a:cubicBezTo>
                    <a:pt x="20955" y="43864"/>
                    <a:pt x="18087" y="42332"/>
                    <a:pt x="16516" y="39125"/>
                  </a:cubicBezTo>
                  <a:cubicBezTo>
                    <a:pt x="12808" y="42169"/>
                    <a:pt x="7992" y="40458"/>
                    <a:pt x="5840" y="35331"/>
                  </a:cubicBezTo>
                  <a:cubicBezTo>
                    <a:pt x="3726" y="35668"/>
                    <a:pt x="1741" y="33883"/>
                    <a:pt x="1146" y="31109"/>
                  </a:cubicBezTo>
                  <a:cubicBezTo>
                    <a:pt x="715" y="29102"/>
                    <a:pt x="1096" y="26936"/>
                    <a:pt x="2149" y="25410"/>
                  </a:cubicBezTo>
                  <a:cubicBezTo>
                    <a:pt x="655" y="24213"/>
                    <a:pt x="-177" y="21916"/>
                    <a:pt x="31" y="19563"/>
                  </a:cubicBezTo>
                  <a:cubicBezTo>
                    <a:pt x="275" y="16808"/>
                    <a:pt x="1881" y="14650"/>
                    <a:pt x="3899" y="14366"/>
                  </a:cubicBezTo>
                  <a:cubicBezTo>
                    <a:pt x="3911" y="14320"/>
                    <a:pt x="3924" y="14275"/>
                    <a:pt x="3936" y="14229"/>
                  </a:cubicBezTo>
                  <a:close/>
                </a:path>
                <a:path w="2357612" h="612905">
                  <a:moveTo>
                    <a:pt x="880465" y="553337"/>
                  </a:moveTo>
                  <a:cubicBezTo>
                    <a:pt x="880465" y="548277"/>
                    <a:pt x="884496" y="525243"/>
                    <a:pt x="881898" y="523948"/>
                  </a:cubicBezTo>
                  <a:cubicBezTo>
                    <a:pt x="879300" y="522653"/>
                    <a:pt x="864879" y="554966"/>
                    <a:pt x="864879" y="545567"/>
                  </a:cubicBezTo>
                  <a:cubicBezTo>
                    <a:pt x="864879" y="536168"/>
                    <a:pt x="879300" y="553012"/>
                    <a:pt x="881898" y="554307"/>
                  </a:cubicBezTo>
                  <a:cubicBezTo>
                    <a:pt x="884496" y="555602"/>
                    <a:pt x="880465" y="558397"/>
                    <a:pt x="880465" y="553337"/>
                  </a:cubicBezTo>
                  <a:close/>
                </a:path>
                <a:path w="2357612" h="612905">
                  <a:moveTo>
                    <a:pt x="886740" y="553149"/>
                  </a:moveTo>
                  <a:cubicBezTo>
                    <a:pt x="884367" y="552992"/>
                    <a:pt x="866280" y="556321"/>
                    <a:pt x="865956" y="556807"/>
                  </a:cubicBezTo>
                  <a:cubicBezTo>
                    <a:pt x="865632" y="557293"/>
                    <a:pt x="884796" y="574863"/>
                    <a:pt x="884796" y="556065"/>
                  </a:cubicBezTo>
                  <a:cubicBezTo>
                    <a:pt x="884796" y="537267"/>
                    <a:pt x="879871" y="558235"/>
                    <a:pt x="880195" y="557749"/>
                  </a:cubicBezTo>
                  <a:cubicBezTo>
                    <a:pt x="880519" y="557263"/>
                    <a:pt x="889113" y="553306"/>
                    <a:pt x="886740" y="553149"/>
                  </a:cubicBezTo>
                  <a:close/>
                </a:path>
                <a:path w="2357612" h="612905">
                  <a:moveTo>
                    <a:pt x="867280" y="549778"/>
                  </a:moveTo>
                  <a:cubicBezTo>
                    <a:pt x="862698" y="548383"/>
                    <a:pt x="864223" y="548268"/>
                    <a:pt x="867741" y="550131"/>
                  </a:cubicBezTo>
                  <a:cubicBezTo>
                    <a:pt x="871259" y="551994"/>
                    <a:pt x="888388" y="589150"/>
                    <a:pt x="888388" y="560954"/>
                  </a:cubicBezTo>
                  <a:cubicBezTo>
                    <a:pt x="888388" y="532758"/>
                    <a:pt x="898750" y="560362"/>
                    <a:pt x="895232" y="558499"/>
                  </a:cubicBezTo>
                  <a:cubicBezTo>
                    <a:pt x="891714" y="556636"/>
                    <a:pt x="871862" y="551173"/>
                    <a:pt x="867280" y="549778"/>
                  </a:cubicBezTo>
                  <a:close/>
                </a:path>
                <a:path w="43256" h="43219" fill="none" extrusionOk="0">
                  <a:moveTo>
                    <a:pt x="4729" y="26036"/>
                  </a:moveTo>
                  <a:cubicBezTo>
                    <a:pt x="3845" y="26130"/>
                    <a:pt x="2961" y="25852"/>
                    <a:pt x="2196" y="25239"/>
                  </a:cubicBezTo>
                  <a:moveTo>
                    <a:pt x="6964" y="34758"/>
                  </a:moveTo>
                  <a:cubicBezTo>
                    <a:pt x="6609" y="34951"/>
                    <a:pt x="6236" y="35079"/>
                    <a:pt x="5856" y="35139"/>
                  </a:cubicBezTo>
                  <a:moveTo>
                    <a:pt x="16514" y="38949"/>
                  </a:moveTo>
                  <a:cubicBezTo>
                    <a:pt x="16247" y="38403"/>
                    <a:pt x="16023" y="37820"/>
                    <a:pt x="15846" y="37209"/>
                  </a:cubicBezTo>
                  <a:moveTo>
                    <a:pt x="28863" y="34610"/>
                  </a:moveTo>
                  <a:cubicBezTo>
                    <a:pt x="28824" y="35257"/>
                    <a:pt x="28734" y="35897"/>
                    <a:pt x="28596" y="36519"/>
                  </a:cubicBezTo>
                  <a:moveTo>
                    <a:pt x="36519" y="29438"/>
                  </a:moveTo>
                  <a:cubicBezTo>
                    <a:pt x="38523" y="30766"/>
                    <a:pt x="37434" y="26917"/>
                    <a:pt x="37416" y="29949"/>
                  </a:cubicBezTo>
                  <a:moveTo>
                    <a:pt x="41834" y="15213"/>
                  </a:moveTo>
                  <a:cubicBezTo>
                    <a:pt x="41509" y="16245"/>
                    <a:pt x="41014" y="17161"/>
                    <a:pt x="40386" y="17889"/>
                  </a:cubicBezTo>
                  <a:moveTo>
                    <a:pt x="38360" y="5285"/>
                  </a:moveTo>
                  <a:cubicBezTo>
                    <a:pt x="38415" y="5702"/>
                    <a:pt x="38441" y="6125"/>
                    <a:pt x="38436" y="6549"/>
                  </a:cubicBezTo>
                  <a:moveTo>
                    <a:pt x="29114" y="3811"/>
                  </a:moveTo>
                  <a:cubicBezTo>
                    <a:pt x="29303" y="3228"/>
                    <a:pt x="29552" y="2685"/>
                    <a:pt x="29856" y="2199"/>
                  </a:cubicBezTo>
                  <a:moveTo>
                    <a:pt x="22177" y="4579"/>
                  </a:moveTo>
                  <a:cubicBezTo>
                    <a:pt x="22254" y="4097"/>
                    <a:pt x="22375" y="3630"/>
                    <a:pt x="22536" y="3189"/>
                  </a:cubicBezTo>
                  <a:moveTo>
                    <a:pt x="14036" y="5051"/>
                  </a:moveTo>
                  <a:cubicBezTo>
                    <a:pt x="14508" y="5427"/>
                    <a:pt x="14944" y="5880"/>
                    <a:pt x="15336" y="6399"/>
                  </a:cubicBezTo>
                  <a:moveTo>
                    <a:pt x="4163" y="15648"/>
                  </a:moveTo>
                  <a:cubicBezTo>
                    <a:pt x="4060" y="15184"/>
                    <a:pt x="3984" y="14710"/>
                    <a:pt x="3936" y="14229"/>
                  </a:cubicBezTo>
                </a:path>
              </a:pathLst>
            </a:cu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788025" y="3140968"/>
              <a:ext cx="1937086" cy="584775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příslovce</a:t>
              </a:r>
              <a:endParaRPr lang="cs-CZ" sz="32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 rot="20975066">
            <a:off x="6911163" y="5238109"/>
            <a:ext cx="2028304" cy="1258272"/>
            <a:chOff x="4355976" y="2852936"/>
            <a:chExt cx="2448272" cy="1160512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27" name="Obláček 3"/>
            <p:cNvSpPr/>
            <p:nvPr/>
          </p:nvSpPr>
          <p:spPr>
            <a:xfrm>
              <a:off x="4355976" y="2852936"/>
              <a:ext cx="2448272" cy="1160512"/>
            </a:xfrm>
            <a:custGeom>
              <a:avLst/>
              <a:gdLst>
                <a:gd name="connsiteX0" fmla="*/ 3900 w 43200"/>
                <a:gd name="connsiteY0" fmla="*/ 14370 h 43200"/>
                <a:gd name="connsiteX1" fmla="*/ 5623 w 43200"/>
                <a:gd name="connsiteY1" fmla="*/ 6907 h 43200"/>
                <a:gd name="connsiteX2" fmla="*/ 14005 w 43200"/>
                <a:gd name="connsiteY2" fmla="*/ 5202 h 43200"/>
                <a:gd name="connsiteX3" fmla="*/ 22456 w 43200"/>
                <a:gd name="connsiteY3" fmla="*/ 3432 h 43200"/>
                <a:gd name="connsiteX4" fmla="*/ 25749 w 43200"/>
                <a:gd name="connsiteY4" fmla="*/ 200 h 43200"/>
                <a:gd name="connsiteX5" fmla="*/ 29833 w 43200"/>
                <a:gd name="connsiteY5" fmla="*/ 2481 h 43200"/>
                <a:gd name="connsiteX6" fmla="*/ 35463 w 43200"/>
                <a:gd name="connsiteY6" fmla="*/ 690 h 43200"/>
                <a:gd name="connsiteX7" fmla="*/ 38318 w 43200"/>
                <a:gd name="connsiteY7" fmla="*/ 5576 h 43200"/>
                <a:gd name="connsiteX8" fmla="*/ 41982 w 43200"/>
                <a:gd name="connsiteY8" fmla="*/ 10318 h 43200"/>
                <a:gd name="connsiteX9" fmla="*/ 41818 w 43200"/>
                <a:gd name="connsiteY9" fmla="*/ 15460 h 43200"/>
                <a:gd name="connsiteX10" fmla="*/ 43016 w 43200"/>
                <a:gd name="connsiteY10" fmla="*/ 23322 h 43200"/>
                <a:gd name="connsiteX11" fmla="*/ 37404 w 43200"/>
                <a:gd name="connsiteY11" fmla="*/ 30204 h 43200"/>
                <a:gd name="connsiteX12" fmla="*/ 35395 w 43200"/>
                <a:gd name="connsiteY12" fmla="*/ 36101 h 43200"/>
                <a:gd name="connsiteX13" fmla="*/ 28555 w 43200"/>
                <a:gd name="connsiteY13" fmla="*/ 36815 h 43200"/>
                <a:gd name="connsiteX14" fmla="*/ 23667 w 43200"/>
                <a:gd name="connsiteY14" fmla="*/ 43106 h 43200"/>
                <a:gd name="connsiteX15" fmla="*/ 16480 w 43200"/>
                <a:gd name="connsiteY15" fmla="*/ 39266 h 43200"/>
                <a:gd name="connsiteX16" fmla="*/ 5804 w 43200"/>
                <a:gd name="connsiteY16" fmla="*/ 35472 h 43200"/>
                <a:gd name="connsiteX17" fmla="*/ 1110 w 43200"/>
                <a:gd name="connsiteY17" fmla="*/ 31250 h 43200"/>
                <a:gd name="connsiteX18" fmla="*/ 2113 w 43200"/>
                <a:gd name="connsiteY18" fmla="*/ 25551 h 43200"/>
                <a:gd name="connsiteX19" fmla="*/ -5 w 43200"/>
                <a:gd name="connsiteY19" fmla="*/ 19704 h 43200"/>
                <a:gd name="connsiteX20" fmla="*/ 3863 w 43200"/>
                <a:gd name="connsiteY20" fmla="*/ 14507 h 43200"/>
                <a:gd name="connsiteX21" fmla="*/ 3900 w 43200"/>
                <a:gd name="connsiteY21" fmla="*/ 14370 h 43200"/>
                <a:gd name="connsiteX0" fmla="*/ 665134 w 2354560"/>
                <a:gd name="connsiteY0" fmla="*/ 933933 h 612648"/>
                <a:gd name="connsiteX1" fmla="*/ 648116 w 2354560"/>
                <a:gd name="connsiteY1" fmla="*/ 950951 h 612648"/>
                <a:gd name="connsiteX2" fmla="*/ 631098 w 2354560"/>
                <a:gd name="connsiteY2" fmla="*/ 933933 h 612648"/>
                <a:gd name="connsiteX3" fmla="*/ 648116 w 2354560"/>
                <a:gd name="connsiteY3" fmla="*/ 916915 h 612648"/>
                <a:gd name="connsiteX4" fmla="*/ 665134 w 2354560"/>
                <a:gd name="connsiteY4" fmla="*/ 933933 h 612648"/>
                <a:gd name="connsiteX0" fmla="*/ 767135 w 2354560"/>
                <a:gd name="connsiteY0" fmla="*/ 833140 h 612648"/>
                <a:gd name="connsiteX1" fmla="*/ 733099 w 2354560"/>
                <a:gd name="connsiteY1" fmla="*/ 867176 h 612648"/>
                <a:gd name="connsiteX2" fmla="*/ 699063 w 2354560"/>
                <a:gd name="connsiteY2" fmla="*/ 833140 h 612648"/>
                <a:gd name="connsiteX3" fmla="*/ 733099 w 2354560"/>
                <a:gd name="connsiteY3" fmla="*/ 799104 h 612648"/>
                <a:gd name="connsiteX4" fmla="*/ 767135 w 2354560"/>
                <a:gd name="connsiteY4" fmla="*/ 833140 h 612648"/>
                <a:gd name="connsiteX0" fmla="*/ 891076 w 2354560"/>
                <a:gd name="connsiteY0" fmla="*/ 706325 h 612648"/>
                <a:gd name="connsiteX1" fmla="*/ 840022 w 2354560"/>
                <a:gd name="connsiteY1" fmla="*/ 757379 h 612648"/>
                <a:gd name="connsiteX2" fmla="*/ 788968 w 2354560"/>
                <a:gd name="connsiteY2" fmla="*/ 706325 h 612648"/>
                <a:gd name="connsiteX3" fmla="*/ 840022 w 2354560"/>
                <a:gd name="connsiteY3" fmla="*/ 655271 h 612648"/>
                <a:gd name="connsiteX4" fmla="*/ 891076 w 2354560"/>
                <a:gd name="connsiteY4" fmla="*/ 706325 h 612648"/>
                <a:gd name="connsiteX0" fmla="*/ 4693 w 43200"/>
                <a:gd name="connsiteY0" fmla="*/ 26177 h 43200"/>
                <a:gd name="connsiteX1" fmla="*/ 2160 w 43200"/>
                <a:gd name="connsiteY1" fmla="*/ 25380 h 43200"/>
                <a:gd name="connsiteX2" fmla="*/ 6928 w 43200"/>
                <a:gd name="connsiteY2" fmla="*/ 34899 h 43200"/>
                <a:gd name="connsiteX3" fmla="*/ 5820 w 43200"/>
                <a:gd name="connsiteY3" fmla="*/ 35280 h 43200"/>
                <a:gd name="connsiteX4" fmla="*/ 16478 w 43200"/>
                <a:gd name="connsiteY4" fmla="*/ 39090 h 43200"/>
                <a:gd name="connsiteX5" fmla="*/ 15810 w 43200"/>
                <a:gd name="connsiteY5" fmla="*/ 37350 h 43200"/>
                <a:gd name="connsiteX6" fmla="*/ 28827 w 43200"/>
                <a:gd name="connsiteY6" fmla="*/ 34751 h 43200"/>
                <a:gd name="connsiteX7" fmla="*/ 28560 w 43200"/>
                <a:gd name="connsiteY7" fmla="*/ 36660 h 43200"/>
                <a:gd name="connsiteX8" fmla="*/ 34129 w 43200"/>
                <a:gd name="connsiteY8" fmla="*/ 22954 h 43200"/>
                <a:gd name="connsiteX9" fmla="*/ 37380 w 43200"/>
                <a:gd name="connsiteY9" fmla="*/ 30090 h 43200"/>
                <a:gd name="connsiteX10" fmla="*/ 41798 w 43200"/>
                <a:gd name="connsiteY10" fmla="*/ 15354 h 43200"/>
                <a:gd name="connsiteX11" fmla="*/ 40350 w 43200"/>
                <a:gd name="connsiteY11" fmla="*/ 18030 h 43200"/>
                <a:gd name="connsiteX12" fmla="*/ 38324 w 43200"/>
                <a:gd name="connsiteY12" fmla="*/ 5426 h 43200"/>
                <a:gd name="connsiteX13" fmla="*/ 38400 w 43200"/>
                <a:gd name="connsiteY13" fmla="*/ 6690 h 43200"/>
                <a:gd name="connsiteX14" fmla="*/ 29078 w 43200"/>
                <a:gd name="connsiteY14" fmla="*/ 3952 h 43200"/>
                <a:gd name="connsiteX15" fmla="*/ 29820 w 43200"/>
                <a:gd name="connsiteY15" fmla="*/ 2340 h 43200"/>
                <a:gd name="connsiteX16" fmla="*/ 22141 w 43200"/>
                <a:gd name="connsiteY16" fmla="*/ 4720 h 43200"/>
                <a:gd name="connsiteX17" fmla="*/ 22500 w 43200"/>
                <a:gd name="connsiteY17" fmla="*/ 3330 h 43200"/>
                <a:gd name="connsiteX18" fmla="*/ 14000 w 43200"/>
                <a:gd name="connsiteY18" fmla="*/ 5192 h 43200"/>
                <a:gd name="connsiteX19" fmla="*/ 15300 w 43200"/>
                <a:gd name="connsiteY19" fmla="*/ 6540 h 43200"/>
                <a:gd name="connsiteX20" fmla="*/ 4127 w 43200"/>
                <a:gd name="connsiteY20" fmla="*/ 15789 h 43200"/>
                <a:gd name="connsiteX21" fmla="*/ 3900 w 43200"/>
                <a:gd name="connsiteY21" fmla="*/ 14370 h 4320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50078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907656 w 2357612"/>
                <a:gd name="connsiteY3" fmla="*/ 940673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37200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830383 w 2357612"/>
                <a:gd name="connsiteY3" fmla="*/ 695974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7028"/>
                <a:gd name="connsiteX1" fmla="*/ 5659 w 43256"/>
                <a:gd name="connsiteY1" fmla="*/ 6766 h 67028"/>
                <a:gd name="connsiteX2" fmla="*/ 14041 w 43256"/>
                <a:gd name="connsiteY2" fmla="*/ 5061 h 67028"/>
                <a:gd name="connsiteX3" fmla="*/ 22492 w 43256"/>
                <a:gd name="connsiteY3" fmla="*/ 3291 h 67028"/>
                <a:gd name="connsiteX4" fmla="*/ 25785 w 43256"/>
                <a:gd name="connsiteY4" fmla="*/ 59 h 67028"/>
                <a:gd name="connsiteX5" fmla="*/ 29869 w 43256"/>
                <a:gd name="connsiteY5" fmla="*/ 2340 h 67028"/>
                <a:gd name="connsiteX6" fmla="*/ 35499 w 43256"/>
                <a:gd name="connsiteY6" fmla="*/ 549 h 67028"/>
                <a:gd name="connsiteX7" fmla="*/ 38354 w 43256"/>
                <a:gd name="connsiteY7" fmla="*/ 5435 h 67028"/>
                <a:gd name="connsiteX8" fmla="*/ 42018 w 43256"/>
                <a:gd name="connsiteY8" fmla="*/ 10177 h 67028"/>
                <a:gd name="connsiteX9" fmla="*/ 41854 w 43256"/>
                <a:gd name="connsiteY9" fmla="*/ 15319 h 67028"/>
                <a:gd name="connsiteX10" fmla="*/ 43052 w 43256"/>
                <a:gd name="connsiteY10" fmla="*/ 23181 h 67028"/>
                <a:gd name="connsiteX11" fmla="*/ 37440 w 43256"/>
                <a:gd name="connsiteY11" fmla="*/ 30063 h 67028"/>
                <a:gd name="connsiteX12" fmla="*/ 35431 w 43256"/>
                <a:gd name="connsiteY12" fmla="*/ 35960 h 67028"/>
                <a:gd name="connsiteX13" fmla="*/ 28591 w 43256"/>
                <a:gd name="connsiteY13" fmla="*/ 36674 h 67028"/>
                <a:gd name="connsiteX14" fmla="*/ 23703 w 43256"/>
                <a:gd name="connsiteY14" fmla="*/ 42965 h 67028"/>
                <a:gd name="connsiteX15" fmla="*/ 16516 w 43256"/>
                <a:gd name="connsiteY15" fmla="*/ 39125 h 67028"/>
                <a:gd name="connsiteX16" fmla="*/ 5840 w 43256"/>
                <a:gd name="connsiteY16" fmla="*/ 35331 h 67028"/>
                <a:gd name="connsiteX17" fmla="*/ 1146 w 43256"/>
                <a:gd name="connsiteY17" fmla="*/ 31109 h 67028"/>
                <a:gd name="connsiteX18" fmla="*/ 2149 w 43256"/>
                <a:gd name="connsiteY18" fmla="*/ 25410 h 67028"/>
                <a:gd name="connsiteX19" fmla="*/ 31 w 43256"/>
                <a:gd name="connsiteY19" fmla="*/ 19563 h 67028"/>
                <a:gd name="connsiteX20" fmla="*/ 3899 w 43256"/>
                <a:gd name="connsiteY20" fmla="*/ 14366 h 67028"/>
                <a:gd name="connsiteX21" fmla="*/ 3936 w 43256"/>
                <a:gd name="connsiteY21" fmla="*/ 14229 h 67028"/>
                <a:gd name="connsiteX0" fmla="*/ 847401 w 2357612"/>
                <a:gd name="connsiteY0" fmla="*/ 687234 h 950561"/>
                <a:gd name="connsiteX1" fmla="*/ 650078 w 2357612"/>
                <a:gd name="connsiteY1" fmla="*/ 948951 h 950561"/>
                <a:gd name="connsiteX2" fmla="*/ 864879 w 2357612"/>
                <a:gd name="connsiteY2" fmla="*/ 545567 h 950561"/>
                <a:gd name="connsiteX3" fmla="*/ 830383 w 2357612"/>
                <a:gd name="connsiteY3" fmla="*/ 695974 h 950561"/>
                <a:gd name="connsiteX4" fmla="*/ 847401 w 2357612"/>
                <a:gd name="connsiteY4" fmla="*/ 687234 h 950561"/>
                <a:gd name="connsiteX0" fmla="*/ 769097 w 2357612"/>
                <a:gd name="connsiteY0" fmla="*/ 831140 h 950561"/>
                <a:gd name="connsiteX1" fmla="*/ 735061 w 2357612"/>
                <a:gd name="connsiteY1" fmla="*/ 865176 h 950561"/>
                <a:gd name="connsiteX2" fmla="*/ 701025 w 2357612"/>
                <a:gd name="connsiteY2" fmla="*/ 831140 h 950561"/>
                <a:gd name="connsiteX3" fmla="*/ 735061 w 2357612"/>
                <a:gd name="connsiteY3" fmla="*/ 797104 h 950561"/>
                <a:gd name="connsiteX4" fmla="*/ 769097 w 2357612"/>
                <a:gd name="connsiteY4" fmla="*/ 831140 h 950561"/>
                <a:gd name="connsiteX0" fmla="*/ 893038 w 2357612"/>
                <a:gd name="connsiteY0" fmla="*/ 704325 h 950561"/>
                <a:gd name="connsiteX1" fmla="*/ 841984 w 2357612"/>
                <a:gd name="connsiteY1" fmla="*/ 755379 h 950561"/>
                <a:gd name="connsiteX2" fmla="*/ 790930 w 2357612"/>
                <a:gd name="connsiteY2" fmla="*/ 704325 h 950561"/>
                <a:gd name="connsiteX3" fmla="*/ 841984 w 2357612"/>
                <a:gd name="connsiteY3" fmla="*/ 653271 h 950561"/>
                <a:gd name="connsiteX4" fmla="*/ 893038 w 2357612"/>
                <a:gd name="connsiteY4" fmla="*/ 704325 h 950561"/>
                <a:gd name="connsiteX0" fmla="*/ 4729 w 43256"/>
                <a:gd name="connsiteY0" fmla="*/ 26036 h 67028"/>
                <a:gd name="connsiteX1" fmla="*/ 2196 w 43256"/>
                <a:gd name="connsiteY1" fmla="*/ 25239 h 67028"/>
                <a:gd name="connsiteX2" fmla="*/ 6964 w 43256"/>
                <a:gd name="connsiteY2" fmla="*/ 34758 h 67028"/>
                <a:gd name="connsiteX3" fmla="*/ 5856 w 43256"/>
                <a:gd name="connsiteY3" fmla="*/ 35139 h 67028"/>
                <a:gd name="connsiteX4" fmla="*/ 16514 w 43256"/>
                <a:gd name="connsiteY4" fmla="*/ 38949 h 67028"/>
                <a:gd name="connsiteX5" fmla="*/ 15846 w 43256"/>
                <a:gd name="connsiteY5" fmla="*/ 37209 h 67028"/>
                <a:gd name="connsiteX6" fmla="*/ 28863 w 43256"/>
                <a:gd name="connsiteY6" fmla="*/ 34610 h 67028"/>
                <a:gd name="connsiteX7" fmla="*/ 28596 w 43256"/>
                <a:gd name="connsiteY7" fmla="*/ 36519 h 67028"/>
                <a:gd name="connsiteX8" fmla="*/ 34165 w 43256"/>
                <a:gd name="connsiteY8" fmla="*/ 22813 h 67028"/>
                <a:gd name="connsiteX9" fmla="*/ 37416 w 43256"/>
                <a:gd name="connsiteY9" fmla="*/ 29949 h 67028"/>
                <a:gd name="connsiteX10" fmla="*/ 41834 w 43256"/>
                <a:gd name="connsiteY10" fmla="*/ 15213 h 67028"/>
                <a:gd name="connsiteX11" fmla="*/ 40386 w 43256"/>
                <a:gd name="connsiteY11" fmla="*/ 17889 h 67028"/>
                <a:gd name="connsiteX12" fmla="*/ 38360 w 43256"/>
                <a:gd name="connsiteY12" fmla="*/ 5285 h 67028"/>
                <a:gd name="connsiteX13" fmla="*/ 38436 w 43256"/>
                <a:gd name="connsiteY13" fmla="*/ 6549 h 67028"/>
                <a:gd name="connsiteX14" fmla="*/ 29114 w 43256"/>
                <a:gd name="connsiteY14" fmla="*/ 3811 h 67028"/>
                <a:gd name="connsiteX15" fmla="*/ 29856 w 43256"/>
                <a:gd name="connsiteY15" fmla="*/ 2199 h 67028"/>
                <a:gd name="connsiteX16" fmla="*/ 22177 w 43256"/>
                <a:gd name="connsiteY16" fmla="*/ 4579 h 67028"/>
                <a:gd name="connsiteX17" fmla="*/ 22536 w 43256"/>
                <a:gd name="connsiteY17" fmla="*/ 3189 h 67028"/>
                <a:gd name="connsiteX18" fmla="*/ 14036 w 43256"/>
                <a:gd name="connsiteY18" fmla="*/ 5051 h 67028"/>
                <a:gd name="connsiteX19" fmla="*/ 15336 w 43256"/>
                <a:gd name="connsiteY19" fmla="*/ 6399 h 67028"/>
                <a:gd name="connsiteX20" fmla="*/ 4163 w 43256"/>
                <a:gd name="connsiteY20" fmla="*/ 15648 h 67028"/>
                <a:gd name="connsiteX21" fmla="*/ 3936 w 43256"/>
                <a:gd name="connsiteY21" fmla="*/ 14229 h 67028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769097 w 2357612"/>
                <a:gd name="connsiteY0" fmla="*/ 831140 h 865176"/>
                <a:gd name="connsiteX1" fmla="*/ 735061 w 2357612"/>
                <a:gd name="connsiteY1" fmla="*/ 865176 h 865176"/>
                <a:gd name="connsiteX2" fmla="*/ 701025 w 2357612"/>
                <a:gd name="connsiteY2" fmla="*/ 831140 h 865176"/>
                <a:gd name="connsiteX3" fmla="*/ 735061 w 2357612"/>
                <a:gd name="connsiteY3" fmla="*/ 797104 h 865176"/>
                <a:gd name="connsiteX4" fmla="*/ 769097 w 2357612"/>
                <a:gd name="connsiteY4" fmla="*/ 831140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735061 w 2357612"/>
                <a:gd name="connsiteY3" fmla="*/ 797104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850970 w 2357612"/>
                <a:gd name="connsiteY3" fmla="*/ 578163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872128 w 2357612"/>
                <a:gd name="connsiteY0" fmla="*/ 573563 h 865176"/>
                <a:gd name="connsiteX1" fmla="*/ 735061 w 2357612"/>
                <a:gd name="connsiteY1" fmla="*/ 865176 h 865176"/>
                <a:gd name="connsiteX2" fmla="*/ 855571 w 2357612"/>
                <a:gd name="connsiteY2" fmla="*/ 573563 h 865176"/>
                <a:gd name="connsiteX3" fmla="*/ 850970 w 2357612"/>
                <a:gd name="connsiteY3" fmla="*/ 578163 h 865176"/>
                <a:gd name="connsiteX4" fmla="*/ 872128 w 2357612"/>
                <a:gd name="connsiteY4" fmla="*/ 573563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53265"/>
                <a:gd name="connsiteX1" fmla="*/ 5659 w 43256"/>
                <a:gd name="connsiteY1" fmla="*/ 6766 h 53265"/>
                <a:gd name="connsiteX2" fmla="*/ 14041 w 43256"/>
                <a:gd name="connsiteY2" fmla="*/ 5061 h 53265"/>
                <a:gd name="connsiteX3" fmla="*/ 22492 w 43256"/>
                <a:gd name="connsiteY3" fmla="*/ 3291 h 53265"/>
                <a:gd name="connsiteX4" fmla="*/ 25785 w 43256"/>
                <a:gd name="connsiteY4" fmla="*/ 59 h 53265"/>
                <a:gd name="connsiteX5" fmla="*/ 29869 w 43256"/>
                <a:gd name="connsiteY5" fmla="*/ 2340 h 53265"/>
                <a:gd name="connsiteX6" fmla="*/ 35499 w 43256"/>
                <a:gd name="connsiteY6" fmla="*/ 549 h 53265"/>
                <a:gd name="connsiteX7" fmla="*/ 38354 w 43256"/>
                <a:gd name="connsiteY7" fmla="*/ 5435 h 53265"/>
                <a:gd name="connsiteX8" fmla="*/ 42018 w 43256"/>
                <a:gd name="connsiteY8" fmla="*/ 10177 h 53265"/>
                <a:gd name="connsiteX9" fmla="*/ 41854 w 43256"/>
                <a:gd name="connsiteY9" fmla="*/ 15319 h 53265"/>
                <a:gd name="connsiteX10" fmla="*/ 43052 w 43256"/>
                <a:gd name="connsiteY10" fmla="*/ 23181 h 53265"/>
                <a:gd name="connsiteX11" fmla="*/ 37440 w 43256"/>
                <a:gd name="connsiteY11" fmla="*/ 30063 h 53265"/>
                <a:gd name="connsiteX12" fmla="*/ 35431 w 43256"/>
                <a:gd name="connsiteY12" fmla="*/ 35960 h 53265"/>
                <a:gd name="connsiteX13" fmla="*/ 28591 w 43256"/>
                <a:gd name="connsiteY13" fmla="*/ 36674 h 53265"/>
                <a:gd name="connsiteX14" fmla="*/ 23703 w 43256"/>
                <a:gd name="connsiteY14" fmla="*/ 42965 h 53265"/>
                <a:gd name="connsiteX15" fmla="*/ 16516 w 43256"/>
                <a:gd name="connsiteY15" fmla="*/ 39125 h 53265"/>
                <a:gd name="connsiteX16" fmla="*/ 5840 w 43256"/>
                <a:gd name="connsiteY16" fmla="*/ 35331 h 53265"/>
                <a:gd name="connsiteX17" fmla="*/ 1146 w 43256"/>
                <a:gd name="connsiteY17" fmla="*/ 31109 h 53265"/>
                <a:gd name="connsiteX18" fmla="*/ 2149 w 43256"/>
                <a:gd name="connsiteY18" fmla="*/ 25410 h 53265"/>
                <a:gd name="connsiteX19" fmla="*/ 31 w 43256"/>
                <a:gd name="connsiteY19" fmla="*/ 19563 h 53265"/>
                <a:gd name="connsiteX20" fmla="*/ 3899 w 43256"/>
                <a:gd name="connsiteY20" fmla="*/ 14366 h 53265"/>
                <a:gd name="connsiteX21" fmla="*/ 3936 w 43256"/>
                <a:gd name="connsiteY21" fmla="*/ 14229 h 53265"/>
                <a:gd name="connsiteX0" fmla="*/ 847401 w 2357612"/>
                <a:gd name="connsiteY0" fmla="*/ 687234 h 755379"/>
                <a:gd name="connsiteX1" fmla="*/ 881898 w 2357612"/>
                <a:gd name="connsiteY1" fmla="*/ 523948 h 755379"/>
                <a:gd name="connsiteX2" fmla="*/ 864879 w 2357612"/>
                <a:gd name="connsiteY2" fmla="*/ 545567 h 755379"/>
                <a:gd name="connsiteX3" fmla="*/ 830383 w 2357612"/>
                <a:gd name="connsiteY3" fmla="*/ 695974 h 755379"/>
                <a:gd name="connsiteX4" fmla="*/ 847401 w 2357612"/>
                <a:gd name="connsiteY4" fmla="*/ 687234 h 755379"/>
                <a:gd name="connsiteX0" fmla="*/ 872128 w 2357612"/>
                <a:gd name="connsiteY0" fmla="*/ 573563 h 755379"/>
                <a:gd name="connsiteX1" fmla="*/ 915365 w 2357612"/>
                <a:gd name="connsiteY1" fmla="*/ 646235 h 755379"/>
                <a:gd name="connsiteX2" fmla="*/ 855571 w 2357612"/>
                <a:gd name="connsiteY2" fmla="*/ 573563 h 755379"/>
                <a:gd name="connsiteX3" fmla="*/ 850970 w 2357612"/>
                <a:gd name="connsiteY3" fmla="*/ 578163 h 755379"/>
                <a:gd name="connsiteX4" fmla="*/ 872128 w 2357612"/>
                <a:gd name="connsiteY4" fmla="*/ 573563 h 755379"/>
                <a:gd name="connsiteX0" fmla="*/ 893038 w 2357612"/>
                <a:gd name="connsiteY0" fmla="*/ 704325 h 755379"/>
                <a:gd name="connsiteX1" fmla="*/ 841984 w 2357612"/>
                <a:gd name="connsiteY1" fmla="*/ 755379 h 755379"/>
                <a:gd name="connsiteX2" fmla="*/ 790930 w 2357612"/>
                <a:gd name="connsiteY2" fmla="*/ 704325 h 755379"/>
                <a:gd name="connsiteX3" fmla="*/ 841984 w 2357612"/>
                <a:gd name="connsiteY3" fmla="*/ 653271 h 755379"/>
                <a:gd name="connsiteX4" fmla="*/ 893038 w 2357612"/>
                <a:gd name="connsiteY4" fmla="*/ 704325 h 755379"/>
                <a:gd name="connsiteX0" fmla="*/ 4729 w 43256"/>
                <a:gd name="connsiteY0" fmla="*/ 26036 h 53265"/>
                <a:gd name="connsiteX1" fmla="*/ 2196 w 43256"/>
                <a:gd name="connsiteY1" fmla="*/ 25239 h 53265"/>
                <a:gd name="connsiteX2" fmla="*/ 6964 w 43256"/>
                <a:gd name="connsiteY2" fmla="*/ 34758 h 53265"/>
                <a:gd name="connsiteX3" fmla="*/ 5856 w 43256"/>
                <a:gd name="connsiteY3" fmla="*/ 35139 h 53265"/>
                <a:gd name="connsiteX4" fmla="*/ 16514 w 43256"/>
                <a:gd name="connsiteY4" fmla="*/ 38949 h 53265"/>
                <a:gd name="connsiteX5" fmla="*/ 15846 w 43256"/>
                <a:gd name="connsiteY5" fmla="*/ 37209 h 53265"/>
                <a:gd name="connsiteX6" fmla="*/ 28863 w 43256"/>
                <a:gd name="connsiteY6" fmla="*/ 34610 h 53265"/>
                <a:gd name="connsiteX7" fmla="*/ 28596 w 43256"/>
                <a:gd name="connsiteY7" fmla="*/ 36519 h 53265"/>
                <a:gd name="connsiteX8" fmla="*/ 34165 w 43256"/>
                <a:gd name="connsiteY8" fmla="*/ 22813 h 53265"/>
                <a:gd name="connsiteX9" fmla="*/ 37416 w 43256"/>
                <a:gd name="connsiteY9" fmla="*/ 29949 h 53265"/>
                <a:gd name="connsiteX10" fmla="*/ 41834 w 43256"/>
                <a:gd name="connsiteY10" fmla="*/ 15213 h 53265"/>
                <a:gd name="connsiteX11" fmla="*/ 40386 w 43256"/>
                <a:gd name="connsiteY11" fmla="*/ 17889 h 53265"/>
                <a:gd name="connsiteX12" fmla="*/ 38360 w 43256"/>
                <a:gd name="connsiteY12" fmla="*/ 5285 h 53265"/>
                <a:gd name="connsiteX13" fmla="*/ 38436 w 43256"/>
                <a:gd name="connsiteY13" fmla="*/ 6549 h 53265"/>
                <a:gd name="connsiteX14" fmla="*/ 29114 w 43256"/>
                <a:gd name="connsiteY14" fmla="*/ 3811 h 53265"/>
                <a:gd name="connsiteX15" fmla="*/ 29856 w 43256"/>
                <a:gd name="connsiteY15" fmla="*/ 2199 h 53265"/>
                <a:gd name="connsiteX16" fmla="*/ 22177 w 43256"/>
                <a:gd name="connsiteY16" fmla="*/ 4579 h 53265"/>
                <a:gd name="connsiteX17" fmla="*/ 22536 w 43256"/>
                <a:gd name="connsiteY17" fmla="*/ 3189 h 53265"/>
                <a:gd name="connsiteX18" fmla="*/ 14036 w 43256"/>
                <a:gd name="connsiteY18" fmla="*/ 5051 h 53265"/>
                <a:gd name="connsiteX19" fmla="*/ 15336 w 43256"/>
                <a:gd name="connsiteY19" fmla="*/ 6399 h 53265"/>
                <a:gd name="connsiteX20" fmla="*/ 4163 w 43256"/>
                <a:gd name="connsiteY20" fmla="*/ 15648 h 53265"/>
                <a:gd name="connsiteX21" fmla="*/ 3936 w 43256"/>
                <a:gd name="connsiteY21" fmla="*/ 14229 h 53265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790930 w 2357612"/>
                <a:gd name="connsiteY2" fmla="*/ 704325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58841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58841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49122"/>
                <a:gd name="connsiteX1" fmla="*/ 5659 w 43256"/>
                <a:gd name="connsiteY1" fmla="*/ 6766 h 49122"/>
                <a:gd name="connsiteX2" fmla="*/ 14041 w 43256"/>
                <a:gd name="connsiteY2" fmla="*/ 5061 h 49122"/>
                <a:gd name="connsiteX3" fmla="*/ 22492 w 43256"/>
                <a:gd name="connsiteY3" fmla="*/ 3291 h 49122"/>
                <a:gd name="connsiteX4" fmla="*/ 25785 w 43256"/>
                <a:gd name="connsiteY4" fmla="*/ 59 h 49122"/>
                <a:gd name="connsiteX5" fmla="*/ 29869 w 43256"/>
                <a:gd name="connsiteY5" fmla="*/ 2340 h 49122"/>
                <a:gd name="connsiteX6" fmla="*/ 35499 w 43256"/>
                <a:gd name="connsiteY6" fmla="*/ 549 h 49122"/>
                <a:gd name="connsiteX7" fmla="*/ 38354 w 43256"/>
                <a:gd name="connsiteY7" fmla="*/ 5435 h 49122"/>
                <a:gd name="connsiteX8" fmla="*/ 42018 w 43256"/>
                <a:gd name="connsiteY8" fmla="*/ 10177 h 49122"/>
                <a:gd name="connsiteX9" fmla="*/ 41854 w 43256"/>
                <a:gd name="connsiteY9" fmla="*/ 15319 h 49122"/>
                <a:gd name="connsiteX10" fmla="*/ 43052 w 43256"/>
                <a:gd name="connsiteY10" fmla="*/ 23181 h 49122"/>
                <a:gd name="connsiteX11" fmla="*/ 37440 w 43256"/>
                <a:gd name="connsiteY11" fmla="*/ 30063 h 49122"/>
                <a:gd name="connsiteX12" fmla="*/ 35431 w 43256"/>
                <a:gd name="connsiteY12" fmla="*/ 35960 h 49122"/>
                <a:gd name="connsiteX13" fmla="*/ 28591 w 43256"/>
                <a:gd name="connsiteY13" fmla="*/ 36674 h 49122"/>
                <a:gd name="connsiteX14" fmla="*/ 23703 w 43256"/>
                <a:gd name="connsiteY14" fmla="*/ 42965 h 49122"/>
                <a:gd name="connsiteX15" fmla="*/ 16516 w 43256"/>
                <a:gd name="connsiteY15" fmla="*/ 39125 h 49122"/>
                <a:gd name="connsiteX16" fmla="*/ 5840 w 43256"/>
                <a:gd name="connsiteY16" fmla="*/ 35331 h 49122"/>
                <a:gd name="connsiteX17" fmla="*/ 1146 w 43256"/>
                <a:gd name="connsiteY17" fmla="*/ 31109 h 49122"/>
                <a:gd name="connsiteX18" fmla="*/ 2149 w 43256"/>
                <a:gd name="connsiteY18" fmla="*/ 25410 h 49122"/>
                <a:gd name="connsiteX19" fmla="*/ 31 w 43256"/>
                <a:gd name="connsiteY19" fmla="*/ 19563 h 49122"/>
                <a:gd name="connsiteX20" fmla="*/ 3899 w 43256"/>
                <a:gd name="connsiteY20" fmla="*/ 14366 h 49122"/>
                <a:gd name="connsiteX21" fmla="*/ 3936 w 43256"/>
                <a:gd name="connsiteY21" fmla="*/ 14229 h 49122"/>
                <a:gd name="connsiteX0" fmla="*/ 873159 w 2357612"/>
                <a:gd name="connsiteY0" fmla="*/ 597082 h 696623"/>
                <a:gd name="connsiteX1" fmla="*/ 881898 w 2357612"/>
                <a:gd name="connsiteY1" fmla="*/ 523948 h 696623"/>
                <a:gd name="connsiteX2" fmla="*/ 864879 w 2357612"/>
                <a:gd name="connsiteY2" fmla="*/ 545567 h 696623"/>
                <a:gd name="connsiteX3" fmla="*/ 830383 w 2357612"/>
                <a:gd name="connsiteY3" fmla="*/ 695974 h 696623"/>
                <a:gd name="connsiteX4" fmla="*/ 873159 w 2357612"/>
                <a:gd name="connsiteY4" fmla="*/ 597082 h 696623"/>
                <a:gd name="connsiteX0" fmla="*/ 872128 w 2357612"/>
                <a:gd name="connsiteY0" fmla="*/ 573563 h 696623"/>
                <a:gd name="connsiteX1" fmla="*/ 915365 w 2357612"/>
                <a:gd name="connsiteY1" fmla="*/ 646235 h 696623"/>
                <a:gd name="connsiteX2" fmla="*/ 855571 w 2357612"/>
                <a:gd name="connsiteY2" fmla="*/ 573563 h 696623"/>
                <a:gd name="connsiteX3" fmla="*/ 850970 w 2357612"/>
                <a:gd name="connsiteY3" fmla="*/ 578163 h 696623"/>
                <a:gd name="connsiteX4" fmla="*/ 872128 w 2357612"/>
                <a:gd name="connsiteY4" fmla="*/ 573563 h 696623"/>
                <a:gd name="connsiteX0" fmla="*/ 893038 w 2357612"/>
                <a:gd name="connsiteY0" fmla="*/ 588415 h 696623"/>
                <a:gd name="connsiteX1" fmla="*/ 880620 w 2357612"/>
                <a:gd name="connsiteY1" fmla="*/ 600833 h 696623"/>
                <a:gd name="connsiteX2" fmla="*/ 881082 w 2357612"/>
                <a:gd name="connsiteY2" fmla="*/ 575536 h 696623"/>
                <a:gd name="connsiteX3" fmla="*/ 841984 w 2357612"/>
                <a:gd name="connsiteY3" fmla="*/ 653271 h 696623"/>
                <a:gd name="connsiteX4" fmla="*/ 893038 w 2357612"/>
                <a:gd name="connsiteY4" fmla="*/ 588415 h 696623"/>
                <a:gd name="connsiteX0" fmla="*/ 4729 w 43256"/>
                <a:gd name="connsiteY0" fmla="*/ 26036 h 49122"/>
                <a:gd name="connsiteX1" fmla="*/ 2196 w 43256"/>
                <a:gd name="connsiteY1" fmla="*/ 25239 h 49122"/>
                <a:gd name="connsiteX2" fmla="*/ 6964 w 43256"/>
                <a:gd name="connsiteY2" fmla="*/ 34758 h 49122"/>
                <a:gd name="connsiteX3" fmla="*/ 5856 w 43256"/>
                <a:gd name="connsiteY3" fmla="*/ 35139 h 49122"/>
                <a:gd name="connsiteX4" fmla="*/ 16514 w 43256"/>
                <a:gd name="connsiteY4" fmla="*/ 38949 h 49122"/>
                <a:gd name="connsiteX5" fmla="*/ 15846 w 43256"/>
                <a:gd name="connsiteY5" fmla="*/ 37209 h 49122"/>
                <a:gd name="connsiteX6" fmla="*/ 28863 w 43256"/>
                <a:gd name="connsiteY6" fmla="*/ 34610 h 49122"/>
                <a:gd name="connsiteX7" fmla="*/ 28596 w 43256"/>
                <a:gd name="connsiteY7" fmla="*/ 36519 h 49122"/>
                <a:gd name="connsiteX8" fmla="*/ 34165 w 43256"/>
                <a:gd name="connsiteY8" fmla="*/ 22813 h 49122"/>
                <a:gd name="connsiteX9" fmla="*/ 37416 w 43256"/>
                <a:gd name="connsiteY9" fmla="*/ 29949 h 49122"/>
                <a:gd name="connsiteX10" fmla="*/ 41834 w 43256"/>
                <a:gd name="connsiteY10" fmla="*/ 15213 h 49122"/>
                <a:gd name="connsiteX11" fmla="*/ 40386 w 43256"/>
                <a:gd name="connsiteY11" fmla="*/ 17889 h 49122"/>
                <a:gd name="connsiteX12" fmla="*/ 38360 w 43256"/>
                <a:gd name="connsiteY12" fmla="*/ 5285 h 49122"/>
                <a:gd name="connsiteX13" fmla="*/ 38436 w 43256"/>
                <a:gd name="connsiteY13" fmla="*/ 6549 h 49122"/>
                <a:gd name="connsiteX14" fmla="*/ 29114 w 43256"/>
                <a:gd name="connsiteY14" fmla="*/ 3811 h 49122"/>
                <a:gd name="connsiteX15" fmla="*/ 29856 w 43256"/>
                <a:gd name="connsiteY15" fmla="*/ 2199 h 49122"/>
                <a:gd name="connsiteX16" fmla="*/ 22177 w 43256"/>
                <a:gd name="connsiteY16" fmla="*/ 4579 h 49122"/>
                <a:gd name="connsiteX17" fmla="*/ 22536 w 43256"/>
                <a:gd name="connsiteY17" fmla="*/ 3189 h 49122"/>
                <a:gd name="connsiteX18" fmla="*/ 14036 w 43256"/>
                <a:gd name="connsiteY18" fmla="*/ 5051 h 49122"/>
                <a:gd name="connsiteX19" fmla="*/ 15336 w 43256"/>
                <a:gd name="connsiteY19" fmla="*/ 6399 h 49122"/>
                <a:gd name="connsiteX20" fmla="*/ 4163 w 43256"/>
                <a:gd name="connsiteY20" fmla="*/ 15648 h 49122"/>
                <a:gd name="connsiteX21" fmla="*/ 3936 w 43256"/>
                <a:gd name="connsiteY21" fmla="*/ 14229 h 49122"/>
                <a:gd name="connsiteX0" fmla="*/ 3936 w 43256"/>
                <a:gd name="connsiteY0" fmla="*/ 14229 h 46069"/>
                <a:gd name="connsiteX1" fmla="*/ 5659 w 43256"/>
                <a:gd name="connsiteY1" fmla="*/ 6766 h 46069"/>
                <a:gd name="connsiteX2" fmla="*/ 14041 w 43256"/>
                <a:gd name="connsiteY2" fmla="*/ 5061 h 46069"/>
                <a:gd name="connsiteX3" fmla="*/ 22492 w 43256"/>
                <a:gd name="connsiteY3" fmla="*/ 3291 h 46069"/>
                <a:gd name="connsiteX4" fmla="*/ 25785 w 43256"/>
                <a:gd name="connsiteY4" fmla="*/ 59 h 46069"/>
                <a:gd name="connsiteX5" fmla="*/ 29869 w 43256"/>
                <a:gd name="connsiteY5" fmla="*/ 2340 h 46069"/>
                <a:gd name="connsiteX6" fmla="*/ 35499 w 43256"/>
                <a:gd name="connsiteY6" fmla="*/ 549 h 46069"/>
                <a:gd name="connsiteX7" fmla="*/ 38354 w 43256"/>
                <a:gd name="connsiteY7" fmla="*/ 5435 h 46069"/>
                <a:gd name="connsiteX8" fmla="*/ 42018 w 43256"/>
                <a:gd name="connsiteY8" fmla="*/ 10177 h 46069"/>
                <a:gd name="connsiteX9" fmla="*/ 41854 w 43256"/>
                <a:gd name="connsiteY9" fmla="*/ 15319 h 46069"/>
                <a:gd name="connsiteX10" fmla="*/ 43052 w 43256"/>
                <a:gd name="connsiteY10" fmla="*/ 23181 h 46069"/>
                <a:gd name="connsiteX11" fmla="*/ 37440 w 43256"/>
                <a:gd name="connsiteY11" fmla="*/ 30063 h 46069"/>
                <a:gd name="connsiteX12" fmla="*/ 35431 w 43256"/>
                <a:gd name="connsiteY12" fmla="*/ 35960 h 46069"/>
                <a:gd name="connsiteX13" fmla="*/ 28591 w 43256"/>
                <a:gd name="connsiteY13" fmla="*/ 36674 h 46069"/>
                <a:gd name="connsiteX14" fmla="*/ 23703 w 43256"/>
                <a:gd name="connsiteY14" fmla="*/ 42965 h 46069"/>
                <a:gd name="connsiteX15" fmla="*/ 16516 w 43256"/>
                <a:gd name="connsiteY15" fmla="*/ 39125 h 46069"/>
                <a:gd name="connsiteX16" fmla="*/ 5840 w 43256"/>
                <a:gd name="connsiteY16" fmla="*/ 35331 h 46069"/>
                <a:gd name="connsiteX17" fmla="*/ 1146 w 43256"/>
                <a:gd name="connsiteY17" fmla="*/ 31109 h 46069"/>
                <a:gd name="connsiteX18" fmla="*/ 2149 w 43256"/>
                <a:gd name="connsiteY18" fmla="*/ 25410 h 46069"/>
                <a:gd name="connsiteX19" fmla="*/ 31 w 43256"/>
                <a:gd name="connsiteY19" fmla="*/ 19563 h 46069"/>
                <a:gd name="connsiteX20" fmla="*/ 3899 w 43256"/>
                <a:gd name="connsiteY20" fmla="*/ 14366 h 46069"/>
                <a:gd name="connsiteX21" fmla="*/ 3936 w 43256"/>
                <a:gd name="connsiteY21" fmla="*/ 14229 h 46069"/>
                <a:gd name="connsiteX0" fmla="*/ 873159 w 2357612"/>
                <a:gd name="connsiteY0" fmla="*/ 597082 h 653328"/>
                <a:gd name="connsiteX1" fmla="*/ 881898 w 2357612"/>
                <a:gd name="connsiteY1" fmla="*/ 523948 h 653328"/>
                <a:gd name="connsiteX2" fmla="*/ 864879 w 2357612"/>
                <a:gd name="connsiteY2" fmla="*/ 545567 h 653328"/>
                <a:gd name="connsiteX3" fmla="*/ 881898 w 2357612"/>
                <a:gd name="connsiteY3" fmla="*/ 554307 h 653328"/>
                <a:gd name="connsiteX4" fmla="*/ 873159 w 2357612"/>
                <a:gd name="connsiteY4" fmla="*/ 597082 h 653328"/>
                <a:gd name="connsiteX0" fmla="*/ 872128 w 2357612"/>
                <a:gd name="connsiteY0" fmla="*/ 573563 h 653328"/>
                <a:gd name="connsiteX1" fmla="*/ 915365 w 2357612"/>
                <a:gd name="connsiteY1" fmla="*/ 646235 h 653328"/>
                <a:gd name="connsiteX2" fmla="*/ 855571 w 2357612"/>
                <a:gd name="connsiteY2" fmla="*/ 573563 h 653328"/>
                <a:gd name="connsiteX3" fmla="*/ 850970 w 2357612"/>
                <a:gd name="connsiteY3" fmla="*/ 578163 h 653328"/>
                <a:gd name="connsiteX4" fmla="*/ 872128 w 2357612"/>
                <a:gd name="connsiteY4" fmla="*/ 573563 h 653328"/>
                <a:gd name="connsiteX0" fmla="*/ 893038 w 2357612"/>
                <a:gd name="connsiteY0" fmla="*/ 588415 h 653328"/>
                <a:gd name="connsiteX1" fmla="*/ 880620 w 2357612"/>
                <a:gd name="connsiteY1" fmla="*/ 600833 h 653328"/>
                <a:gd name="connsiteX2" fmla="*/ 881082 w 2357612"/>
                <a:gd name="connsiteY2" fmla="*/ 575536 h 653328"/>
                <a:gd name="connsiteX3" fmla="*/ 841984 w 2357612"/>
                <a:gd name="connsiteY3" fmla="*/ 653271 h 653328"/>
                <a:gd name="connsiteX4" fmla="*/ 893038 w 2357612"/>
                <a:gd name="connsiteY4" fmla="*/ 588415 h 653328"/>
                <a:gd name="connsiteX0" fmla="*/ 4729 w 43256"/>
                <a:gd name="connsiteY0" fmla="*/ 26036 h 46069"/>
                <a:gd name="connsiteX1" fmla="*/ 2196 w 43256"/>
                <a:gd name="connsiteY1" fmla="*/ 25239 h 46069"/>
                <a:gd name="connsiteX2" fmla="*/ 6964 w 43256"/>
                <a:gd name="connsiteY2" fmla="*/ 34758 h 46069"/>
                <a:gd name="connsiteX3" fmla="*/ 5856 w 43256"/>
                <a:gd name="connsiteY3" fmla="*/ 35139 h 46069"/>
                <a:gd name="connsiteX4" fmla="*/ 16514 w 43256"/>
                <a:gd name="connsiteY4" fmla="*/ 38949 h 46069"/>
                <a:gd name="connsiteX5" fmla="*/ 15846 w 43256"/>
                <a:gd name="connsiteY5" fmla="*/ 37209 h 46069"/>
                <a:gd name="connsiteX6" fmla="*/ 28863 w 43256"/>
                <a:gd name="connsiteY6" fmla="*/ 34610 h 46069"/>
                <a:gd name="connsiteX7" fmla="*/ 28596 w 43256"/>
                <a:gd name="connsiteY7" fmla="*/ 36519 h 46069"/>
                <a:gd name="connsiteX8" fmla="*/ 34165 w 43256"/>
                <a:gd name="connsiteY8" fmla="*/ 22813 h 46069"/>
                <a:gd name="connsiteX9" fmla="*/ 37416 w 43256"/>
                <a:gd name="connsiteY9" fmla="*/ 29949 h 46069"/>
                <a:gd name="connsiteX10" fmla="*/ 41834 w 43256"/>
                <a:gd name="connsiteY10" fmla="*/ 15213 h 46069"/>
                <a:gd name="connsiteX11" fmla="*/ 40386 w 43256"/>
                <a:gd name="connsiteY11" fmla="*/ 17889 h 46069"/>
                <a:gd name="connsiteX12" fmla="*/ 38360 w 43256"/>
                <a:gd name="connsiteY12" fmla="*/ 5285 h 46069"/>
                <a:gd name="connsiteX13" fmla="*/ 38436 w 43256"/>
                <a:gd name="connsiteY13" fmla="*/ 6549 h 46069"/>
                <a:gd name="connsiteX14" fmla="*/ 29114 w 43256"/>
                <a:gd name="connsiteY14" fmla="*/ 3811 h 46069"/>
                <a:gd name="connsiteX15" fmla="*/ 29856 w 43256"/>
                <a:gd name="connsiteY15" fmla="*/ 2199 h 46069"/>
                <a:gd name="connsiteX16" fmla="*/ 22177 w 43256"/>
                <a:gd name="connsiteY16" fmla="*/ 4579 h 46069"/>
                <a:gd name="connsiteX17" fmla="*/ 22536 w 43256"/>
                <a:gd name="connsiteY17" fmla="*/ 3189 h 46069"/>
                <a:gd name="connsiteX18" fmla="*/ 14036 w 43256"/>
                <a:gd name="connsiteY18" fmla="*/ 5051 h 46069"/>
                <a:gd name="connsiteX19" fmla="*/ 15336 w 43256"/>
                <a:gd name="connsiteY19" fmla="*/ 6399 h 46069"/>
                <a:gd name="connsiteX20" fmla="*/ 4163 w 43256"/>
                <a:gd name="connsiteY20" fmla="*/ 15648 h 46069"/>
                <a:gd name="connsiteX21" fmla="*/ 3936 w 43256"/>
                <a:gd name="connsiteY21" fmla="*/ 14229 h 46069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15365 w 2357612"/>
                <a:gd name="connsiteY1" fmla="*/ 646235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02486 w 2357612"/>
                <a:gd name="connsiteY1" fmla="*/ 594719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80620 w 2357612"/>
                <a:gd name="connsiteY1" fmla="*/ 600833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4469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7782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6519 w 43256"/>
                <a:gd name="connsiteY8" fmla="*/ 29438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3256" h="43219">
                  <a:moveTo>
                    <a:pt x="3936" y="14229"/>
                  </a:moveTo>
                  <a:cubicBezTo>
                    <a:pt x="3665" y="11516"/>
                    <a:pt x="4297" y="8780"/>
                    <a:pt x="5659" y="6766"/>
                  </a:cubicBezTo>
                  <a:cubicBezTo>
                    <a:pt x="7811" y="3585"/>
                    <a:pt x="11300" y="2876"/>
                    <a:pt x="14041" y="5061"/>
                  </a:cubicBezTo>
                  <a:cubicBezTo>
                    <a:pt x="15714" y="768"/>
                    <a:pt x="19950" y="-119"/>
                    <a:pt x="22492" y="3291"/>
                  </a:cubicBezTo>
                  <a:cubicBezTo>
                    <a:pt x="23133" y="1542"/>
                    <a:pt x="24364" y="333"/>
                    <a:pt x="25785" y="59"/>
                  </a:cubicBezTo>
                  <a:cubicBezTo>
                    <a:pt x="27349" y="-243"/>
                    <a:pt x="28911" y="629"/>
                    <a:pt x="29869" y="2340"/>
                  </a:cubicBezTo>
                  <a:cubicBezTo>
                    <a:pt x="31251" y="126"/>
                    <a:pt x="33537" y="-601"/>
                    <a:pt x="35499" y="549"/>
                  </a:cubicBezTo>
                  <a:cubicBezTo>
                    <a:pt x="36994" y="1425"/>
                    <a:pt x="38066" y="3259"/>
                    <a:pt x="38354" y="5435"/>
                  </a:cubicBezTo>
                  <a:cubicBezTo>
                    <a:pt x="40082" y="6077"/>
                    <a:pt x="41458" y="7857"/>
                    <a:pt x="42018" y="10177"/>
                  </a:cubicBezTo>
                  <a:cubicBezTo>
                    <a:pt x="42425" y="11861"/>
                    <a:pt x="42367" y="13690"/>
                    <a:pt x="41854" y="15319"/>
                  </a:cubicBezTo>
                  <a:cubicBezTo>
                    <a:pt x="43115" y="17553"/>
                    <a:pt x="43556" y="20449"/>
                    <a:pt x="43052" y="23181"/>
                  </a:cubicBezTo>
                  <a:cubicBezTo>
                    <a:pt x="42382" y="26813"/>
                    <a:pt x="40164" y="29533"/>
                    <a:pt x="37440" y="30063"/>
                  </a:cubicBezTo>
                  <a:cubicBezTo>
                    <a:pt x="37427" y="32330"/>
                    <a:pt x="36694" y="34480"/>
                    <a:pt x="35431" y="35960"/>
                  </a:cubicBezTo>
                  <a:cubicBezTo>
                    <a:pt x="33512" y="38209"/>
                    <a:pt x="30740" y="38498"/>
                    <a:pt x="28591" y="36674"/>
                  </a:cubicBezTo>
                  <a:cubicBezTo>
                    <a:pt x="27896" y="39807"/>
                    <a:pt x="26035" y="42202"/>
                    <a:pt x="23703" y="42965"/>
                  </a:cubicBezTo>
                  <a:cubicBezTo>
                    <a:pt x="20955" y="43864"/>
                    <a:pt x="18087" y="42332"/>
                    <a:pt x="16516" y="39125"/>
                  </a:cubicBezTo>
                  <a:cubicBezTo>
                    <a:pt x="12808" y="42169"/>
                    <a:pt x="7992" y="40458"/>
                    <a:pt x="5840" y="35331"/>
                  </a:cubicBezTo>
                  <a:cubicBezTo>
                    <a:pt x="3726" y="35668"/>
                    <a:pt x="1741" y="33883"/>
                    <a:pt x="1146" y="31109"/>
                  </a:cubicBezTo>
                  <a:cubicBezTo>
                    <a:pt x="715" y="29102"/>
                    <a:pt x="1096" y="26936"/>
                    <a:pt x="2149" y="25410"/>
                  </a:cubicBezTo>
                  <a:cubicBezTo>
                    <a:pt x="655" y="24213"/>
                    <a:pt x="-177" y="21916"/>
                    <a:pt x="31" y="19563"/>
                  </a:cubicBezTo>
                  <a:cubicBezTo>
                    <a:pt x="275" y="16808"/>
                    <a:pt x="1881" y="14650"/>
                    <a:pt x="3899" y="14366"/>
                  </a:cubicBezTo>
                  <a:cubicBezTo>
                    <a:pt x="3911" y="14320"/>
                    <a:pt x="3924" y="14275"/>
                    <a:pt x="3936" y="14229"/>
                  </a:cubicBezTo>
                  <a:close/>
                </a:path>
                <a:path w="2357612" h="612905">
                  <a:moveTo>
                    <a:pt x="880465" y="553337"/>
                  </a:moveTo>
                  <a:cubicBezTo>
                    <a:pt x="880465" y="548277"/>
                    <a:pt x="884496" y="525243"/>
                    <a:pt x="881898" y="523948"/>
                  </a:cubicBezTo>
                  <a:cubicBezTo>
                    <a:pt x="879300" y="522653"/>
                    <a:pt x="864879" y="554966"/>
                    <a:pt x="864879" y="545567"/>
                  </a:cubicBezTo>
                  <a:cubicBezTo>
                    <a:pt x="864879" y="536168"/>
                    <a:pt x="879300" y="553012"/>
                    <a:pt x="881898" y="554307"/>
                  </a:cubicBezTo>
                  <a:cubicBezTo>
                    <a:pt x="884496" y="555602"/>
                    <a:pt x="880465" y="558397"/>
                    <a:pt x="880465" y="553337"/>
                  </a:cubicBezTo>
                  <a:close/>
                </a:path>
                <a:path w="2357612" h="612905">
                  <a:moveTo>
                    <a:pt x="886740" y="553149"/>
                  </a:moveTo>
                  <a:cubicBezTo>
                    <a:pt x="884367" y="552992"/>
                    <a:pt x="866280" y="556321"/>
                    <a:pt x="865956" y="556807"/>
                  </a:cubicBezTo>
                  <a:cubicBezTo>
                    <a:pt x="865632" y="557293"/>
                    <a:pt x="884796" y="574863"/>
                    <a:pt x="884796" y="556065"/>
                  </a:cubicBezTo>
                  <a:cubicBezTo>
                    <a:pt x="884796" y="537267"/>
                    <a:pt x="879871" y="558235"/>
                    <a:pt x="880195" y="557749"/>
                  </a:cubicBezTo>
                  <a:cubicBezTo>
                    <a:pt x="880519" y="557263"/>
                    <a:pt x="889113" y="553306"/>
                    <a:pt x="886740" y="553149"/>
                  </a:cubicBezTo>
                  <a:close/>
                </a:path>
                <a:path w="2357612" h="612905">
                  <a:moveTo>
                    <a:pt x="867280" y="549778"/>
                  </a:moveTo>
                  <a:cubicBezTo>
                    <a:pt x="862698" y="548383"/>
                    <a:pt x="864223" y="548268"/>
                    <a:pt x="867741" y="550131"/>
                  </a:cubicBezTo>
                  <a:cubicBezTo>
                    <a:pt x="871259" y="551994"/>
                    <a:pt x="888388" y="589150"/>
                    <a:pt x="888388" y="560954"/>
                  </a:cubicBezTo>
                  <a:cubicBezTo>
                    <a:pt x="888388" y="532758"/>
                    <a:pt x="898750" y="560362"/>
                    <a:pt x="895232" y="558499"/>
                  </a:cubicBezTo>
                  <a:cubicBezTo>
                    <a:pt x="891714" y="556636"/>
                    <a:pt x="871862" y="551173"/>
                    <a:pt x="867280" y="549778"/>
                  </a:cubicBezTo>
                  <a:close/>
                </a:path>
                <a:path w="43256" h="43219" fill="none" extrusionOk="0">
                  <a:moveTo>
                    <a:pt x="4729" y="26036"/>
                  </a:moveTo>
                  <a:cubicBezTo>
                    <a:pt x="3845" y="26130"/>
                    <a:pt x="2961" y="25852"/>
                    <a:pt x="2196" y="25239"/>
                  </a:cubicBezTo>
                  <a:moveTo>
                    <a:pt x="6964" y="34758"/>
                  </a:moveTo>
                  <a:cubicBezTo>
                    <a:pt x="6609" y="34951"/>
                    <a:pt x="6236" y="35079"/>
                    <a:pt x="5856" y="35139"/>
                  </a:cubicBezTo>
                  <a:moveTo>
                    <a:pt x="16514" y="38949"/>
                  </a:moveTo>
                  <a:cubicBezTo>
                    <a:pt x="16247" y="38403"/>
                    <a:pt x="16023" y="37820"/>
                    <a:pt x="15846" y="37209"/>
                  </a:cubicBezTo>
                  <a:moveTo>
                    <a:pt x="28863" y="34610"/>
                  </a:moveTo>
                  <a:cubicBezTo>
                    <a:pt x="28824" y="35257"/>
                    <a:pt x="28734" y="35897"/>
                    <a:pt x="28596" y="36519"/>
                  </a:cubicBezTo>
                  <a:moveTo>
                    <a:pt x="36519" y="29438"/>
                  </a:moveTo>
                  <a:cubicBezTo>
                    <a:pt x="38523" y="30766"/>
                    <a:pt x="37434" y="26917"/>
                    <a:pt x="37416" y="29949"/>
                  </a:cubicBezTo>
                  <a:moveTo>
                    <a:pt x="41834" y="15213"/>
                  </a:moveTo>
                  <a:cubicBezTo>
                    <a:pt x="41509" y="16245"/>
                    <a:pt x="41014" y="17161"/>
                    <a:pt x="40386" y="17889"/>
                  </a:cubicBezTo>
                  <a:moveTo>
                    <a:pt x="38360" y="5285"/>
                  </a:moveTo>
                  <a:cubicBezTo>
                    <a:pt x="38415" y="5702"/>
                    <a:pt x="38441" y="6125"/>
                    <a:pt x="38436" y="6549"/>
                  </a:cubicBezTo>
                  <a:moveTo>
                    <a:pt x="29114" y="3811"/>
                  </a:moveTo>
                  <a:cubicBezTo>
                    <a:pt x="29303" y="3228"/>
                    <a:pt x="29552" y="2685"/>
                    <a:pt x="29856" y="2199"/>
                  </a:cubicBezTo>
                  <a:moveTo>
                    <a:pt x="22177" y="4579"/>
                  </a:moveTo>
                  <a:cubicBezTo>
                    <a:pt x="22254" y="4097"/>
                    <a:pt x="22375" y="3630"/>
                    <a:pt x="22536" y="3189"/>
                  </a:cubicBezTo>
                  <a:moveTo>
                    <a:pt x="14036" y="5051"/>
                  </a:moveTo>
                  <a:cubicBezTo>
                    <a:pt x="14508" y="5427"/>
                    <a:pt x="14944" y="5880"/>
                    <a:pt x="15336" y="6399"/>
                  </a:cubicBezTo>
                  <a:moveTo>
                    <a:pt x="4163" y="15648"/>
                  </a:moveTo>
                  <a:cubicBezTo>
                    <a:pt x="4060" y="15184"/>
                    <a:pt x="3984" y="14710"/>
                    <a:pt x="3936" y="14229"/>
                  </a:cubicBezTo>
                </a:path>
              </a:pathLst>
            </a:cu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788024" y="3140968"/>
              <a:ext cx="1588949" cy="539342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částice</a:t>
              </a:r>
              <a:endParaRPr lang="cs-CZ" sz="32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6228184" y="1124744"/>
            <a:ext cx="2473902" cy="1012304"/>
            <a:chOff x="4355976" y="2852936"/>
            <a:chExt cx="2448272" cy="1160512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30" name="Obláček 3"/>
            <p:cNvSpPr/>
            <p:nvPr/>
          </p:nvSpPr>
          <p:spPr>
            <a:xfrm>
              <a:off x="4355976" y="2852936"/>
              <a:ext cx="2448272" cy="1160512"/>
            </a:xfrm>
            <a:custGeom>
              <a:avLst/>
              <a:gdLst>
                <a:gd name="connsiteX0" fmla="*/ 3900 w 43200"/>
                <a:gd name="connsiteY0" fmla="*/ 14370 h 43200"/>
                <a:gd name="connsiteX1" fmla="*/ 5623 w 43200"/>
                <a:gd name="connsiteY1" fmla="*/ 6907 h 43200"/>
                <a:gd name="connsiteX2" fmla="*/ 14005 w 43200"/>
                <a:gd name="connsiteY2" fmla="*/ 5202 h 43200"/>
                <a:gd name="connsiteX3" fmla="*/ 22456 w 43200"/>
                <a:gd name="connsiteY3" fmla="*/ 3432 h 43200"/>
                <a:gd name="connsiteX4" fmla="*/ 25749 w 43200"/>
                <a:gd name="connsiteY4" fmla="*/ 200 h 43200"/>
                <a:gd name="connsiteX5" fmla="*/ 29833 w 43200"/>
                <a:gd name="connsiteY5" fmla="*/ 2481 h 43200"/>
                <a:gd name="connsiteX6" fmla="*/ 35463 w 43200"/>
                <a:gd name="connsiteY6" fmla="*/ 690 h 43200"/>
                <a:gd name="connsiteX7" fmla="*/ 38318 w 43200"/>
                <a:gd name="connsiteY7" fmla="*/ 5576 h 43200"/>
                <a:gd name="connsiteX8" fmla="*/ 41982 w 43200"/>
                <a:gd name="connsiteY8" fmla="*/ 10318 h 43200"/>
                <a:gd name="connsiteX9" fmla="*/ 41818 w 43200"/>
                <a:gd name="connsiteY9" fmla="*/ 15460 h 43200"/>
                <a:gd name="connsiteX10" fmla="*/ 43016 w 43200"/>
                <a:gd name="connsiteY10" fmla="*/ 23322 h 43200"/>
                <a:gd name="connsiteX11" fmla="*/ 37404 w 43200"/>
                <a:gd name="connsiteY11" fmla="*/ 30204 h 43200"/>
                <a:gd name="connsiteX12" fmla="*/ 35395 w 43200"/>
                <a:gd name="connsiteY12" fmla="*/ 36101 h 43200"/>
                <a:gd name="connsiteX13" fmla="*/ 28555 w 43200"/>
                <a:gd name="connsiteY13" fmla="*/ 36815 h 43200"/>
                <a:gd name="connsiteX14" fmla="*/ 23667 w 43200"/>
                <a:gd name="connsiteY14" fmla="*/ 43106 h 43200"/>
                <a:gd name="connsiteX15" fmla="*/ 16480 w 43200"/>
                <a:gd name="connsiteY15" fmla="*/ 39266 h 43200"/>
                <a:gd name="connsiteX16" fmla="*/ 5804 w 43200"/>
                <a:gd name="connsiteY16" fmla="*/ 35472 h 43200"/>
                <a:gd name="connsiteX17" fmla="*/ 1110 w 43200"/>
                <a:gd name="connsiteY17" fmla="*/ 31250 h 43200"/>
                <a:gd name="connsiteX18" fmla="*/ 2113 w 43200"/>
                <a:gd name="connsiteY18" fmla="*/ 25551 h 43200"/>
                <a:gd name="connsiteX19" fmla="*/ -5 w 43200"/>
                <a:gd name="connsiteY19" fmla="*/ 19704 h 43200"/>
                <a:gd name="connsiteX20" fmla="*/ 3863 w 43200"/>
                <a:gd name="connsiteY20" fmla="*/ 14507 h 43200"/>
                <a:gd name="connsiteX21" fmla="*/ 3900 w 43200"/>
                <a:gd name="connsiteY21" fmla="*/ 14370 h 43200"/>
                <a:gd name="connsiteX0" fmla="*/ 665134 w 2354560"/>
                <a:gd name="connsiteY0" fmla="*/ 933933 h 612648"/>
                <a:gd name="connsiteX1" fmla="*/ 648116 w 2354560"/>
                <a:gd name="connsiteY1" fmla="*/ 950951 h 612648"/>
                <a:gd name="connsiteX2" fmla="*/ 631098 w 2354560"/>
                <a:gd name="connsiteY2" fmla="*/ 933933 h 612648"/>
                <a:gd name="connsiteX3" fmla="*/ 648116 w 2354560"/>
                <a:gd name="connsiteY3" fmla="*/ 916915 h 612648"/>
                <a:gd name="connsiteX4" fmla="*/ 665134 w 2354560"/>
                <a:gd name="connsiteY4" fmla="*/ 933933 h 612648"/>
                <a:gd name="connsiteX0" fmla="*/ 767135 w 2354560"/>
                <a:gd name="connsiteY0" fmla="*/ 833140 h 612648"/>
                <a:gd name="connsiteX1" fmla="*/ 733099 w 2354560"/>
                <a:gd name="connsiteY1" fmla="*/ 867176 h 612648"/>
                <a:gd name="connsiteX2" fmla="*/ 699063 w 2354560"/>
                <a:gd name="connsiteY2" fmla="*/ 833140 h 612648"/>
                <a:gd name="connsiteX3" fmla="*/ 733099 w 2354560"/>
                <a:gd name="connsiteY3" fmla="*/ 799104 h 612648"/>
                <a:gd name="connsiteX4" fmla="*/ 767135 w 2354560"/>
                <a:gd name="connsiteY4" fmla="*/ 833140 h 612648"/>
                <a:gd name="connsiteX0" fmla="*/ 891076 w 2354560"/>
                <a:gd name="connsiteY0" fmla="*/ 706325 h 612648"/>
                <a:gd name="connsiteX1" fmla="*/ 840022 w 2354560"/>
                <a:gd name="connsiteY1" fmla="*/ 757379 h 612648"/>
                <a:gd name="connsiteX2" fmla="*/ 788968 w 2354560"/>
                <a:gd name="connsiteY2" fmla="*/ 706325 h 612648"/>
                <a:gd name="connsiteX3" fmla="*/ 840022 w 2354560"/>
                <a:gd name="connsiteY3" fmla="*/ 655271 h 612648"/>
                <a:gd name="connsiteX4" fmla="*/ 891076 w 2354560"/>
                <a:gd name="connsiteY4" fmla="*/ 706325 h 612648"/>
                <a:gd name="connsiteX0" fmla="*/ 4693 w 43200"/>
                <a:gd name="connsiteY0" fmla="*/ 26177 h 43200"/>
                <a:gd name="connsiteX1" fmla="*/ 2160 w 43200"/>
                <a:gd name="connsiteY1" fmla="*/ 25380 h 43200"/>
                <a:gd name="connsiteX2" fmla="*/ 6928 w 43200"/>
                <a:gd name="connsiteY2" fmla="*/ 34899 h 43200"/>
                <a:gd name="connsiteX3" fmla="*/ 5820 w 43200"/>
                <a:gd name="connsiteY3" fmla="*/ 35280 h 43200"/>
                <a:gd name="connsiteX4" fmla="*/ 16478 w 43200"/>
                <a:gd name="connsiteY4" fmla="*/ 39090 h 43200"/>
                <a:gd name="connsiteX5" fmla="*/ 15810 w 43200"/>
                <a:gd name="connsiteY5" fmla="*/ 37350 h 43200"/>
                <a:gd name="connsiteX6" fmla="*/ 28827 w 43200"/>
                <a:gd name="connsiteY6" fmla="*/ 34751 h 43200"/>
                <a:gd name="connsiteX7" fmla="*/ 28560 w 43200"/>
                <a:gd name="connsiteY7" fmla="*/ 36660 h 43200"/>
                <a:gd name="connsiteX8" fmla="*/ 34129 w 43200"/>
                <a:gd name="connsiteY8" fmla="*/ 22954 h 43200"/>
                <a:gd name="connsiteX9" fmla="*/ 37380 w 43200"/>
                <a:gd name="connsiteY9" fmla="*/ 30090 h 43200"/>
                <a:gd name="connsiteX10" fmla="*/ 41798 w 43200"/>
                <a:gd name="connsiteY10" fmla="*/ 15354 h 43200"/>
                <a:gd name="connsiteX11" fmla="*/ 40350 w 43200"/>
                <a:gd name="connsiteY11" fmla="*/ 18030 h 43200"/>
                <a:gd name="connsiteX12" fmla="*/ 38324 w 43200"/>
                <a:gd name="connsiteY12" fmla="*/ 5426 h 43200"/>
                <a:gd name="connsiteX13" fmla="*/ 38400 w 43200"/>
                <a:gd name="connsiteY13" fmla="*/ 6690 h 43200"/>
                <a:gd name="connsiteX14" fmla="*/ 29078 w 43200"/>
                <a:gd name="connsiteY14" fmla="*/ 3952 h 43200"/>
                <a:gd name="connsiteX15" fmla="*/ 29820 w 43200"/>
                <a:gd name="connsiteY15" fmla="*/ 2340 h 43200"/>
                <a:gd name="connsiteX16" fmla="*/ 22141 w 43200"/>
                <a:gd name="connsiteY16" fmla="*/ 4720 h 43200"/>
                <a:gd name="connsiteX17" fmla="*/ 22500 w 43200"/>
                <a:gd name="connsiteY17" fmla="*/ 3330 h 43200"/>
                <a:gd name="connsiteX18" fmla="*/ 14000 w 43200"/>
                <a:gd name="connsiteY18" fmla="*/ 5192 h 43200"/>
                <a:gd name="connsiteX19" fmla="*/ 15300 w 43200"/>
                <a:gd name="connsiteY19" fmla="*/ 6540 h 43200"/>
                <a:gd name="connsiteX20" fmla="*/ 4127 w 43200"/>
                <a:gd name="connsiteY20" fmla="*/ 15789 h 43200"/>
                <a:gd name="connsiteX21" fmla="*/ 3900 w 43200"/>
                <a:gd name="connsiteY21" fmla="*/ 14370 h 4320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50078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907656 w 2357612"/>
                <a:gd name="connsiteY3" fmla="*/ 940673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37200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830383 w 2357612"/>
                <a:gd name="connsiteY3" fmla="*/ 695974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7028"/>
                <a:gd name="connsiteX1" fmla="*/ 5659 w 43256"/>
                <a:gd name="connsiteY1" fmla="*/ 6766 h 67028"/>
                <a:gd name="connsiteX2" fmla="*/ 14041 w 43256"/>
                <a:gd name="connsiteY2" fmla="*/ 5061 h 67028"/>
                <a:gd name="connsiteX3" fmla="*/ 22492 w 43256"/>
                <a:gd name="connsiteY3" fmla="*/ 3291 h 67028"/>
                <a:gd name="connsiteX4" fmla="*/ 25785 w 43256"/>
                <a:gd name="connsiteY4" fmla="*/ 59 h 67028"/>
                <a:gd name="connsiteX5" fmla="*/ 29869 w 43256"/>
                <a:gd name="connsiteY5" fmla="*/ 2340 h 67028"/>
                <a:gd name="connsiteX6" fmla="*/ 35499 w 43256"/>
                <a:gd name="connsiteY6" fmla="*/ 549 h 67028"/>
                <a:gd name="connsiteX7" fmla="*/ 38354 w 43256"/>
                <a:gd name="connsiteY7" fmla="*/ 5435 h 67028"/>
                <a:gd name="connsiteX8" fmla="*/ 42018 w 43256"/>
                <a:gd name="connsiteY8" fmla="*/ 10177 h 67028"/>
                <a:gd name="connsiteX9" fmla="*/ 41854 w 43256"/>
                <a:gd name="connsiteY9" fmla="*/ 15319 h 67028"/>
                <a:gd name="connsiteX10" fmla="*/ 43052 w 43256"/>
                <a:gd name="connsiteY10" fmla="*/ 23181 h 67028"/>
                <a:gd name="connsiteX11" fmla="*/ 37440 w 43256"/>
                <a:gd name="connsiteY11" fmla="*/ 30063 h 67028"/>
                <a:gd name="connsiteX12" fmla="*/ 35431 w 43256"/>
                <a:gd name="connsiteY12" fmla="*/ 35960 h 67028"/>
                <a:gd name="connsiteX13" fmla="*/ 28591 w 43256"/>
                <a:gd name="connsiteY13" fmla="*/ 36674 h 67028"/>
                <a:gd name="connsiteX14" fmla="*/ 23703 w 43256"/>
                <a:gd name="connsiteY14" fmla="*/ 42965 h 67028"/>
                <a:gd name="connsiteX15" fmla="*/ 16516 w 43256"/>
                <a:gd name="connsiteY15" fmla="*/ 39125 h 67028"/>
                <a:gd name="connsiteX16" fmla="*/ 5840 w 43256"/>
                <a:gd name="connsiteY16" fmla="*/ 35331 h 67028"/>
                <a:gd name="connsiteX17" fmla="*/ 1146 w 43256"/>
                <a:gd name="connsiteY17" fmla="*/ 31109 h 67028"/>
                <a:gd name="connsiteX18" fmla="*/ 2149 w 43256"/>
                <a:gd name="connsiteY18" fmla="*/ 25410 h 67028"/>
                <a:gd name="connsiteX19" fmla="*/ 31 w 43256"/>
                <a:gd name="connsiteY19" fmla="*/ 19563 h 67028"/>
                <a:gd name="connsiteX20" fmla="*/ 3899 w 43256"/>
                <a:gd name="connsiteY20" fmla="*/ 14366 h 67028"/>
                <a:gd name="connsiteX21" fmla="*/ 3936 w 43256"/>
                <a:gd name="connsiteY21" fmla="*/ 14229 h 67028"/>
                <a:gd name="connsiteX0" fmla="*/ 847401 w 2357612"/>
                <a:gd name="connsiteY0" fmla="*/ 687234 h 950561"/>
                <a:gd name="connsiteX1" fmla="*/ 650078 w 2357612"/>
                <a:gd name="connsiteY1" fmla="*/ 948951 h 950561"/>
                <a:gd name="connsiteX2" fmla="*/ 864879 w 2357612"/>
                <a:gd name="connsiteY2" fmla="*/ 545567 h 950561"/>
                <a:gd name="connsiteX3" fmla="*/ 830383 w 2357612"/>
                <a:gd name="connsiteY3" fmla="*/ 695974 h 950561"/>
                <a:gd name="connsiteX4" fmla="*/ 847401 w 2357612"/>
                <a:gd name="connsiteY4" fmla="*/ 687234 h 950561"/>
                <a:gd name="connsiteX0" fmla="*/ 769097 w 2357612"/>
                <a:gd name="connsiteY0" fmla="*/ 831140 h 950561"/>
                <a:gd name="connsiteX1" fmla="*/ 735061 w 2357612"/>
                <a:gd name="connsiteY1" fmla="*/ 865176 h 950561"/>
                <a:gd name="connsiteX2" fmla="*/ 701025 w 2357612"/>
                <a:gd name="connsiteY2" fmla="*/ 831140 h 950561"/>
                <a:gd name="connsiteX3" fmla="*/ 735061 w 2357612"/>
                <a:gd name="connsiteY3" fmla="*/ 797104 h 950561"/>
                <a:gd name="connsiteX4" fmla="*/ 769097 w 2357612"/>
                <a:gd name="connsiteY4" fmla="*/ 831140 h 950561"/>
                <a:gd name="connsiteX0" fmla="*/ 893038 w 2357612"/>
                <a:gd name="connsiteY0" fmla="*/ 704325 h 950561"/>
                <a:gd name="connsiteX1" fmla="*/ 841984 w 2357612"/>
                <a:gd name="connsiteY1" fmla="*/ 755379 h 950561"/>
                <a:gd name="connsiteX2" fmla="*/ 790930 w 2357612"/>
                <a:gd name="connsiteY2" fmla="*/ 704325 h 950561"/>
                <a:gd name="connsiteX3" fmla="*/ 841984 w 2357612"/>
                <a:gd name="connsiteY3" fmla="*/ 653271 h 950561"/>
                <a:gd name="connsiteX4" fmla="*/ 893038 w 2357612"/>
                <a:gd name="connsiteY4" fmla="*/ 704325 h 950561"/>
                <a:gd name="connsiteX0" fmla="*/ 4729 w 43256"/>
                <a:gd name="connsiteY0" fmla="*/ 26036 h 67028"/>
                <a:gd name="connsiteX1" fmla="*/ 2196 w 43256"/>
                <a:gd name="connsiteY1" fmla="*/ 25239 h 67028"/>
                <a:gd name="connsiteX2" fmla="*/ 6964 w 43256"/>
                <a:gd name="connsiteY2" fmla="*/ 34758 h 67028"/>
                <a:gd name="connsiteX3" fmla="*/ 5856 w 43256"/>
                <a:gd name="connsiteY3" fmla="*/ 35139 h 67028"/>
                <a:gd name="connsiteX4" fmla="*/ 16514 w 43256"/>
                <a:gd name="connsiteY4" fmla="*/ 38949 h 67028"/>
                <a:gd name="connsiteX5" fmla="*/ 15846 w 43256"/>
                <a:gd name="connsiteY5" fmla="*/ 37209 h 67028"/>
                <a:gd name="connsiteX6" fmla="*/ 28863 w 43256"/>
                <a:gd name="connsiteY6" fmla="*/ 34610 h 67028"/>
                <a:gd name="connsiteX7" fmla="*/ 28596 w 43256"/>
                <a:gd name="connsiteY7" fmla="*/ 36519 h 67028"/>
                <a:gd name="connsiteX8" fmla="*/ 34165 w 43256"/>
                <a:gd name="connsiteY8" fmla="*/ 22813 h 67028"/>
                <a:gd name="connsiteX9" fmla="*/ 37416 w 43256"/>
                <a:gd name="connsiteY9" fmla="*/ 29949 h 67028"/>
                <a:gd name="connsiteX10" fmla="*/ 41834 w 43256"/>
                <a:gd name="connsiteY10" fmla="*/ 15213 h 67028"/>
                <a:gd name="connsiteX11" fmla="*/ 40386 w 43256"/>
                <a:gd name="connsiteY11" fmla="*/ 17889 h 67028"/>
                <a:gd name="connsiteX12" fmla="*/ 38360 w 43256"/>
                <a:gd name="connsiteY12" fmla="*/ 5285 h 67028"/>
                <a:gd name="connsiteX13" fmla="*/ 38436 w 43256"/>
                <a:gd name="connsiteY13" fmla="*/ 6549 h 67028"/>
                <a:gd name="connsiteX14" fmla="*/ 29114 w 43256"/>
                <a:gd name="connsiteY14" fmla="*/ 3811 h 67028"/>
                <a:gd name="connsiteX15" fmla="*/ 29856 w 43256"/>
                <a:gd name="connsiteY15" fmla="*/ 2199 h 67028"/>
                <a:gd name="connsiteX16" fmla="*/ 22177 w 43256"/>
                <a:gd name="connsiteY16" fmla="*/ 4579 h 67028"/>
                <a:gd name="connsiteX17" fmla="*/ 22536 w 43256"/>
                <a:gd name="connsiteY17" fmla="*/ 3189 h 67028"/>
                <a:gd name="connsiteX18" fmla="*/ 14036 w 43256"/>
                <a:gd name="connsiteY18" fmla="*/ 5051 h 67028"/>
                <a:gd name="connsiteX19" fmla="*/ 15336 w 43256"/>
                <a:gd name="connsiteY19" fmla="*/ 6399 h 67028"/>
                <a:gd name="connsiteX20" fmla="*/ 4163 w 43256"/>
                <a:gd name="connsiteY20" fmla="*/ 15648 h 67028"/>
                <a:gd name="connsiteX21" fmla="*/ 3936 w 43256"/>
                <a:gd name="connsiteY21" fmla="*/ 14229 h 67028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769097 w 2357612"/>
                <a:gd name="connsiteY0" fmla="*/ 831140 h 865176"/>
                <a:gd name="connsiteX1" fmla="*/ 735061 w 2357612"/>
                <a:gd name="connsiteY1" fmla="*/ 865176 h 865176"/>
                <a:gd name="connsiteX2" fmla="*/ 701025 w 2357612"/>
                <a:gd name="connsiteY2" fmla="*/ 831140 h 865176"/>
                <a:gd name="connsiteX3" fmla="*/ 735061 w 2357612"/>
                <a:gd name="connsiteY3" fmla="*/ 797104 h 865176"/>
                <a:gd name="connsiteX4" fmla="*/ 769097 w 2357612"/>
                <a:gd name="connsiteY4" fmla="*/ 831140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735061 w 2357612"/>
                <a:gd name="connsiteY3" fmla="*/ 797104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850970 w 2357612"/>
                <a:gd name="connsiteY3" fmla="*/ 578163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872128 w 2357612"/>
                <a:gd name="connsiteY0" fmla="*/ 573563 h 865176"/>
                <a:gd name="connsiteX1" fmla="*/ 735061 w 2357612"/>
                <a:gd name="connsiteY1" fmla="*/ 865176 h 865176"/>
                <a:gd name="connsiteX2" fmla="*/ 855571 w 2357612"/>
                <a:gd name="connsiteY2" fmla="*/ 573563 h 865176"/>
                <a:gd name="connsiteX3" fmla="*/ 850970 w 2357612"/>
                <a:gd name="connsiteY3" fmla="*/ 578163 h 865176"/>
                <a:gd name="connsiteX4" fmla="*/ 872128 w 2357612"/>
                <a:gd name="connsiteY4" fmla="*/ 573563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53265"/>
                <a:gd name="connsiteX1" fmla="*/ 5659 w 43256"/>
                <a:gd name="connsiteY1" fmla="*/ 6766 h 53265"/>
                <a:gd name="connsiteX2" fmla="*/ 14041 w 43256"/>
                <a:gd name="connsiteY2" fmla="*/ 5061 h 53265"/>
                <a:gd name="connsiteX3" fmla="*/ 22492 w 43256"/>
                <a:gd name="connsiteY3" fmla="*/ 3291 h 53265"/>
                <a:gd name="connsiteX4" fmla="*/ 25785 w 43256"/>
                <a:gd name="connsiteY4" fmla="*/ 59 h 53265"/>
                <a:gd name="connsiteX5" fmla="*/ 29869 w 43256"/>
                <a:gd name="connsiteY5" fmla="*/ 2340 h 53265"/>
                <a:gd name="connsiteX6" fmla="*/ 35499 w 43256"/>
                <a:gd name="connsiteY6" fmla="*/ 549 h 53265"/>
                <a:gd name="connsiteX7" fmla="*/ 38354 w 43256"/>
                <a:gd name="connsiteY7" fmla="*/ 5435 h 53265"/>
                <a:gd name="connsiteX8" fmla="*/ 42018 w 43256"/>
                <a:gd name="connsiteY8" fmla="*/ 10177 h 53265"/>
                <a:gd name="connsiteX9" fmla="*/ 41854 w 43256"/>
                <a:gd name="connsiteY9" fmla="*/ 15319 h 53265"/>
                <a:gd name="connsiteX10" fmla="*/ 43052 w 43256"/>
                <a:gd name="connsiteY10" fmla="*/ 23181 h 53265"/>
                <a:gd name="connsiteX11" fmla="*/ 37440 w 43256"/>
                <a:gd name="connsiteY11" fmla="*/ 30063 h 53265"/>
                <a:gd name="connsiteX12" fmla="*/ 35431 w 43256"/>
                <a:gd name="connsiteY12" fmla="*/ 35960 h 53265"/>
                <a:gd name="connsiteX13" fmla="*/ 28591 w 43256"/>
                <a:gd name="connsiteY13" fmla="*/ 36674 h 53265"/>
                <a:gd name="connsiteX14" fmla="*/ 23703 w 43256"/>
                <a:gd name="connsiteY14" fmla="*/ 42965 h 53265"/>
                <a:gd name="connsiteX15" fmla="*/ 16516 w 43256"/>
                <a:gd name="connsiteY15" fmla="*/ 39125 h 53265"/>
                <a:gd name="connsiteX16" fmla="*/ 5840 w 43256"/>
                <a:gd name="connsiteY16" fmla="*/ 35331 h 53265"/>
                <a:gd name="connsiteX17" fmla="*/ 1146 w 43256"/>
                <a:gd name="connsiteY17" fmla="*/ 31109 h 53265"/>
                <a:gd name="connsiteX18" fmla="*/ 2149 w 43256"/>
                <a:gd name="connsiteY18" fmla="*/ 25410 h 53265"/>
                <a:gd name="connsiteX19" fmla="*/ 31 w 43256"/>
                <a:gd name="connsiteY19" fmla="*/ 19563 h 53265"/>
                <a:gd name="connsiteX20" fmla="*/ 3899 w 43256"/>
                <a:gd name="connsiteY20" fmla="*/ 14366 h 53265"/>
                <a:gd name="connsiteX21" fmla="*/ 3936 w 43256"/>
                <a:gd name="connsiteY21" fmla="*/ 14229 h 53265"/>
                <a:gd name="connsiteX0" fmla="*/ 847401 w 2357612"/>
                <a:gd name="connsiteY0" fmla="*/ 687234 h 755379"/>
                <a:gd name="connsiteX1" fmla="*/ 881898 w 2357612"/>
                <a:gd name="connsiteY1" fmla="*/ 523948 h 755379"/>
                <a:gd name="connsiteX2" fmla="*/ 864879 w 2357612"/>
                <a:gd name="connsiteY2" fmla="*/ 545567 h 755379"/>
                <a:gd name="connsiteX3" fmla="*/ 830383 w 2357612"/>
                <a:gd name="connsiteY3" fmla="*/ 695974 h 755379"/>
                <a:gd name="connsiteX4" fmla="*/ 847401 w 2357612"/>
                <a:gd name="connsiteY4" fmla="*/ 687234 h 755379"/>
                <a:gd name="connsiteX0" fmla="*/ 872128 w 2357612"/>
                <a:gd name="connsiteY0" fmla="*/ 573563 h 755379"/>
                <a:gd name="connsiteX1" fmla="*/ 915365 w 2357612"/>
                <a:gd name="connsiteY1" fmla="*/ 646235 h 755379"/>
                <a:gd name="connsiteX2" fmla="*/ 855571 w 2357612"/>
                <a:gd name="connsiteY2" fmla="*/ 573563 h 755379"/>
                <a:gd name="connsiteX3" fmla="*/ 850970 w 2357612"/>
                <a:gd name="connsiteY3" fmla="*/ 578163 h 755379"/>
                <a:gd name="connsiteX4" fmla="*/ 872128 w 2357612"/>
                <a:gd name="connsiteY4" fmla="*/ 573563 h 755379"/>
                <a:gd name="connsiteX0" fmla="*/ 893038 w 2357612"/>
                <a:gd name="connsiteY0" fmla="*/ 704325 h 755379"/>
                <a:gd name="connsiteX1" fmla="*/ 841984 w 2357612"/>
                <a:gd name="connsiteY1" fmla="*/ 755379 h 755379"/>
                <a:gd name="connsiteX2" fmla="*/ 790930 w 2357612"/>
                <a:gd name="connsiteY2" fmla="*/ 704325 h 755379"/>
                <a:gd name="connsiteX3" fmla="*/ 841984 w 2357612"/>
                <a:gd name="connsiteY3" fmla="*/ 653271 h 755379"/>
                <a:gd name="connsiteX4" fmla="*/ 893038 w 2357612"/>
                <a:gd name="connsiteY4" fmla="*/ 704325 h 755379"/>
                <a:gd name="connsiteX0" fmla="*/ 4729 w 43256"/>
                <a:gd name="connsiteY0" fmla="*/ 26036 h 53265"/>
                <a:gd name="connsiteX1" fmla="*/ 2196 w 43256"/>
                <a:gd name="connsiteY1" fmla="*/ 25239 h 53265"/>
                <a:gd name="connsiteX2" fmla="*/ 6964 w 43256"/>
                <a:gd name="connsiteY2" fmla="*/ 34758 h 53265"/>
                <a:gd name="connsiteX3" fmla="*/ 5856 w 43256"/>
                <a:gd name="connsiteY3" fmla="*/ 35139 h 53265"/>
                <a:gd name="connsiteX4" fmla="*/ 16514 w 43256"/>
                <a:gd name="connsiteY4" fmla="*/ 38949 h 53265"/>
                <a:gd name="connsiteX5" fmla="*/ 15846 w 43256"/>
                <a:gd name="connsiteY5" fmla="*/ 37209 h 53265"/>
                <a:gd name="connsiteX6" fmla="*/ 28863 w 43256"/>
                <a:gd name="connsiteY6" fmla="*/ 34610 h 53265"/>
                <a:gd name="connsiteX7" fmla="*/ 28596 w 43256"/>
                <a:gd name="connsiteY7" fmla="*/ 36519 h 53265"/>
                <a:gd name="connsiteX8" fmla="*/ 34165 w 43256"/>
                <a:gd name="connsiteY8" fmla="*/ 22813 h 53265"/>
                <a:gd name="connsiteX9" fmla="*/ 37416 w 43256"/>
                <a:gd name="connsiteY9" fmla="*/ 29949 h 53265"/>
                <a:gd name="connsiteX10" fmla="*/ 41834 w 43256"/>
                <a:gd name="connsiteY10" fmla="*/ 15213 h 53265"/>
                <a:gd name="connsiteX11" fmla="*/ 40386 w 43256"/>
                <a:gd name="connsiteY11" fmla="*/ 17889 h 53265"/>
                <a:gd name="connsiteX12" fmla="*/ 38360 w 43256"/>
                <a:gd name="connsiteY12" fmla="*/ 5285 h 53265"/>
                <a:gd name="connsiteX13" fmla="*/ 38436 w 43256"/>
                <a:gd name="connsiteY13" fmla="*/ 6549 h 53265"/>
                <a:gd name="connsiteX14" fmla="*/ 29114 w 43256"/>
                <a:gd name="connsiteY14" fmla="*/ 3811 h 53265"/>
                <a:gd name="connsiteX15" fmla="*/ 29856 w 43256"/>
                <a:gd name="connsiteY15" fmla="*/ 2199 h 53265"/>
                <a:gd name="connsiteX16" fmla="*/ 22177 w 43256"/>
                <a:gd name="connsiteY16" fmla="*/ 4579 h 53265"/>
                <a:gd name="connsiteX17" fmla="*/ 22536 w 43256"/>
                <a:gd name="connsiteY17" fmla="*/ 3189 h 53265"/>
                <a:gd name="connsiteX18" fmla="*/ 14036 w 43256"/>
                <a:gd name="connsiteY18" fmla="*/ 5051 h 53265"/>
                <a:gd name="connsiteX19" fmla="*/ 15336 w 43256"/>
                <a:gd name="connsiteY19" fmla="*/ 6399 h 53265"/>
                <a:gd name="connsiteX20" fmla="*/ 4163 w 43256"/>
                <a:gd name="connsiteY20" fmla="*/ 15648 h 53265"/>
                <a:gd name="connsiteX21" fmla="*/ 3936 w 43256"/>
                <a:gd name="connsiteY21" fmla="*/ 14229 h 53265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790930 w 2357612"/>
                <a:gd name="connsiteY2" fmla="*/ 704325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58841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58841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49122"/>
                <a:gd name="connsiteX1" fmla="*/ 5659 w 43256"/>
                <a:gd name="connsiteY1" fmla="*/ 6766 h 49122"/>
                <a:gd name="connsiteX2" fmla="*/ 14041 w 43256"/>
                <a:gd name="connsiteY2" fmla="*/ 5061 h 49122"/>
                <a:gd name="connsiteX3" fmla="*/ 22492 w 43256"/>
                <a:gd name="connsiteY3" fmla="*/ 3291 h 49122"/>
                <a:gd name="connsiteX4" fmla="*/ 25785 w 43256"/>
                <a:gd name="connsiteY4" fmla="*/ 59 h 49122"/>
                <a:gd name="connsiteX5" fmla="*/ 29869 w 43256"/>
                <a:gd name="connsiteY5" fmla="*/ 2340 h 49122"/>
                <a:gd name="connsiteX6" fmla="*/ 35499 w 43256"/>
                <a:gd name="connsiteY6" fmla="*/ 549 h 49122"/>
                <a:gd name="connsiteX7" fmla="*/ 38354 w 43256"/>
                <a:gd name="connsiteY7" fmla="*/ 5435 h 49122"/>
                <a:gd name="connsiteX8" fmla="*/ 42018 w 43256"/>
                <a:gd name="connsiteY8" fmla="*/ 10177 h 49122"/>
                <a:gd name="connsiteX9" fmla="*/ 41854 w 43256"/>
                <a:gd name="connsiteY9" fmla="*/ 15319 h 49122"/>
                <a:gd name="connsiteX10" fmla="*/ 43052 w 43256"/>
                <a:gd name="connsiteY10" fmla="*/ 23181 h 49122"/>
                <a:gd name="connsiteX11" fmla="*/ 37440 w 43256"/>
                <a:gd name="connsiteY11" fmla="*/ 30063 h 49122"/>
                <a:gd name="connsiteX12" fmla="*/ 35431 w 43256"/>
                <a:gd name="connsiteY12" fmla="*/ 35960 h 49122"/>
                <a:gd name="connsiteX13" fmla="*/ 28591 w 43256"/>
                <a:gd name="connsiteY13" fmla="*/ 36674 h 49122"/>
                <a:gd name="connsiteX14" fmla="*/ 23703 w 43256"/>
                <a:gd name="connsiteY14" fmla="*/ 42965 h 49122"/>
                <a:gd name="connsiteX15" fmla="*/ 16516 w 43256"/>
                <a:gd name="connsiteY15" fmla="*/ 39125 h 49122"/>
                <a:gd name="connsiteX16" fmla="*/ 5840 w 43256"/>
                <a:gd name="connsiteY16" fmla="*/ 35331 h 49122"/>
                <a:gd name="connsiteX17" fmla="*/ 1146 w 43256"/>
                <a:gd name="connsiteY17" fmla="*/ 31109 h 49122"/>
                <a:gd name="connsiteX18" fmla="*/ 2149 w 43256"/>
                <a:gd name="connsiteY18" fmla="*/ 25410 h 49122"/>
                <a:gd name="connsiteX19" fmla="*/ 31 w 43256"/>
                <a:gd name="connsiteY19" fmla="*/ 19563 h 49122"/>
                <a:gd name="connsiteX20" fmla="*/ 3899 w 43256"/>
                <a:gd name="connsiteY20" fmla="*/ 14366 h 49122"/>
                <a:gd name="connsiteX21" fmla="*/ 3936 w 43256"/>
                <a:gd name="connsiteY21" fmla="*/ 14229 h 49122"/>
                <a:gd name="connsiteX0" fmla="*/ 873159 w 2357612"/>
                <a:gd name="connsiteY0" fmla="*/ 597082 h 696623"/>
                <a:gd name="connsiteX1" fmla="*/ 881898 w 2357612"/>
                <a:gd name="connsiteY1" fmla="*/ 523948 h 696623"/>
                <a:gd name="connsiteX2" fmla="*/ 864879 w 2357612"/>
                <a:gd name="connsiteY2" fmla="*/ 545567 h 696623"/>
                <a:gd name="connsiteX3" fmla="*/ 830383 w 2357612"/>
                <a:gd name="connsiteY3" fmla="*/ 695974 h 696623"/>
                <a:gd name="connsiteX4" fmla="*/ 873159 w 2357612"/>
                <a:gd name="connsiteY4" fmla="*/ 597082 h 696623"/>
                <a:gd name="connsiteX0" fmla="*/ 872128 w 2357612"/>
                <a:gd name="connsiteY0" fmla="*/ 573563 h 696623"/>
                <a:gd name="connsiteX1" fmla="*/ 915365 w 2357612"/>
                <a:gd name="connsiteY1" fmla="*/ 646235 h 696623"/>
                <a:gd name="connsiteX2" fmla="*/ 855571 w 2357612"/>
                <a:gd name="connsiteY2" fmla="*/ 573563 h 696623"/>
                <a:gd name="connsiteX3" fmla="*/ 850970 w 2357612"/>
                <a:gd name="connsiteY3" fmla="*/ 578163 h 696623"/>
                <a:gd name="connsiteX4" fmla="*/ 872128 w 2357612"/>
                <a:gd name="connsiteY4" fmla="*/ 573563 h 696623"/>
                <a:gd name="connsiteX0" fmla="*/ 893038 w 2357612"/>
                <a:gd name="connsiteY0" fmla="*/ 588415 h 696623"/>
                <a:gd name="connsiteX1" fmla="*/ 880620 w 2357612"/>
                <a:gd name="connsiteY1" fmla="*/ 600833 h 696623"/>
                <a:gd name="connsiteX2" fmla="*/ 881082 w 2357612"/>
                <a:gd name="connsiteY2" fmla="*/ 575536 h 696623"/>
                <a:gd name="connsiteX3" fmla="*/ 841984 w 2357612"/>
                <a:gd name="connsiteY3" fmla="*/ 653271 h 696623"/>
                <a:gd name="connsiteX4" fmla="*/ 893038 w 2357612"/>
                <a:gd name="connsiteY4" fmla="*/ 588415 h 696623"/>
                <a:gd name="connsiteX0" fmla="*/ 4729 w 43256"/>
                <a:gd name="connsiteY0" fmla="*/ 26036 h 49122"/>
                <a:gd name="connsiteX1" fmla="*/ 2196 w 43256"/>
                <a:gd name="connsiteY1" fmla="*/ 25239 h 49122"/>
                <a:gd name="connsiteX2" fmla="*/ 6964 w 43256"/>
                <a:gd name="connsiteY2" fmla="*/ 34758 h 49122"/>
                <a:gd name="connsiteX3" fmla="*/ 5856 w 43256"/>
                <a:gd name="connsiteY3" fmla="*/ 35139 h 49122"/>
                <a:gd name="connsiteX4" fmla="*/ 16514 w 43256"/>
                <a:gd name="connsiteY4" fmla="*/ 38949 h 49122"/>
                <a:gd name="connsiteX5" fmla="*/ 15846 w 43256"/>
                <a:gd name="connsiteY5" fmla="*/ 37209 h 49122"/>
                <a:gd name="connsiteX6" fmla="*/ 28863 w 43256"/>
                <a:gd name="connsiteY6" fmla="*/ 34610 h 49122"/>
                <a:gd name="connsiteX7" fmla="*/ 28596 w 43256"/>
                <a:gd name="connsiteY7" fmla="*/ 36519 h 49122"/>
                <a:gd name="connsiteX8" fmla="*/ 34165 w 43256"/>
                <a:gd name="connsiteY8" fmla="*/ 22813 h 49122"/>
                <a:gd name="connsiteX9" fmla="*/ 37416 w 43256"/>
                <a:gd name="connsiteY9" fmla="*/ 29949 h 49122"/>
                <a:gd name="connsiteX10" fmla="*/ 41834 w 43256"/>
                <a:gd name="connsiteY10" fmla="*/ 15213 h 49122"/>
                <a:gd name="connsiteX11" fmla="*/ 40386 w 43256"/>
                <a:gd name="connsiteY11" fmla="*/ 17889 h 49122"/>
                <a:gd name="connsiteX12" fmla="*/ 38360 w 43256"/>
                <a:gd name="connsiteY12" fmla="*/ 5285 h 49122"/>
                <a:gd name="connsiteX13" fmla="*/ 38436 w 43256"/>
                <a:gd name="connsiteY13" fmla="*/ 6549 h 49122"/>
                <a:gd name="connsiteX14" fmla="*/ 29114 w 43256"/>
                <a:gd name="connsiteY14" fmla="*/ 3811 h 49122"/>
                <a:gd name="connsiteX15" fmla="*/ 29856 w 43256"/>
                <a:gd name="connsiteY15" fmla="*/ 2199 h 49122"/>
                <a:gd name="connsiteX16" fmla="*/ 22177 w 43256"/>
                <a:gd name="connsiteY16" fmla="*/ 4579 h 49122"/>
                <a:gd name="connsiteX17" fmla="*/ 22536 w 43256"/>
                <a:gd name="connsiteY17" fmla="*/ 3189 h 49122"/>
                <a:gd name="connsiteX18" fmla="*/ 14036 w 43256"/>
                <a:gd name="connsiteY18" fmla="*/ 5051 h 49122"/>
                <a:gd name="connsiteX19" fmla="*/ 15336 w 43256"/>
                <a:gd name="connsiteY19" fmla="*/ 6399 h 49122"/>
                <a:gd name="connsiteX20" fmla="*/ 4163 w 43256"/>
                <a:gd name="connsiteY20" fmla="*/ 15648 h 49122"/>
                <a:gd name="connsiteX21" fmla="*/ 3936 w 43256"/>
                <a:gd name="connsiteY21" fmla="*/ 14229 h 49122"/>
                <a:gd name="connsiteX0" fmla="*/ 3936 w 43256"/>
                <a:gd name="connsiteY0" fmla="*/ 14229 h 46069"/>
                <a:gd name="connsiteX1" fmla="*/ 5659 w 43256"/>
                <a:gd name="connsiteY1" fmla="*/ 6766 h 46069"/>
                <a:gd name="connsiteX2" fmla="*/ 14041 w 43256"/>
                <a:gd name="connsiteY2" fmla="*/ 5061 h 46069"/>
                <a:gd name="connsiteX3" fmla="*/ 22492 w 43256"/>
                <a:gd name="connsiteY3" fmla="*/ 3291 h 46069"/>
                <a:gd name="connsiteX4" fmla="*/ 25785 w 43256"/>
                <a:gd name="connsiteY4" fmla="*/ 59 h 46069"/>
                <a:gd name="connsiteX5" fmla="*/ 29869 w 43256"/>
                <a:gd name="connsiteY5" fmla="*/ 2340 h 46069"/>
                <a:gd name="connsiteX6" fmla="*/ 35499 w 43256"/>
                <a:gd name="connsiteY6" fmla="*/ 549 h 46069"/>
                <a:gd name="connsiteX7" fmla="*/ 38354 w 43256"/>
                <a:gd name="connsiteY7" fmla="*/ 5435 h 46069"/>
                <a:gd name="connsiteX8" fmla="*/ 42018 w 43256"/>
                <a:gd name="connsiteY8" fmla="*/ 10177 h 46069"/>
                <a:gd name="connsiteX9" fmla="*/ 41854 w 43256"/>
                <a:gd name="connsiteY9" fmla="*/ 15319 h 46069"/>
                <a:gd name="connsiteX10" fmla="*/ 43052 w 43256"/>
                <a:gd name="connsiteY10" fmla="*/ 23181 h 46069"/>
                <a:gd name="connsiteX11" fmla="*/ 37440 w 43256"/>
                <a:gd name="connsiteY11" fmla="*/ 30063 h 46069"/>
                <a:gd name="connsiteX12" fmla="*/ 35431 w 43256"/>
                <a:gd name="connsiteY12" fmla="*/ 35960 h 46069"/>
                <a:gd name="connsiteX13" fmla="*/ 28591 w 43256"/>
                <a:gd name="connsiteY13" fmla="*/ 36674 h 46069"/>
                <a:gd name="connsiteX14" fmla="*/ 23703 w 43256"/>
                <a:gd name="connsiteY14" fmla="*/ 42965 h 46069"/>
                <a:gd name="connsiteX15" fmla="*/ 16516 w 43256"/>
                <a:gd name="connsiteY15" fmla="*/ 39125 h 46069"/>
                <a:gd name="connsiteX16" fmla="*/ 5840 w 43256"/>
                <a:gd name="connsiteY16" fmla="*/ 35331 h 46069"/>
                <a:gd name="connsiteX17" fmla="*/ 1146 w 43256"/>
                <a:gd name="connsiteY17" fmla="*/ 31109 h 46069"/>
                <a:gd name="connsiteX18" fmla="*/ 2149 w 43256"/>
                <a:gd name="connsiteY18" fmla="*/ 25410 h 46069"/>
                <a:gd name="connsiteX19" fmla="*/ 31 w 43256"/>
                <a:gd name="connsiteY19" fmla="*/ 19563 h 46069"/>
                <a:gd name="connsiteX20" fmla="*/ 3899 w 43256"/>
                <a:gd name="connsiteY20" fmla="*/ 14366 h 46069"/>
                <a:gd name="connsiteX21" fmla="*/ 3936 w 43256"/>
                <a:gd name="connsiteY21" fmla="*/ 14229 h 46069"/>
                <a:gd name="connsiteX0" fmla="*/ 873159 w 2357612"/>
                <a:gd name="connsiteY0" fmla="*/ 597082 h 653328"/>
                <a:gd name="connsiteX1" fmla="*/ 881898 w 2357612"/>
                <a:gd name="connsiteY1" fmla="*/ 523948 h 653328"/>
                <a:gd name="connsiteX2" fmla="*/ 864879 w 2357612"/>
                <a:gd name="connsiteY2" fmla="*/ 545567 h 653328"/>
                <a:gd name="connsiteX3" fmla="*/ 881898 w 2357612"/>
                <a:gd name="connsiteY3" fmla="*/ 554307 h 653328"/>
                <a:gd name="connsiteX4" fmla="*/ 873159 w 2357612"/>
                <a:gd name="connsiteY4" fmla="*/ 597082 h 653328"/>
                <a:gd name="connsiteX0" fmla="*/ 872128 w 2357612"/>
                <a:gd name="connsiteY0" fmla="*/ 573563 h 653328"/>
                <a:gd name="connsiteX1" fmla="*/ 915365 w 2357612"/>
                <a:gd name="connsiteY1" fmla="*/ 646235 h 653328"/>
                <a:gd name="connsiteX2" fmla="*/ 855571 w 2357612"/>
                <a:gd name="connsiteY2" fmla="*/ 573563 h 653328"/>
                <a:gd name="connsiteX3" fmla="*/ 850970 w 2357612"/>
                <a:gd name="connsiteY3" fmla="*/ 578163 h 653328"/>
                <a:gd name="connsiteX4" fmla="*/ 872128 w 2357612"/>
                <a:gd name="connsiteY4" fmla="*/ 573563 h 653328"/>
                <a:gd name="connsiteX0" fmla="*/ 893038 w 2357612"/>
                <a:gd name="connsiteY0" fmla="*/ 588415 h 653328"/>
                <a:gd name="connsiteX1" fmla="*/ 880620 w 2357612"/>
                <a:gd name="connsiteY1" fmla="*/ 600833 h 653328"/>
                <a:gd name="connsiteX2" fmla="*/ 881082 w 2357612"/>
                <a:gd name="connsiteY2" fmla="*/ 575536 h 653328"/>
                <a:gd name="connsiteX3" fmla="*/ 841984 w 2357612"/>
                <a:gd name="connsiteY3" fmla="*/ 653271 h 653328"/>
                <a:gd name="connsiteX4" fmla="*/ 893038 w 2357612"/>
                <a:gd name="connsiteY4" fmla="*/ 588415 h 653328"/>
                <a:gd name="connsiteX0" fmla="*/ 4729 w 43256"/>
                <a:gd name="connsiteY0" fmla="*/ 26036 h 46069"/>
                <a:gd name="connsiteX1" fmla="*/ 2196 w 43256"/>
                <a:gd name="connsiteY1" fmla="*/ 25239 h 46069"/>
                <a:gd name="connsiteX2" fmla="*/ 6964 w 43256"/>
                <a:gd name="connsiteY2" fmla="*/ 34758 h 46069"/>
                <a:gd name="connsiteX3" fmla="*/ 5856 w 43256"/>
                <a:gd name="connsiteY3" fmla="*/ 35139 h 46069"/>
                <a:gd name="connsiteX4" fmla="*/ 16514 w 43256"/>
                <a:gd name="connsiteY4" fmla="*/ 38949 h 46069"/>
                <a:gd name="connsiteX5" fmla="*/ 15846 w 43256"/>
                <a:gd name="connsiteY5" fmla="*/ 37209 h 46069"/>
                <a:gd name="connsiteX6" fmla="*/ 28863 w 43256"/>
                <a:gd name="connsiteY6" fmla="*/ 34610 h 46069"/>
                <a:gd name="connsiteX7" fmla="*/ 28596 w 43256"/>
                <a:gd name="connsiteY7" fmla="*/ 36519 h 46069"/>
                <a:gd name="connsiteX8" fmla="*/ 34165 w 43256"/>
                <a:gd name="connsiteY8" fmla="*/ 22813 h 46069"/>
                <a:gd name="connsiteX9" fmla="*/ 37416 w 43256"/>
                <a:gd name="connsiteY9" fmla="*/ 29949 h 46069"/>
                <a:gd name="connsiteX10" fmla="*/ 41834 w 43256"/>
                <a:gd name="connsiteY10" fmla="*/ 15213 h 46069"/>
                <a:gd name="connsiteX11" fmla="*/ 40386 w 43256"/>
                <a:gd name="connsiteY11" fmla="*/ 17889 h 46069"/>
                <a:gd name="connsiteX12" fmla="*/ 38360 w 43256"/>
                <a:gd name="connsiteY12" fmla="*/ 5285 h 46069"/>
                <a:gd name="connsiteX13" fmla="*/ 38436 w 43256"/>
                <a:gd name="connsiteY13" fmla="*/ 6549 h 46069"/>
                <a:gd name="connsiteX14" fmla="*/ 29114 w 43256"/>
                <a:gd name="connsiteY14" fmla="*/ 3811 h 46069"/>
                <a:gd name="connsiteX15" fmla="*/ 29856 w 43256"/>
                <a:gd name="connsiteY15" fmla="*/ 2199 h 46069"/>
                <a:gd name="connsiteX16" fmla="*/ 22177 w 43256"/>
                <a:gd name="connsiteY16" fmla="*/ 4579 h 46069"/>
                <a:gd name="connsiteX17" fmla="*/ 22536 w 43256"/>
                <a:gd name="connsiteY17" fmla="*/ 3189 h 46069"/>
                <a:gd name="connsiteX18" fmla="*/ 14036 w 43256"/>
                <a:gd name="connsiteY18" fmla="*/ 5051 h 46069"/>
                <a:gd name="connsiteX19" fmla="*/ 15336 w 43256"/>
                <a:gd name="connsiteY19" fmla="*/ 6399 h 46069"/>
                <a:gd name="connsiteX20" fmla="*/ 4163 w 43256"/>
                <a:gd name="connsiteY20" fmla="*/ 15648 h 46069"/>
                <a:gd name="connsiteX21" fmla="*/ 3936 w 43256"/>
                <a:gd name="connsiteY21" fmla="*/ 14229 h 46069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15365 w 2357612"/>
                <a:gd name="connsiteY1" fmla="*/ 646235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02486 w 2357612"/>
                <a:gd name="connsiteY1" fmla="*/ 594719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80620 w 2357612"/>
                <a:gd name="connsiteY1" fmla="*/ 600833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4469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7782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6519 w 43256"/>
                <a:gd name="connsiteY8" fmla="*/ 29438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3256" h="43219">
                  <a:moveTo>
                    <a:pt x="3936" y="14229"/>
                  </a:moveTo>
                  <a:cubicBezTo>
                    <a:pt x="3665" y="11516"/>
                    <a:pt x="4297" y="8780"/>
                    <a:pt x="5659" y="6766"/>
                  </a:cubicBezTo>
                  <a:cubicBezTo>
                    <a:pt x="7811" y="3585"/>
                    <a:pt x="11300" y="2876"/>
                    <a:pt x="14041" y="5061"/>
                  </a:cubicBezTo>
                  <a:cubicBezTo>
                    <a:pt x="15714" y="768"/>
                    <a:pt x="19950" y="-119"/>
                    <a:pt x="22492" y="3291"/>
                  </a:cubicBezTo>
                  <a:cubicBezTo>
                    <a:pt x="23133" y="1542"/>
                    <a:pt x="24364" y="333"/>
                    <a:pt x="25785" y="59"/>
                  </a:cubicBezTo>
                  <a:cubicBezTo>
                    <a:pt x="27349" y="-243"/>
                    <a:pt x="28911" y="629"/>
                    <a:pt x="29869" y="2340"/>
                  </a:cubicBezTo>
                  <a:cubicBezTo>
                    <a:pt x="31251" y="126"/>
                    <a:pt x="33537" y="-601"/>
                    <a:pt x="35499" y="549"/>
                  </a:cubicBezTo>
                  <a:cubicBezTo>
                    <a:pt x="36994" y="1425"/>
                    <a:pt x="38066" y="3259"/>
                    <a:pt x="38354" y="5435"/>
                  </a:cubicBezTo>
                  <a:cubicBezTo>
                    <a:pt x="40082" y="6077"/>
                    <a:pt x="41458" y="7857"/>
                    <a:pt x="42018" y="10177"/>
                  </a:cubicBezTo>
                  <a:cubicBezTo>
                    <a:pt x="42425" y="11861"/>
                    <a:pt x="42367" y="13690"/>
                    <a:pt x="41854" y="15319"/>
                  </a:cubicBezTo>
                  <a:cubicBezTo>
                    <a:pt x="43115" y="17553"/>
                    <a:pt x="43556" y="20449"/>
                    <a:pt x="43052" y="23181"/>
                  </a:cubicBezTo>
                  <a:cubicBezTo>
                    <a:pt x="42382" y="26813"/>
                    <a:pt x="40164" y="29533"/>
                    <a:pt x="37440" y="30063"/>
                  </a:cubicBezTo>
                  <a:cubicBezTo>
                    <a:pt x="37427" y="32330"/>
                    <a:pt x="36694" y="34480"/>
                    <a:pt x="35431" y="35960"/>
                  </a:cubicBezTo>
                  <a:cubicBezTo>
                    <a:pt x="33512" y="38209"/>
                    <a:pt x="30740" y="38498"/>
                    <a:pt x="28591" y="36674"/>
                  </a:cubicBezTo>
                  <a:cubicBezTo>
                    <a:pt x="27896" y="39807"/>
                    <a:pt x="26035" y="42202"/>
                    <a:pt x="23703" y="42965"/>
                  </a:cubicBezTo>
                  <a:cubicBezTo>
                    <a:pt x="20955" y="43864"/>
                    <a:pt x="18087" y="42332"/>
                    <a:pt x="16516" y="39125"/>
                  </a:cubicBezTo>
                  <a:cubicBezTo>
                    <a:pt x="12808" y="42169"/>
                    <a:pt x="7992" y="40458"/>
                    <a:pt x="5840" y="35331"/>
                  </a:cubicBezTo>
                  <a:cubicBezTo>
                    <a:pt x="3726" y="35668"/>
                    <a:pt x="1741" y="33883"/>
                    <a:pt x="1146" y="31109"/>
                  </a:cubicBezTo>
                  <a:cubicBezTo>
                    <a:pt x="715" y="29102"/>
                    <a:pt x="1096" y="26936"/>
                    <a:pt x="2149" y="25410"/>
                  </a:cubicBezTo>
                  <a:cubicBezTo>
                    <a:pt x="655" y="24213"/>
                    <a:pt x="-177" y="21916"/>
                    <a:pt x="31" y="19563"/>
                  </a:cubicBezTo>
                  <a:cubicBezTo>
                    <a:pt x="275" y="16808"/>
                    <a:pt x="1881" y="14650"/>
                    <a:pt x="3899" y="14366"/>
                  </a:cubicBezTo>
                  <a:cubicBezTo>
                    <a:pt x="3911" y="14320"/>
                    <a:pt x="3924" y="14275"/>
                    <a:pt x="3936" y="14229"/>
                  </a:cubicBezTo>
                  <a:close/>
                </a:path>
                <a:path w="2357612" h="612905">
                  <a:moveTo>
                    <a:pt x="880465" y="553337"/>
                  </a:moveTo>
                  <a:cubicBezTo>
                    <a:pt x="880465" y="548277"/>
                    <a:pt x="884496" y="525243"/>
                    <a:pt x="881898" y="523948"/>
                  </a:cubicBezTo>
                  <a:cubicBezTo>
                    <a:pt x="879300" y="522653"/>
                    <a:pt x="864879" y="554966"/>
                    <a:pt x="864879" y="545567"/>
                  </a:cubicBezTo>
                  <a:cubicBezTo>
                    <a:pt x="864879" y="536168"/>
                    <a:pt x="879300" y="553012"/>
                    <a:pt x="881898" y="554307"/>
                  </a:cubicBezTo>
                  <a:cubicBezTo>
                    <a:pt x="884496" y="555602"/>
                    <a:pt x="880465" y="558397"/>
                    <a:pt x="880465" y="553337"/>
                  </a:cubicBezTo>
                  <a:close/>
                </a:path>
                <a:path w="2357612" h="612905">
                  <a:moveTo>
                    <a:pt x="886740" y="553149"/>
                  </a:moveTo>
                  <a:cubicBezTo>
                    <a:pt x="884367" y="552992"/>
                    <a:pt x="866280" y="556321"/>
                    <a:pt x="865956" y="556807"/>
                  </a:cubicBezTo>
                  <a:cubicBezTo>
                    <a:pt x="865632" y="557293"/>
                    <a:pt x="884796" y="574863"/>
                    <a:pt x="884796" y="556065"/>
                  </a:cubicBezTo>
                  <a:cubicBezTo>
                    <a:pt x="884796" y="537267"/>
                    <a:pt x="879871" y="558235"/>
                    <a:pt x="880195" y="557749"/>
                  </a:cubicBezTo>
                  <a:cubicBezTo>
                    <a:pt x="880519" y="557263"/>
                    <a:pt x="889113" y="553306"/>
                    <a:pt x="886740" y="553149"/>
                  </a:cubicBezTo>
                  <a:close/>
                </a:path>
                <a:path w="2357612" h="612905">
                  <a:moveTo>
                    <a:pt x="867280" y="549778"/>
                  </a:moveTo>
                  <a:cubicBezTo>
                    <a:pt x="862698" y="548383"/>
                    <a:pt x="864223" y="548268"/>
                    <a:pt x="867741" y="550131"/>
                  </a:cubicBezTo>
                  <a:cubicBezTo>
                    <a:pt x="871259" y="551994"/>
                    <a:pt x="888388" y="589150"/>
                    <a:pt x="888388" y="560954"/>
                  </a:cubicBezTo>
                  <a:cubicBezTo>
                    <a:pt x="888388" y="532758"/>
                    <a:pt x="898750" y="560362"/>
                    <a:pt x="895232" y="558499"/>
                  </a:cubicBezTo>
                  <a:cubicBezTo>
                    <a:pt x="891714" y="556636"/>
                    <a:pt x="871862" y="551173"/>
                    <a:pt x="867280" y="549778"/>
                  </a:cubicBezTo>
                  <a:close/>
                </a:path>
                <a:path w="43256" h="43219" fill="none" extrusionOk="0">
                  <a:moveTo>
                    <a:pt x="4729" y="26036"/>
                  </a:moveTo>
                  <a:cubicBezTo>
                    <a:pt x="3845" y="26130"/>
                    <a:pt x="2961" y="25852"/>
                    <a:pt x="2196" y="25239"/>
                  </a:cubicBezTo>
                  <a:moveTo>
                    <a:pt x="6964" y="34758"/>
                  </a:moveTo>
                  <a:cubicBezTo>
                    <a:pt x="6609" y="34951"/>
                    <a:pt x="6236" y="35079"/>
                    <a:pt x="5856" y="35139"/>
                  </a:cubicBezTo>
                  <a:moveTo>
                    <a:pt x="16514" y="38949"/>
                  </a:moveTo>
                  <a:cubicBezTo>
                    <a:pt x="16247" y="38403"/>
                    <a:pt x="16023" y="37820"/>
                    <a:pt x="15846" y="37209"/>
                  </a:cubicBezTo>
                  <a:moveTo>
                    <a:pt x="28863" y="34610"/>
                  </a:moveTo>
                  <a:cubicBezTo>
                    <a:pt x="28824" y="35257"/>
                    <a:pt x="28734" y="35897"/>
                    <a:pt x="28596" y="36519"/>
                  </a:cubicBezTo>
                  <a:moveTo>
                    <a:pt x="36519" y="29438"/>
                  </a:moveTo>
                  <a:cubicBezTo>
                    <a:pt x="38523" y="30766"/>
                    <a:pt x="37434" y="26917"/>
                    <a:pt x="37416" y="29949"/>
                  </a:cubicBezTo>
                  <a:moveTo>
                    <a:pt x="41834" y="15213"/>
                  </a:moveTo>
                  <a:cubicBezTo>
                    <a:pt x="41509" y="16245"/>
                    <a:pt x="41014" y="17161"/>
                    <a:pt x="40386" y="17889"/>
                  </a:cubicBezTo>
                  <a:moveTo>
                    <a:pt x="38360" y="5285"/>
                  </a:moveTo>
                  <a:cubicBezTo>
                    <a:pt x="38415" y="5702"/>
                    <a:pt x="38441" y="6125"/>
                    <a:pt x="38436" y="6549"/>
                  </a:cubicBezTo>
                  <a:moveTo>
                    <a:pt x="29114" y="3811"/>
                  </a:moveTo>
                  <a:cubicBezTo>
                    <a:pt x="29303" y="3228"/>
                    <a:pt x="29552" y="2685"/>
                    <a:pt x="29856" y="2199"/>
                  </a:cubicBezTo>
                  <a:moveTo>
                    <a:pt x="22177" y="4579"/>
                  </a:moveTo>
                  <a:cubicBezTo>
                    <a:pt x="22254" y="4097"/>
                    <a:pt x="22375" y="3630"/>
                    <a:pt x="22536" y="3189"/>
                  </a:cubicBezTo>
                  <a:moveTo>
                    <a:pt x="14036" y="5051"/>
                  </a:moveTo>
                  <a:cubicBezTo>
                    <a:pt x="14508" y="5427"/>
                    <a:pt x="14944" y="5880"/>
                    <a:pt x="15336" y="6399"/>
                  </a:cubicBezTo>
                  <a:moveTo>
                    <a:pt x="4163" y="15648"/>
                  </a:moveTo>
                  <a:cubicBezTo>
                    <a:pt x="4060" y="15184"/>
                    <a:pt x="3984" y="14710"/>
                    <a:pt x="3936" y="14229"/>
                  </a:cubicBezTo>
                </a:path>
              </a:pathLst>
            </a:cu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4648950" y="3100587"/>
              <a:ext cx="2047992" cy="670390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citoslovce</a:t>
              </a:r>
              <a:endParaRPr lang="cs-CZ" sz="3200" dirty="0"/>
            </a:p>
          </p:txBody>
        </p:sp>
      </p:grpSp>
      <p:grpSp>
        <p:nvGrpSpPr>
          <p:cNvPr id="32" name="Skupina 31"/>
          <p:cNvGrpSpPr/>
          <p:nvPr/>
        </p:nvGrpSpPr>
        <p:grpSpPr>
          <a:xfrm rot="456320">
            <a:off x="4587269" y="5284069"/>
            <a:ext cx="2013860" cy="1452736"/>
            <a:chOff x="4355976" y="2852936"/>
            <a:chExt cx="2448272" cy="1160512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33" name="Obláček 3"/>
            <p:cNvSpPr/>
            <p:nvPr/>
          </p:nvSpPr>
          <p:spPr>
            <a:xfrm>
              <a:off x="4355976" y="2852936"/>
              <a:ext cx="2448272" cy="1160512"/>
            </a:xfrm>
            <a:custGeom>
              <a:avLst/>
              <a:gdLst>
                <a:gd name="connsiteX0" fmla="*/ 3900 w 43200"/>
                <a:gd name="connsiteY0" fmla="*/ 14370 h 43200"/>
                <a:gd name="connsiteX1" fmla="*/ 5623 w 43200"/>
                <a:gd name="connsiteY1" fmla="*/ 6907 h 43200"/>
                <a:gd name="connsiteX2" fmla="*/ 14005 w 43200"/>
                <a:gd name="connsiteY2" fmla="*/ 5202 h 43200"/>
                <a:gd name="connsiteX3" fmla="*/ 22456 w 43200"/>
                <a:gd name="connsiteY3" fmla="*/ 3432 h 43200"/>
                <a:gd name="connsiteX4" fmla="*/ 25749 w 43200"/>
                <a:gd name="connsiteY4" fmla="*/ 200 h 43200"/>
                <a:gd name="connsiteX5" fmla="*/ 29833 w 43200"/>
                <a:gd name="connsiteY5" fmla="*/ 2481 h 43200"/>
                <a:gd name="connsiteX6" fmla="*/ 35463 w 43200"/>
                <a:gd name="connsiteY6" fmla="*/ 690 h 43200"/>
                <a:gd name="connsiteX7" fmla="*/ 38318 w 43200"/>
                <a:gd name="connsiteY7" fmla="*/ 5576 h 43200"/>
                <a:gd name="connsiteX8" fmla="*/ 41982 w 43200"/>
                <a:gd name="connsiteY8" fmla="*/ 10318 h 43200"/>
                <a:gd name="connsiteX9" fmla="*/ 41818 w 43200"/>
                <a:gd name="connsiteY9" fmla="*/ 15460 h 43200"/>
                <a:gd name="connsiteX10" fmla="*/ 43016 w 43200"/>
                <a:gd name="connsiteY10" fmla="*/ 23322 h 43200"/>
                <a:gd name="connsiteX11" fmla="*/ 37404 w 43200"/>
                <a:gd name="connsiteY11" fmla="*/ 30204 h 43200"/>
                <a:gd name="connsiteX12" fmla="*/ 35395 w 43200"/>
                <a:gd name="connsiteY12" fmla="*/ 36101 h 43200"/>
                <a:gd name="connsiteX13" fmla="*/ 28555 w 43200"/>
                <a:gd name="connsiteY13" fmla="*/ 36815 h 43200"/>
                <a:gd name="connsiteX14" fmla="*/ 23667 w 43200"/>
                <a:gd name="connsiteY14" fmla="*/ 43106 h 43200"/>
                <a:gd name="connsiteX15" fmla="*/ 16480 w 43200"/>
                <a:gd name="connsiteY15" fmla="*/ 39266 h 43200"/>
                <a:gd name="connsiteX16" fmla="*/ 5804 w 43200"/>
                <a:gd name="connsiteY16" fmla="*/ 35472 h 43200"/>
                <a:gd name="connsiteX17" fmla="*/ 1110 w 43200"/>
                <a:gd name="connsiteY17" fmla="*/ 31250 h 43200"/>
                <a:gd name="connsiteX18" fmla="*/ 2113 w 43200"/>
                <a:gd name="connsiteY18" fmla="*/ 25551 h 43200"/>
                <a:gd name="connsiteX19" fmla="*/ -5 w 43200"/>
                <a:gd name="connsiteY19" fmla="*/ 19704 h 43200"/>
                <a:gd name="connsiteX20" fmla="*/ 3863 w 43200"/>
                <a:gd name="connsiteY20" fmla="*/ 14507 h 43200"/>
                <a:gd name="connsiteX21" fmla="*/ 3900 w 43200"/>
                <a:gd name="connsiteY21" fmla="*/ 14370 h 43200"/>
                <a:gd name="connsiteX0" fmla="*/ 665134 w 2354560"/>
                <a:gd name="connsiteY0" fmla="*/ 933933 h 612648"/>
                <a:gd name="connsiteX1" fmla="*/ 648116 w 2354560"/>
                <a:gd name="connsiteY1" fmla="*/ 950951 h 612648"/>
                <a:gd name="connsiteX2" fmla="*/ 631098 w 2354560"/>
                <a:gd name="connsiteY2" fmla="*/ 933933 h 612648"/>
                <a:gd name="connsiteX3" fmla="*/ 648116 w 2354560"/>
                <a:gd name="connsiteY3" fmla="*/ 916915 h 612648"/>
                <a:gd name="connsiteX4" fmla="*/ 665134 w 2354560"/>
                <a:gd name="connsiteY4" fmla="*/ 933933 h 612648"/>
                <a:gd name="connsiteX0" fmla="*/ 767135 w 2354560"/>
                <a:gd name="connsiteY0" fmla="*/ 833140 h 612648"/>
                <a:gd name="connsiteX1" fmla="*/ 733099 w 2354560"/>
                <a:gd name="connsiteY1" fmla="*/ 867176 h 612648"/>
                <a:gd name="connsiteX2" fmla="*/ 699063 w 2354560"/>
                <a:gd name="connsiteY2" fmla="*/ 833140 h 612648"/>
                <a:gd name="connsiteX3" fmla="*/ 733099 w 2354560"/>
                <a:gd name="connsiteY3" fmla="*/ 799104 h 612648"/>
                <a:gd name="connsiteX4" fmla="*/ 767135 w 2354560"/>
                <a:gd name="connsiteY4" fmla="*/ 833140 h 612648"/>
                <a:gd name="connsiteX0" fmla="*/ 891076 w 2354560"/>
                <a:gd name="connsiteY0" fmla="*/ 706325 h 612648"/>
                <a:gd name="connsiteX1" fmla="*/ 840022 w 2354560"/>
                <a:gd name="connsiteY1" fmla="*/ 757379 h 612648"/>
                <a:gd name="connsiteX2" fmla="*/ 788968 w 2354560"/>
                <a:gd name="connsiteY2" fmla="*/ 706325 h 612648"/>
                <a:gd name="connsiteX3" fmla="*/ 840022 w 2354560"/>
                <a:gd name="connsiteY3" fmla="*/ 655271 h 612648"/>
                <a:gd name="connsiteX4" fmla="*/ 891076 w 2354560"/>
                <a:gd name="connsiteY4" fmla="*/ 706325 h 612648"/>
                <a:gd name="connsiteX0" fmla="*/ 4693 w 43200"/>
                <a:gd name="connsiteY0" fmla="*/ 26177 h 43200"/>
                <a:gd name="connsiteX1" fmla="*/ 2160 w 43200"/>
                <a:gd name="connsiteY1" fmla="*/ 25380 h 43200"/>
                <a:gd name="connsiteX2" fmla="*/ 6928 w 43200"/>
                <a:gd name="connsiteY2" fmla="*/ 34899 h 43200"/>
                <a:gd name="connsiteX3" fmla="*/ 5820 w 43200"/>
                <a:gd name="connsiteY3" fmla="*/ 35280 h 43200"/>
                <a:gd name="connsiteX4" fmla="*/ 16478 w 43200"/>
                <a:gd name="connsiteY4" fmla="*/ 39090 h 43200"/>
                <a:gd name="connsiteX5" fmla="*/ 15810 w 43200"/>
                <a:gd name="connsiteY5" fmla="*/ 37350 h 43200"/>
                <a:gd name="connsiteX6" fmla="*/ 28827 w 43200"/>
                <a:gd name="connsiteY6" fmla="*/ 34751 h 43200"/>
                <a:gd name="connsiteX7" fmla="*/ 28560 w 43200"/>
                <a:gd name="connsiteY7" fmla="*/ 36660 h 43200"/>
                <a:gd name="connsiteX8" fmla="*/ 34129 w 43200"/>
                <a:gd name="connsiteY8" fmla="*/ 22954 h 43200"/>
                <a:gd name="connsiteX9" fmla="*/ 37380 w 43200"/>
                <a:gd name="connsiteY9" fmla="*/ 30090 h 43200"/>
                <a:gd name="connsiteX10" fmla="*/ 41798 w 43200"/>
                <a:gd name="connsiteY10" fmla="*/ 15354 h 43200"/>
                <a:gd name="connsiteX11" fmla="*/ 40350 w 43200"/>
                <a:gd name="connsiteY11" fmla="*/ 18030 h 43200"/>
                <a:gd name="connsiteX12" fmla="*/ 38324 w 43200"/>
                <a:gd name="connsiteY12" fmla="*/ 5426 h 43200"/>
                <a:gd name="connsiteX13" fmla="*/ 38400 w 43200"/>
                <a:gd name="connsiteY13" fmla="*/ 6690 h 43200"/>
                <a:gd name="connsiteX14" fmla="*/ 29078 w 43200"/>
                <a:gd name="connsiteY14" fmla="*/ 3952 h 43200"/>
                <a:gd name="connsiteX15" fmla="*/ 29820 w 43200"/>
                <a:gd name="connsiteY15" fmla="*/ 2340 h 43200"/>
                <a:gd name="connsiteX16" fmla="*/ 22141 w 43200"/>
                <a:gd name="connsiteY16" fmla="*/ 4720 h 43200"/>
                <a:gd name="connsiteX17" fmla="*/ 22500 w 43200"/>
                <a:gd name="connsiteY17" fmla="*/ 3330 h 43200"/>
                <a:gd name="connsiteX18" fmla="*/ 14000 w 43200"/>
                <a:gd name="connsiteY18" fmla="*/ 5192 h 43200"/>
                <a:gd name="connsiteX19" fmla="*/ 15300 w 43200"/>
                <a:gd name="connsiteY19" fmla="*/ 6540 h 43200"/>
                <a:gd name="connsiteX20" fmla="*/ 4127 w 43200"/>
                <a:gd name="connsiteY20" fmla="*/ 15789 h 43200"/>
                <a:gd name="connsiteX21" fmla="*/ 3900 w 43200"/>
                <a:gd name="connsiteY21" fmla="*/ 14370 h 4320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50078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907656 w 2357612"/>
                <a:gd name="connsiteY3" fmla="*/ 940673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37200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830383 w 2357612"/>
                <a:gd name="connsiteY3" fmla="*/ 695974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7028"/>
                <a:gd name="connsiteX1" fmla="*/ 5659 w 43256"/>
                <a:gd name="connsiteY1" fmla="*/ 6766 h 67028"/>
                <a:gd name="connsiteX2" fmla="*/ 14041 w 43256"/>
                <a:gd name="connsiteY2" fmla="*/ 5061 h 67028"/>
                <a:gd name="connsiteX3" fmla="*/ 22492 w 43256"/>
                <a:gd name="connsiteY3" fmla="*/ 3291 h 67028"/>
                <a:gd name="connsiteX4" fmla="*/ 25785 w 43256"/>
                <a:gd name="connsiteY4" fmla="*/ 59 h 67028"/>
                <a:gd name="connsiteX5" fmla="*/ 29869 w 43256"/>
                <a:gd name="connsiteY5" fmla="*/ 2340 h 67028"/>
                <a:gd name="connsiteX6" fmla="*/ 35499 w 43256"/>
                <a:gd name="connsiteY6" fmla="*/ 549 h 67028"/>
                <a:gd name="connsiteX7" fmla="*/ 38354 w 43256"/>
                <a:gd name="connsiteY7" fmla="*/ 5435 h 67028"/>
                <a:gd name="connsiteX8" fmla="*/ 42018 w 43256"/>
                <a:gd name="connsiteY8" fmla="*/ 10177 h 67028"/>
                <a:gd name="connsiteX9" fmla="*/ 41854 w 43256"/>
                <a:gd name="connsiteY9" fmla="*/ 15319 h 67028"/>
                <a:gd name="connsiteX10" fmla="*/ 43052 w 43256"/>
                <a:gd name="connsiteY10" fmla="*/ 23181 h 67028"/>
                <a:gd name="connsiteX11" fmla="*/ 37440 w 43256"/>
                <a:gd name="connsiteY11" fmla="*/ 30063 h 67028"/>
                <a:gd name="connsiteX12" fmla="*/ 35431 w 43256"/>
                <a:gd name="connsiteY12" fmla="*/ 35960 h 67028"/>
                <a:gd name="connsiteX13" fmla="*/ 28591 w 43256"/>
                <a:gd name="connsiteY13" fmla="*/ 36674 h 67028"/>
                <a:gd name="connsiteX14" fmla="*/ 23703 w 43256"/>
                <a:gd name="connsiteY14" fmla="*/ 42965 h 67028"/>
                <a:gd name="connsiteX15" fmla="*/ 16516 w 43256"/>
                <a:gd name="connsiteY15" fmla="*/ 39125 h 67028"/>
                <a:gd name="connsiteX16" fmla="*/ 5840 w 43256"/>
                <a:gd name="connsiteY16" fmla="*/ 35331 h 67028"/>
                <a:gd name="connsiteX17" fmla="*/ 1146 w 43256"/>
                <a:gd name="connsiteY17" fmla="*/ 31109 h 67028"/>
                <a:gd name="connsiteX18" fmla="*/ 2149 w 43256"/>
                <a:gd name="connsiteY18" fmla="*/ 25410 h 67028"/>
                <a:gd name="connsiteX19" fmla="*/ 31 w 43256"/>
                <a:gd name="connsiteY19" fmla="*/ 19563 h 67028"/>
                <a:gd name="connsiteX20" fmla="*/ 3899 w 43256"/>
                <a:gd name="connsiteY20" fmla="*/ 14366 h 67028"/>
                <a:gd name="connsiteX21" fmla="*/ 3936 w 43256"/>
                <a:gd name="connsiteY21" fmla="*/ 14229 h 67028"/>
                <a:gd name="connsiteX0" fmla="*/ 847401 w 2357612"/>
                <a:gd name="connsiteY0" fmla="*/ 687234 h 950561"/>
                <a:gd name="connsiteX1" fmla="*/ 650078 w 2357612"/>
                <a:gd name="connsiteY1" fmla="*/ 948951 h 950561"/>
                <a:gd name="connsiteX2" fmla="*/ 864879 w 2357612"/>
                <a:gd name="connsiteY2" fmla="*/ 545567 h 950561"/>
                <a:gd name="connsiteX3" fmla="*/ 830383 w 2357612"/>
                <a:gd name="connsiteY3" fmla="*/ 695974 h 950561"/>
                <a:gd name="connsiteX4" fmla="*/ 847401 w 2357612"/>
                <a:gd name="connsiteY4" fmla="*/ 687234 h 950561"/>
                <a:gd name="connsiteX0" fmla="*/ 769097 w 2357612"/>
                <a:gd name="connsiteY0" fmla="*/ 831140 h 950561"/>
                <a:gd name="connsiteX1" fmla="*/ 735061 w 2357612"/>
                <a:gd name="connsiteY1" fmla="*/ 865176 h 950561"/>
                <a:gd name="connsiteX2" fmla="*/ 701025 w 2357612"/>
                <a:gd name="connsiteY2" fmla="*/ 831140 h 950561"/>
                <a:gd name="connsiteX3" fmla="*/ 735061 w 2357612"/>
                <a:gd name="connsiteY3" fmla="*/ 797104 h 950561"/>
                <a:gd name="connsiteX4" fmla="*/ 769097 w 2357612"/>
                <a:gd name="connsiteY4" fmla="*/ 831140 h 950561"/>
                <a:gd name="connsiteX0" fmla="*/ 893038 w 2357612"/>
                <a:gd name="connsiteY0" fmla="*/ 704325 h 950561"/>
                <a:gd name="connsiteX1" fmla="*/ 841984 w 2357612"/>
                <a:gd name="connsiteY1" fmla="*/ 755379 h 950561"/>
                <a:gd name="connsiteX2" fmla="*/ 790930 w 2357612"/>
                <a:gd name="connsiteY2" fmla="*/ 704325 h 950561"/>
                <a:gd name="connsiteX3" fmla="*/ 841984 w 2357612"/>
                <a:gd name="connsiteY3" fmla="*/ 653271 h 950561"/>
                <a:gd name="connsiteX4" fmla="*/ 893038 w 2357612"/>
                <a:gd name="connsiteY4" fmla="*/ 704325 h 950561"/>
                <a:gd name="connsiteX0" fmla="*/ 4729 w 43256"/>
                <a:gd name="connsiteY0" fmla="*/ 26036 h 67028"/>
                <a:gd name="connsiteX1" fmla="*/ 2196 w 43256"/>
                <a:gd name="connsiteY1" fmla="*/ 25239 h 67028"/>
                <a:gd name="connsiteX2" fmla="*/ 6964 w 43256"/>
                <a:gd name="connsiteY2" fmla="*/ 34758 h 67028"/>
                <a:gd name="connsiteX3" fmla="*/ 5856 w 43256"/>
                <a:gd name="connsiteY3" fmla="*/ 35139 h 67028"/>
                <a:gd name="connsiteX4" fmla="*/ 16514 w 43256"/>
                <a:gd name="connsiteY4" fmla="*/ 38949 h 67028"/>
                <a:gd name="connsiteX5" fmla="*/ 15846 w 43256"/>
                <a:gd name="connsiteY5" fmla="*/ 37209 h 67028"/>
                <a:gd name="connsiteX6" fmla="*/ 28863 w 43256"/>
                <a:gd name="connsiteY6" fmla="*/ 34610 h 67028"/>
                <a:gd name="connsiteX7" fmla="*/ 28596 w 43256"/>
                <a:gd name="connsiteY7" fmla="*/ 36519 h 67028"/>
                <a:gd name="connsiteX8" fmla="*/ 34165 w 43256"/>
                <a:gd name="connsiteY8" fmla="*/ 22813 h 67028"/>
                <a:gd name="connsiteX9" fmla="*/ 37416 w 43256"/>
                <a:gd name="connsiteY9" fmla="*/ 29949 h 67028"/>
                <a:gd name="connsiteX10" fmla="*/ 41834 w 43256"/>
                <a:gd name="connsiteY10" fmla="*/ 15213 h 67028"/>
                <a:gd name="connsiteX11" fmla="*/ 40386 w 43256"/>
                <a:gd name="connsiteY11" fmla="*/ 17889 h 67028"/>
                <a:gd name="connsiteX12" fmla="*/ 38360 w 43256"/>
                <a:gd name="connsiteY12" fmla="*/ 5285 h 67028"/>
                <a:gd name="connsiteX13" fmla="*/ 38436 w 43256"/>
                <a:gd name="connsiteY13" fmla="*/ 6549 h 67028"/>
                <a:gd name="connsiteX14" fmla="*/ 29114 w 43256"/>
                <a:gd name="connsiteY14" fmla="*/ 3811 h 67028"/>
                <a:gd name="connsiteX15" fmla="*/ 29856 w 43256"/>
                <a:gd name="connsiteY15" fmla="*/ 2199 h 67028"/>
                <a:gd name="connsiteX16" fmla="*/ 22177 w 43256"/>
                <a:gd name="connsiteY16" fmla="*/ 4579 h 67028"/>
                <a:gd name="connsiteX17" fmla="*/ 22536 w 43256"/>
                <a:gd name="connsiteY17" fmla="*/ 3189 h 67028"/>
                <a:gd name="connsiteX18" fmla="*/ 14036 w 43256"/>
                <a:gd name="connsiteY18" fmla="*/ 5051 h 67028"/>
                <a:gd name="connsiteX19" fmla="*/ 15336 w 43256"/>
                <a:gd name="connsiteY19" fmla="*/ 6399 h 67028"/>
                <a:gd name="connsiteX20" fmla="*/ 4163 w 43256"/>
                <a:gd name="connsiteY20" fmla="*/ 15648 h 67028"/>
                <a:gd name="connsiteX21" fmla="*/ 3936 w 43256"/>
                <a:gd name="connsiteY21" fmla="*/ 14229 h 67028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769097 w 2357612"/>
                <a:gd name="connsiteY0" fmla="*/ 831140 h 865176"/>
                <a:gd name="connsiteX1" fmla="*/ 735061 w 2357612"/>
                <a:gd name="connsiteY1" fmla="*/ 865176 h 865176"/>
                <a:gd name="connsiteX2" fmla="*/ 701025 w 2357612"/>
                <a:gd name="connsiteY2" fmla="*/ 831140 h 865176"/>
                <a:gd name="connsiteX3" fmla="*/ 735061 w 2357612"/>
                <a:gd name="connsiteY3" fmla="*/ 797104 h 865176"/>
                <a:gd name="connsiteX4" fmla="*/ 769097 w 2357612"/>
                <a:gd name="connsiteY4" fmla="*/ 831140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735061 w 2357612"/>
                <a:gd name="connsiteY3" fmla="*/ 797104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850970 w 2357612"/>
                <a:gd name="connsiteY3" fmla="*/ 578163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872128 w 2357612"/>
                <a:gd name="connsiteY0" fmla="*/ 573563 h 865176"/>
                <a:gd name="connsiteX1" fmla="*/ 735061 w 2357612"/>
                <a:gd name="connsiteY1" fmla="*/ 865176 h 865176"/>
                <a:gd name="connsiteX2" fmla="*/ 855571 w 2357612"/>
                <a:gd name="connsiteY2" fmla="*/ 573563 h 865176"/>
                <a:gd name="connsiteX3" fmla="*/ 850970 w 2357612"/>
                <a:gd name="connsiteY3" fmla="*/ 578163 h 865176"/>
                <a:gd name="connsiteX4" fmla="*/ 872128 w 2357612"/>
                <a:gd name="connsiteY4" fmla="*/ 573563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53265"/>
                <a:gd name="connsiteX1" fmla="*/ 5659 w 43256"/>
                <a:gd name="connsiteY1" fmla="*/ 6766 h 53265"/>
                <a:gd name="connsiteX2" fmla="*/ 14041 w 43256"/>
                <a:gd name="connsiteY2" fmla="*/ 5061 h 53265"/>
                <a:gd name="connsiteX3" fmla="*/ 22492 w 43256"/>
                <a:gd name="connsiteY3" fmla="*/ 3291 h 53265"/>
                <a:gd name="connsiteX4" fmla="*/ 25785 w 43256"/>
                <a:gd name="connsiteY4" fmla="*/ 59 h 53265"/>
                <a:gd name="connsiteX5" fmla="*/ 29869 w 43256"/>
                <a:gd name="connsiteY5" fmla="*/ 2340 h 53265"/>
                <a:gd name="connsiteX6" fmla="*/ 35499 w 43256"/>
                <a:gd name="connsiteY6" fmla="*/ 549 h 53265"/>
                <a:gd name="connsiteX7" fmla="*/ 38354 w 43256"/>
                <a:gd name="connsiteY7" fmla="*/ 5435 h 53265"/>
                <a:gd name="connsiteX8" fmla="*/ 42018 w 43256"/>
                <a:gd name="connsiteY8" fmla="*/ 10177 h 53265"/>
                <a:gd name="connsiteX9" fmla="*/ 41854 w 43256"/>
                <a:gd name="connsiteY9" fmla="*/ 15319 h 53265"/>
                <a:gd name="connsiteX10" fmla="*/ 43052 w 43256"/>
                <a:gd name="connsiteY10" fmla="*/ 23181 h 53265"/>
                <a:gd name="connsiteX11" fmla="*/ 37440 w 43256"/>
                <a:gd name="connsiteY11" fmla="*/ 30063 h 53265"/>
                <a:gd name="connsiteX12" fmla="*/ 35431 w 43256"/>
                <a:gd name="connsiteY12" fmla="*/ 35960 h 53265"/>
                <a:gd name="connsiteX13" fmla="*/ 28591 w 43256"/>
                <a:gd name="connsiteY13" fmla="*/ 36674 h 53265"/>
                <a:gd name="connsiteX14" fmla="*/ 23703 w 43256"/>
                <a:gd name="connsiteY14" fmla="*/ 42965 h 53265"/>
                <a:gd name="connsiteX15" fmla="*/ 16516 w 43256"/>
                <a:gd name="connsiteY15" fmla="*/ 39125 h 53265"/>
                <a:gd name="connsiteX16" fmla="*/ 5840 w 43256"/>
                <a:gd name="connsiteY16" fmla="*/ 35331 h 53265"/>
                <a:gd name="connsiteX17" fmla="*/ 1146 w 43256"/>
                <a:gd name="connsiteY17" fmla="*/ 31109 h 53265"/>
                <a:gd name="connsiteX18" fmla="*/ 2149 w 43256"/>
                <a:gd name="connsiteY18" fmla="*/ 25410 h 53265"/>
                <a:gd name="connsiteX19" fmla="*/ 31 w 43256"/>
                <a:gd name="connsiteY19" fmla="*/ 19563 h 53265"/>
                <a:gd name="connsiteX20" fmla="*/ 3899 w 43256"/>
                <a:gd name="connsiteY20" fmla="*/ 14366 h 53265"/>
                <a:gd name="connsiteX21" fmla="*/ 3936 w 43256"/>
                <a:gd name="connsiteY21" fmla="*/ 14229 h 53265"/>
                <a:gd name="connsiteX0" fmla="*/ 847401 w 2357612"/>
                <a:gd name="connsiteY0" fmla="*/ 687234 h 755379"/>
                <a:gd name="connsiteX1" fmla="*/ 881898 w 2357612"/>
                <a:gd name="connsiteY1" fmla="*/ 523948 h 755379"/>
                <a:gd name="connsiteX2" fmla="*/ 864879 w 2357612"/>
                <a:gd name="connsiteY2" fmla="*/ 545567 h 755379"/>
                <a:gd name="connsiteX3" fmla="*/ 830383 w 2357612"/>
                <a:gd name="connsiteY3" fmla="*/ 695974 h 755379"/>
                <a:gd name="connsiteX4" fmla="*/ 847401 w 2357612"/>
                <a:gd name="connsiteY4" fmla="*/ 687234 h 755379"/>
                <a:gd name="connsiteX0" fmla="*/ 872128 w 2357612"/>
                <a:gd name="connsiteY0" fmla="*/ 573563 h 755379"/>
                <a:gd name="connsiteX1" fmla="*/ 915365 w 2357612"/>
                <a:gd name="connsiteY1" fmla="*/ 646235 h 755379"/>
                <a:gd name="connsiteX2" fmla="*/ 855571 w 2357612"/>
                <a:gd name="connsiteY2" fmla="*/ 573563 h 755379"/>
                <a:gd name="connsiteX3" fmla="*/ 850970 w 2357612"/>
                <a:gd name="connsiteY3" fmla="*/ 578163 h 755379"/>
                <a:gd name="connsiteX4" fmla="*/ 872128 w 2357612"/>
                <a:gd name="connsiteY4" fmla="*/ 573563 h 755379"/>
                <a:gd name="connsiteX0" fmla="*/ 893038 w 2357612"/>
                <a:gd name="connsiteY0" fmla="*/ 704325 h 755379"/>
                <a:gd name="connsiteX1" fmla="*/ 841984 w 2357612"/>
                <a:gd name="connsiteY1" fmla="*/ 755379 h 755379"/>
                <a:gd name="connsiteX2" fmla="*/ 790930 w 2357612"/>
                <a:gd name="connsiteY2" fmla="*/ 704325 h 755379"/>
                <a:gd name="connsiteX3" fmla="*/ 841984 w 2357612"/>
                <a:gd name="connsiteY3" fmla="*/ 653271 h 755379"/>
                <a:gd name="connsiteX4" fmla="*/ 893038 w 2357612"/>
                <a:gd name="connsiteY4" fmla="*/ 704325 h 755379"/>
                <a:gd name="connsiteX0" fmla="*/ 4729 w 43256"/>
                <a:gd name="connsiteY0" fmla="*/ 26036 h 53265"/>
                <a:gd name="connsiteX1" fmla="*/ 2196 w 43256"/>
                <a:gd name="connsiteY1" fmla="*/ 25239 h 53265"/>
                <a:gd name="connsiteX2" fmla="*/ 6964 w 43256"/>
                <a:gd name="connsiteY2" fmla="*/ 34758 h 53265"/>
                <a:gd name="connsiteX3" fmla="*/ 5856 w 43256"/>
                <a:gd name="connsiteY3" fmla="*/ 35139 h 53265"/>
                <a:gd name="connsiteX4" fmla="*/ 16514 w 43256"/>
                <a:gd name="connsiteY4" fmla="*/ 38949 h 53265"/>
                <a:gd name="connsiteX5" fmla="*/ 15846 w 43256"/>
                <a:gd name="connsiteY5" fmla="*/ 37209 h 53265"/>
                <a:gd name="connsiteX6" fmla="*/ 28863 w 43256"/>
                <a:gd name="connsiteY6" fmla="*/ 34610 h 53265"/>
                <a:gd name="connsiteX7" fmla="*/ 28596 w 43256"/>
                <a:gd name="connsiteY7" fmla="*/ 36519 h 53265"/>
                <a:gd name="connsiteX8" fmla="*/ 34165 w 43256"/>
                <a:gd name="connsiteY8" fmla="*/ 22813 h 53265"/>
                <a:gd name="connsiteX9" fmla="*/ 37416 w 43256"/>
                <a:gd name="connsiteY9" fmla="*/ 29949 h 53265"/>
                <a:gd name="connsiteX10" fmla="*/ 41834 w 43256"/>
                <a:gd name="connsiteY10" fmla="*/ 15213 h 53265"/>
                <a:gd name="connsiteX11" fmla="*/ 40386 w 43256"/>
                <a:gd name="connsiteY11" fmla="*/ 17889 h 53265"/>
                <a:gd name="connsiteX12" fmla="*/ 38360 w 43256"/>
                <a:gd name="connsiteY12" fmla="*/ 5285 h 53265"/>
                <a:gd name="connsiteX13" fmla="*/ 38436 w 43256"/>
                <a:gd name="connsiteY13" fmla="*/ 6549 h 53265"/>
                <a:gd name="connsiteX14" fmla="*/ 29114 w 43256"/>
                <a:gd name="connsiteY14" fmla="*/ 3811 h 53265"/>
                <a:gd name="connsiteX15" fmla="*/ 29856 w 43256"/>
                <a:gd name="connsiteY15" fmla="*/ 2199 h 53265"/>
                <a:gd name="connsiteX16" fmla="*/ 22177 w 43256"/>
                <a:gd name="connsiteY16" fmla="*/ 4579 h 53265"/>
                <a:gd name="connsiteX17" fmla="*/ 22536 w 43256"/>
                <a:gd name="connsiteY17" fmla="*/ 3189 h 53265"/>
                <a:gd name="connsiteX18" fmla="*/ 14036 w 43256"/>
                <a:gd name="connsiteY18" fmla="*/ 5051 h 53265"/>
                <a:gd name="connsiteX19" fmla="*/ 15336 w 43256"/>
                <a:gd name="connsiteY19" fmla="*/ 6399 h 53265"/>
                <a:gd name="connsiteX20" fmla="*/ 4163 w 43256"/>
                <a:gd name="connsiteY20" fmla="*/ 15648 h 53265"/>
                <a:gd name="connsiteX21" fmla="*/ 3936 w 43256"/>
                <a:gd name="connsiteY21" fmla="*/ 14229 h 53265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790930 w 2357612"/>
                <a:gd name="connsiteY2" fmla="*/ 704325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58841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58841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49122"/>
                <a:gd name="connsiteX1" fmla="*/ 5659 w 43256"/>
                <a:gd name="connsiteY1" fmla="*/ 6766 h 49122"/>
                <a:gd name="connsiteX2" fmla="*/ 14041 w 43256"/>
                <a:gd name="connsiteY2" fmla="*/ 5061 h 49122"/>
                <a:gd name="connsiteX3" fmla="*/ 22492 w 43256"/>
                <a:gd name="connsiteY3" fmla="*/ 3291 h 49122"/>
                <a:gd name="connsiteX4" fmla="*/ 25785 w 43256"/>
                <a:gd name="connsiteY4" fmla="*/ 59 h 49122"/>
                <a:gd name="connsiteX5" fmla="*/ 29869 w 43256"/>
                <a:gd name="connsiteY5" fmla="*/ 2340 h 49122"/>
                <a:gd name="connsiteX6" fmla="*/ 35499 w 43256"/>
                <a:gd name="connsiteY6" fmla="*/ 549 h 49122"/>
                <a:gd name="connsiteX7" fmla="*/ 38354 w 43256"/>
                <a:gd name="connsiteY7" fmla="*/ 5435 h 49122"/>
                <a:gd name="connsiteX8" fmla="*/ 42018 w 43256"/>
                <a:gd name="connsiteY8" fmla="*/ 10177 h 49122"/>
                <a:gd name="connsiteX9" fmla="*/ 41854 w 43256"/>
                <a:gd name="connsiteY9" fmla="*/ 15319 h 49122"/>
                <a:gd name="connsiteX10" fmla="*/ 43052 w 43256"/>
                <a:gd name="connsiteY10" fmla="*/ 23181 h 49122"/>
                <a:gd name="connsiteX11" fmla="*/ 37440 w 43256"/>
                <a:gd name="connsiteY11" fmla="*/ 30063 h 49122"/>
                <a:gd name="connsiteX12" fmla="*/ 35431 w 43256"/>
                <a:gd name="connsiteY12" fmla="*/ 35960 h 49122"/>
                <a:gd name="connsiteX13" fmla="*/ 28591 w 43256"/>
                <a:gd name="connsiteY13" fmla="*/ 36674 h 49122"/>
                <a:gd name="connsiteX14" fmla="*/ 23703 w 43256"/>
                <a:gd name="connsiteY14" fmla="*/ 42965 h 49122"/>
                <a:gd name="connsiteX15" fmla="*/ 16516 w 43256"/>
                <a:gd name="connsiteY15" fmla="*/ 39125 h 49122"/>
                <a:gd name="connsiteX16" fmla="*/ 5840 w 43256"/>
                <a:gd name="connsiteY16" fmla="*/ 35331 h 49122"/>
                <a:gd name="connsiteX17" fmla="*/ 1146 w 43256"/>
                <a:gd name="connsiteY17" fmla="*/ 31109 h 49122"/>
                <a:gd name="connsiteX18" fmla="*/ 2149 w 43256"/>
                <a:gd name="connsiteY18" fmla="*/ 25410 h 49122"/>
                <a:gd name="connsiteX19" fmla="*/ 31 w 43256"/>
                <a:gd name="connsiteY19" fmla="*/ 19563 h 49122"/>
                <a:gd name="connsiteX20" fmla="*/ 3899 w 43256"/>
                <a:gd name="connsiteY20" fmla="*/ 14366 h 49122"/>
                <a:gd name="connsiteX21" fmla="*/ 3936 w 43256"/>
                <a:gd name="connsiteY21" fmla="*/ 14229 h 49122"/>
                <a:gd name="connsiteX0" fmla="*/ 873159 w 2357612"/>
                <a:gd name="connsiteY0" fmla="*/ 597082 h 696623"/>
                <a:gd name="connsiteX1" fmla="*/ 881898 w 2357612"/>
                <a:gd name="connsiteY1" fmla="*/ 523948 h 696623"/>
                <a:gd name="connsiteX2" fmla="*/ 864879 w 2357612"/>
                <a:gd name="connsiteY2" fmla="*/ 545567 h 696623"/>
                <a:gd name="connsiteX3" fmla="*/ 830383 w 2357612"/>
                <a:gd name="connsiteY3" fmla="*/ 695974 h 696623"/>
                <a:gd name="connsiteX4" fmla="*/ 873159 w 2357612"/>
                <a:gd name="connsiteY4" fmla="*/ 597082 h 696623"/>
                <a:gd name="connsiteX0" fmla="*/ 872128 w 2357612"/>
                <a:gd name="connsiteY0" fmla="*/ 573563 h 696623"/>
                <a:gd name="connsiteX1" fmla="*/ 915365 w 2357612"/>
                <a:gd name="connsiteY1" fmla="*/ 646235 h 696623"/>
                <a:gd name="connsiteX2" fmla="*/ 855571 w 2357612"/>
                <a:gd name="connsiteY2" fmla="*/ 573563 h 696623"/>
                <a:gd name="connsiteX3" fmla="*/ 850970 w 2357612"/>
                <a:gd name="connsiteY3" fmla="*/ 578163 h 696623"/>
                <a:gd name="connsiteX4" fmla="*/ 872128 w 2357612"/>
                <a:gd name="connsiteY4" fmla="*/ 573563 h 696623"/>
                <a:gd name="connsiteX0" fmla="*/ 893038 w 2357612"/>
                <a:gd name="connsiteY0" fmla="*/ 588415 h 696623"/>
                <a:gd name="connsiteX1" fmla="*/ 880620 w 2357612"/>
                <a:gd name="connsiteY1" fmla="*/ 600833 h 696623"/>
                <a:gd name="connsiteX2" fmla="*/ 881082 w 2357612"/>
                <a:gd name="connsiteY2" fmla="*/ 575536 h 696623"/>
                <a:gd name="connsiteX3" fmla="*/ 841984 w 2357612"/>
                <a:gd name="connsiteY3" fmla="*/ 653271 h 696623"/>
                <a:gd name="connsiteX4" fmla="*/ 893038 w 2357612"/>
                <a:gd name="connsiteY4" fmla="*/ 588415 h 696623"/>
                <a:gd name="connsiteX0" fmla="*/ 4729 w 43256"/>
                <a:gd name="connsiteY0" fmla="*/ 26036 h 49122"/>
                <a:gd name="connsiteX1" fmla="*/ 2196 w 43256"/>
                <a:gd name="connsiteY1" fmla="*/ 25239 h 49122"/>
                <a:gd name="connsiteX2" fmla="*/ 6964 w 43256"/>
                <a:gd name="connsiteY2" fmla="*/ 34758 h 49122"/>
                <a:gd name="connsiteX3" fmla="*/ 5856 w 43256"/>
                <a:gd name="connsiteY3" fmla="*/ 35139 h 49122"/>
                <a:gd name="connsiteX4" fmla="*/ 16514 w 43256"/>
                <a:gd name="connsiteY4" fmla="*/ 38949 h 49122"/>
                <a:gd name="connsiteX5" fmla="*/ 15846 w 43256"/>
                <a:gd name="connsiteY5" fmla="*/ 37209 h 49122"/>
                <a:gd name="connsiteX6" fmla="*/ 28863 w 43256"/>
                <a:gd name="connsiteY6" fmla="*/ 34610 h 49122"/>
                <a:gd name="connsiteX7" fmla="*/ 28596 w 43256"/>
                <a:gd name="connsiteY7" fmla="*/ 36519 h 49122"/>
                <a:gd name="connsiteX8" fmla="*/ 34165 w 43256"/>
                <a:gd name="connsiteY8" fmla="*/ 22813 h 49122"/>
                <a:gd name="connsiteX9" fmla="*/ 37416 w 43256"/>
                <a:gd name="connsiteY9" fmla="*/ 29949 h 49122"/>
                <a:gd name="connsiteX10" fmla="*/ 41834 w 43256"/>
                <a:gd name="connsiteY10" fmla="*/ 15213 h 49122"/>
                <a:gd name="connsiteX11" fmla="*/ 40386 w 43256"/>
                <a:gd name="connsiteY11" fmla="*/ 17889 h 49122"/>
                <a:gd name="connsiteX12" fmla="*/ 38360 w 43256"/>
                <a:gd name="connsiteY12" fmla="*/ 5285 h 49122"/>
                <a:gd name="connsiteX13" fmla="*/ 38436 w 43256"/>
                <a:gd name="connsiteY13" fmla="*/ 6549 h 49122"/>
                <a:gd name="connsiteX14" fmla="*/ 29114 w 43256"/>
                <a:gd name="connsiteY14" fmla="*/ 3811 h 49122"/>
                <a:gd name="connsiteX15" fmla="*/ 29856 w 43256"/>
                <a:gd name="connsiteY15" fmla="*/ 2199 h 49122"/>
                <a:gd name="connsiteX16" fmla="*/ 22177 w 43256"/>
                <a:gd name="connsiteY16" fmla="*/ 4579 h 49122"/>
                <a:gd name="connsiteX17" fmla="*/ 22536 w 43256"/>
                <a:gd name="connsiteY17" fmla="*/ 3189 h 49122"/>
                <a:gd name="connsiteX18" fmla="*/ 14036 w 43256"/>
                <a:gd name="connsiteY18" fmla="*/ 5051 h 49122"/>
                <a:gd name="connsiteX19" fmla="*/ 15336 w 43256"/>
                <a:gd name="connsiteY19" fmla="*/ 6399 h 49122"/>
                <a:gd name="connsiteX20" fmla="*/ 4163 w 43256"/>
                <a:gd name="connsiteY20" fmla="*/ 15648 h 49122"/>
                <a:gd name="connsiteX21" fmla="*/ 3936 w 43256"/>
                <a:gd name="connsiteY21" fmla="*/ 14229 h 49122"/>
                <a:gd name="connsiteX0" fmla="*/ 3936 w 43256"/>
                <a:gd name="connsiteY0" fmla="*/ 14229 h 46069"/>
                <a:gd name="connsiteX1" fmla="*/ 5659 w 43256"/>
                <a:gd name="connsiteY1" fmla="*/ 6766 h 46069"/>
                <a:gd name="connsiteX2" fmla="*/ 14041 w 43256"/>
                <a:gd name="connsiteY2" fmla="*/ 5061 h 46069"/>
                <a:gd name="connsiteX3" fmla="*/ 22492 w 43256"/>
                <a:gd name="connsiteY3" fmla="*/ 3291 h 46069"/>
                <a:gd name="connsiteX4" fmla="*/ 25785 w 43256"/>
                <a:gd name="connsiteY4" fmla="*/ 59 h 46069"/>
                <a:gd name="connsiteX5" fmla="*/ 29869 w 43256"/>
                <a:gd name="connsiteY5" fmla="*/ 2340 h 46069"/>
                <a:gd name="connsiteX6" fmla="*/ 35499 w 43256"/>
                <a:gd name="connsiteY6" fmla="*/ 549 h 46069"/>
                <a:gd name="connsiteX7" fmla="*/ 38354 w 43256"/>
                <a:gd name="connsiteY7" fmla="*/ 5435 h 46069"/>
                <a:gd name="connsiteX8" fmla="*/ 42018 w 43256"/>
                <a:gd name="connsiteY8" fmla="*/ 10177 h 46069"/>
                <a:gd name="connsiteX9" fmla="*/ 41854 w 43256"/>
                <a:gd name="connsiteY9" fmla="*/ 15319 h 46069"/>
                <a:gd name="connsiteX10" fmla="*/ 43052 w 43256"/>
                <a:gd name="connsiteY10" fmla="*/ 23181 h 46069"/>
                <a:gd name="connsiteX11" fmla="*/ 37440 w 43256"/>
                <a:gd name="connsiteY11" fmla="*/ 30063 h 46069"/>
                <a:gd name="connsiteX12" fmla="*/ 35431 w 43256"/>
                <a:gd name="connsiteY12" fmla="*/ 35960 h 46069"/>
                <a:gd name="connsiteX13" fmla="*/ 28591 w 43256"/>
                <a:gd name="connsiteY13" fmla="*/ 36674 h 46069"/>
                <a:gd name="connsiteX14" fmla="*/ 23703 w 43256"/>
                <a:gd name="connsiteY14" fmla="*/ 42965 h 46069"/>
                <a:gd name="connsiteX15" fmla="*/ 16516 w 43256"/>
                <a:gd name="connsiteY15" fmla="*/ 39125 h 46069"/>
                <a:gd name="connsiteX16" fmla="*/ 5840 w 43256"/>
                <a:gd name="connsiteY16" fmla="*/ 35331 h 46069"/>
                <a:gd name="connsiteX17" fmla="*/ 1146 w 43256"/>
                <a:gd name="connsiteY17" fmla="*/ 31109 h 46069"/>
                <a:gd name="connsiteX18" fmla="*/ 2149 w 43256"/>
                <a:gd name="connsiteY18" fmla="*/ 25410 h 46069"/>
                <a:gd name="connsiteX19" fmla="*/ 31 w 43256"/>
                <a:gd name="connsiteY19" fmla="*/ 19563 h 46069"/>
                <a:gd name="connsiteX20" fmla="*/ 3899 w 43256"/>
                <a:gd name="connsiteY20" fmla="*/ 14366 h 46069"/>
                <a:gd name="connsiteX21" fmla="*/ 3936 w 43256"/>
                <a:gd name="connsiteY21" fmla="*/ 14229 h 46069"/>
                <a:gd name="connsiteX0" fmla="*/ 873159 w 2357612"/>
                <a:gd name="connsiteY0" fmla="*/ 597082 h 653328"/>
                <a:gd name="connsiteX1" fmla="*/ 881898 w 2357612"/>
                <a:gd name="connsiteY1" fmla="*/ 523948 h 653328"/>
                <a:gd name="connsiteX2" fmla="*/ 864879 w 2357612"/>
                <a:gd name="connsiteY2" fmla="*/ 545567 h 653328"/>
                <a:gd name="connsiteX3" fmla="*/ 881898 w 2357612"/>
                <a:gd name="connsiteY3" fmla="*/ 554307 h 653328"/>
                <a:gd name="connsiteX4" fmla="*/ 873159 w 2357612"/>
                <a:gd name="connsiteY4" fmla="*/ 597082 h 653328"/>
                <a:gd name="connsiteX0" fmla="*/ 872128 w 2357612"/>
                <a:gd name="connsiteY0" fmla="*/ 573563 h 653328"/>
                <a:gd name="connsiteX1" fmla="*/ 915365 w 2357612"/>
                <a:gd name="connsiteY1" fmla="*/ 646235 h 653328"/>
                <a:gd name="connsiteX2" fmla="*/ 855571 w 2357612"/>
                <a:gd name="connsiteY2" fmla="*/ 573563 h 653328"/>
                <a:gd name="connsiteX3" fmla="*/ 850970 w 2357612"/>
                <a:gd name="connsiteY3" fmla="*/ 578163 h 653328"/>
                <a:gd name="connsiteX4" fmla="*/ 872128 w 2357612"/>
                <a:gd name="connsiteY4" fmla="*/ 573563 h 653328"/>
                <a:gd name="connsiteX0" fmla="*/ 893038 w 2357612"/>
                <a:gd name="connsiteY0" fmla="*/ 588415 h 653328"/>
                <a:gd name="connsiteX1" fmla="*/ 880620 w 2357612"/>
                <a:gd name="connsiteY1" fmla="*/ 600833 h 653328"/>
                <a:gd name="connsiteX2" fmla="*/ 881082 w 2357612"/>
                <a:gd name="connsiteY2" fmla="*/ 575536 h 653328"/>
                <a:gd name="connsiteX3" fmla="*/ 841984 w 2357612"/>
                <a:gd name="connsiteY3" fmla="*/ 653271 h 653328"/>
                <a:gd name="connsiteX4" fmla="*/ 893038 w 2357612"/>
                <a:gd name="connsiteY4" fmla="*/ 588415 h 653328"/>
                <a:gd name="connsiteX0" fmla="*/ 4729 w 43256"/>
                <a:gd name="connsiteY0" fmla="*/ 26036 h 46069"/>
                <a:gd name="connsiteX1" fmla="*/ 2196 w 43256"/>
                <a:gd name="connsiteY1" fmla="*/ 25239 h 46069"/>
                <a:gd name="connsiteX2" fmla="*/ 6964 w 43256"/>
                <a:gd name="connsiteY2" fmla="*/ 34758 h 46069"/>
                <a:gd name="connsiteX3" fmla="*/ 5856 w 43256"/>
                <a:gd name="connsiteY3" fmla="*/ 35139 h 46069"/>
                <a:gd name="connsiteX4" fmla="*/ 16514 w 43256"/>
                <a:gd name="connsiteY4" fmla="*/ 38949 h 46069"/>
                <a:gd name="connsiteX5" fmla="*/ 15846 w 43256"/>
                <a:gd name="connsiteY5" fmla="*/ 37209 h 46069"/>
                <a:gd name="connsiteX6" fmla="*/ 28863 w 43256"/>
                <a:gd name="connsiteY6" fmla="*/ 34610 h 46069"/>
                <a:gd name="connsiteX7" fmla="*/ 28596 w 43256"/>
                <a:gd name="connsiteY7" fmla="*/ 36519 h 46069"/>
                <a:gd name="connsiteX8" fmla="*/ 34165 w 43256"/>
                <a:gd name="connsiteY8" fmla="*/ 22813 h 46069"/>
                <a:gd name="connsiteX9" fmla="*/ 37416 w 43256"/>
                <a:gd name="connsiteY9" fmla="*/ 29949 h 46069"/>
                <a:gd name="connsiteX10" fmla="*/ 41834 w 43256"/>
                <a:gd name="connsiteY10" fmla="*/ 15213 h 46069"/>
                <a:gd name="connsiteX11" fmla="*/ 40386 w 43256"/>
                <a:gd name="connsiteY11" fmla="*/ 17889 h 46069"/>
                <a:gd name="connsiteX12" fmla="*/ 38360 w 43256"/>
                <a:gd name="connsiteY12" fmla="*/ 5285 h 46069"/>
                <a:gd name="connsiteX13" fmla="*/ 38436 w 43256"/>
                <a:gd name="connsiteY13" fmla="*/ 6549 h 46069"/>
                <a:gd name="connsiteX14" fmla="*/ 29114 w 43256"/>
                <a:gd name="connsiteY14" fmla="*/ 3811 h 46069"/>
                <a:gd name="connsiteX15" fmla="*/ 29856 w 43256"/>
                <a:gd name="connsiteY15" fmla="*/ 2199 h 46069"/>
                <a:gd name="connsiteX16" fmla="*/ 22177 w 43256"/>
                <a:gd name="connsiteY16" fmla="*/ 4579 h 46069"/>
                <a:gd name="connsiteX17" fmla="*/ 22536 w 43256"/>
                <a:gd name="connsiteY17" fmla="*/ 3189 h 46069"/>
                <a:gd name="connsiteX18" fmla="*/ 14036 w 43256"/>
                <a:gd name="connsiteY18" fmla="*/ 5051 h 46069"/>
                <a:gd name="connsiteX19" fmla="*/ 15336 w 43256"/>
                <a:gd name="connsiteY19" fmla="*/ 6399 h 46069"/>
                <a:gd name="connsiteX20" fmla="*/ 4163 w 43256"/>
                <a:gd name="connsiteY20" fmla="*/ 15648 h 46069"/>
                <a:gd name="connsiteX21" fmla="*/ 3936 w 43256"/>
                <a:gd name="connsiteY21" fmla="*/ 14229 h 46069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15365 w 2357612"/>
                <a:gd name="connsiteY1" fmla="*/ 646235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02486 w 2357612"/>
                <a:gd name="connsiteY1" fmla="*/ 594719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80620 w 2357612"/>
                <a:gd name="connsiteY1" fmla="*/ 600833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4469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7782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6519 w 43256"/>
                <a:gd name="connsiteY8" fmla="*/ 29438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3256" h="43219">
                  <a:moveTo>
                    <a:pt x="3936" y="14229"/>
                  </a:moveTo>
                  <a:cubicBezTo>
                    <a:pt x="3665" y="11516"/>
                    <a:pt x="4297" y="8780"/>
                    <a:pt x="5659" y="6766"/>
                  </a:cubicBezTo>
                  <a:cubicBezTo>
                    <a:pt x="7811" y="3585"/>
                    <a:pt x="11300" y="2876"/>
                    <a:pt x="14041" y="5061"/>
                  </a:cubicBezTo>
                  <a:cubicBezTo>
                    <a:pt x="15714" y="768"/>
                    <a:pt x="19950" y="-119"/>
                    <a:pt x="22492" y="3291"/>
                  </a:cubicBezTo>
                  <a:cubicBezTo>
                    <a:pt x="23133" y="1542"/>
                    <a:pt x="24364" y="333"/>
                    <a:pt x="25785" y="59"/>
                  </a:cubicBezTo>
                  <a:cubicBezTo>
                    <a:pt x="27349" y="-243"/>
                    <a:pt x="28911" y="629"/>
                    <a:pt x="29869" y="2340"/>
                  </a:cubicBezTo>
                  <a:cubicBezTo>
                    <a:pt x="31251" y="126"/>
                    <a:pt x="33537" y="-601"/>
                    <a:pt x="35499" y="549"/>
                  </a:cubicBezTo>
                  <a:cubicBezTo>
                    <a:pt x="36994" y="1425"/>
                    <a:pt x="38066" y="3259"/>
                    <a:pt x="38354" y="5435"/>
                  </a:cubicBezTo>
                  <a:cubicBezTo>
                    <a:pt x="40082" y="6077"/>
                    <a:pt x="41458" y="7857"/>
                    <a:pt x="42018" y="10177"/>
                  </a:cubicBezTo>
                  <a:cubicBezTo>
                    <a:pt x="42425" y="11861"/>
                    <a:pt x="42367" y="13690"/>
                    <a:pt x="41854" y="15319"/>
                  </a:cubicBezTo>
                  <a:cubicBezTo>
                    <a:pt x="43115" y="17553"/>
                    <a:pt x="43556" y="20449"/>
                    <a:pt x="43052" y="23181"/>
                  </a:cubicBezTo>
                  <a:cubicBezTo>
                    <a:pt x="42382" y="26813"/>
                    <a:pt x="40164" y="29533"/>
                    <a:pt x="37440" y="30063"/>
                  </a:cubicBezTo>
                  <a:cubicBezTo>
                    <a:pt x="37427" y="32330"/>
                    <a:pt x="36694" y="34480"/>
                    <a:pt x="35431" y="35960"/>
                  </a:cubicBezTo>
                  <a:cubicBezTo>
                    <a:pt x="33512" y="38209"/>
                    <a:pt x="30740" y="38498"/>
                    <a:pt x="28591" y="36674"/>
                  </a:cubicBezTo>
                  <a:cubicBezTo>
                    <a:pt x="27896" y="39807"/>
                    <a:pt x="26035" y="42202"/>
                    <a:pt x="23703" y="42965"/>
                  </a:cubicBezTo>
                  <a:cubicBezTo>
                    <a:pt x="20955" y="43864"/>
                    <a:pt x="18087" y="42332"/>
                    <a:pt x="16516" y="39125"/>
                  </a:cubicBezTo>
                  <a:cubicBezTo>
                    <a:pt x="12808" y="42169"/>
                    <a:pt x="7992" y="40458"/>
                    <a:pt x="5840" y="35331"/>
                  </a:cubicBezTo>
                  <a:cubicBezTo>
                    <a:pt x="3726" y="35668"/>
                    <a:pt x="1741" y="33883"/>
                    <a:pt x="1146" y="31109"/>
                  </a:cubicBezTo>
                  <a:cubicBezTo>
                    <a:pt x="715" y="29102"/>
                    <a:pt x="1096" y="26936"/>
                    <a:pt x="2149" y="25410"/>
                  </a:cubicBezTo>
                  <a:cubicBezTo>
                    <a:pt x="655" y="24213"/>
                    <a:pt x="-177" y="21916"/>
                    <a:pt x="31" y="19563"/>
                  </a:cubicBezTo>
                  <a:cubicBezTo>
                    <a:pt x="275" y="16808"/>
                    <a:pt x="1881" y="14650"/>
                    <a:pt x="3899" y="14366"/>
                  </a:cubicBezTo>
                  <a:cubicBezTo>
                    <a:pt x="3911" y="14320"/>
                    <a:pt x="3924" y="14275"/>
                    <a:pt x="3936" y="14229"/>
                  </a:cubicBezTo>
                  <a:close/>
                </a:path>
                <a:path w="2357612" h="612905">
                  <a:moveTo>
                    <a:pt x="880465" y="553337"/>
                  </a:moveTo>
                  <a:cubicBezTo>
                    <a:pt x="880465" y="548277"/>
                    <a:pt x="884496" y="525243"/>
                    <a:pt x="881898" y="523948"/>
                  </a:cubicBezTo>
                  <a:cubicBezTo>
                    <a:pt x="879300" y="522653"/>
                    <a:pt x="864879" y="554966"/>
                    <a:pt x="864879" y="545567"/>
                  </a:cubicBezTo>
                  <a:cubicBezTo>
                    <a:pt x="864879" y="536168"/>
                    <a:pt x="879300" y="553012"/>
                    <a:pt x="881898" y="554307"/>
                  </a:cubicBezTo>
                  <a:cubicBezTo>
                    <a:pt x="884496" y="555602"/>
                    <a:pt x="880465" y="558397"/>
                    <a:pt x="880465" y="553337"/>
                  </a:cubicBezTo>
                  <a:close/>
                </a:path>
                <a:path w="2357612" h="612905">
                  <a:moveTo>
                    <a:pt x="886740" y="553149"/>
                  </a:moveTo>
                  <a:cubicBezTo>
                    <a:pt x="884367" y="552992"/>
                    <a:pt x="866280" y="556321"/>
                    <a:pt x="865956" y="556807"/>
                  </a:cubicBezTo>
                  <a:cubicBezTo>
                    <a:pt x="865632" y="557293"/>
                    <a:pt x="884796" y="574863"/>
                    <a:pt x="884796" y="556065"/>
                  </a:cubicBezTo>
                  <a:cubicBezTo>
                    <a:pt x="884796" y="537267"/>
                    <a:pt x="879871" y="558235"/>
                    <a:pt x="880195" y="557749"/>
                  </a:cubicBezTo>
                  <a:cubicBezTo>
                    <a:pt x="880519" y="557263"/>
                    <a:pt x="889113" y="553306"/>
                    <a:pt x="886740" y="553149"/>
                  </a:cubicBezTo>
                  <a:close/>
                </a:path>
                <a:path w="2357612" h="612905">
                  <a:moveTo>
                    <a:pt x="867280" y="549778"/>
                  </a:moveTo>
                  <a:cubicBezTo>
                    <a:pt x="862698" y="548383"/>
                    <a:pt x="864223" y="548268"/>
                    <a:pt x="867741" y="550131"/>
                  </a:cubicBezTo>
                  <a:cubicBezTo>
                    <a:pt x="871259" y="551994"/>
                    <a:pt x="888388" y="589150"/>
                    <a:pt x="888388" y="560954"/>
                  </a:cubicBezTo>
                  <a:cubicBezTo>
                    <a:pt x="888388" y="532758"/>
                    <a:pt x="898750" y="560362"/>
                    <a:pt x="895232" y="558499"/>
                  </a:cubicBezTo>
                  <a:cubicBezTo>
                    <a:pt x="891714" y="556636"/>
                    <a:pt x="871862" y="551173"/>
                    <a:pt x="867280" y="549778"/>
                  </a:cubicBezTo>
                  <a:close/>
                </a:path>
                <a:path w="43256" h="43219" fill="none" extrusionOk="0">
                  <a:moveTo>
                    <a:pt x="4729" y="26036"/>
                  </a:moveTo>
                  <a:cubicBezTo>
                    <a:pt x="3845" y="26130"/>
                    <a:pt x="2961" y="25852"/>
                    <a:pt x="2196" y="25239"/>
                  </a:cubicBezTo>
                  <a:moveTo>
                    <a:pt x="6964" y="34758"/>
                  </a:moveTo>
                  <a:cubicBezTo>
                    <a:pt x="6609" y="34951"/>
                    <a:pt x="6236" y="35079"/>
                    <a:pt x="5856" y="35139"/>
                  </a:cubicBezTo>
                  <a:moveTo>
                    <a:pt x="16514" y="38949"/>
                  </a:moveTo>
                  <a:cubicBezTo>
                    <a:pt x="16247" y="38403"/>
                    <a:pt x="16023" y="37820"/>
                    <a:pt x="15846" y="37209"/>
                  </a:cubicBezTo>
                  <a:moveTo>
                    <a:pt x="28863" y="34610"/>
                  </a:moveTo>
                  <a:cubicBezTo>
                    <a:pt x="28824" y="35257"/>
                    <a:pt x="28734" y="35897"/>
                    <a:pt x="28596" y="36519"/>
                  </a:cubicBezTo>
                  <a:moveTo>
                    <a:pt x="36519" y="29438"/>
                  </a:moveTo>
                  <a:cubicBezTo>
                    <a:pt x="38523" y="30766"/>
                    <a:pt x="37434" y="26917"/>
                    <a:pt x="37416" y="29949"/>
                  </a:cubicBezTo>
                  <a:moveTo>
                    <a:pt x="41834" y="15213"/>
                  </a:moveTo>
                  <a:cubicBezTo>
                    <a:pt x="41509" y="16245"/>
                    <a:pt x="41014" y="17161"/>
                    <a:pt x="40386" y="17889"/>
                  </a:cubicBezTo>
                  <a:moveTo>
                    <a:pt x="38360" y="5285"/>
                  </a:moveTo>
                  <a:cubicBezTo>
                    <a:pt x="38415" y="5702"/>
                    <a:pt x="38441" y="6125"/>
                    <a:pt x="38436" y="6549"/>
                  </a:cubicBezTo>
                  <a:moveTo>
                    <a:pt x="29114" y="3811"/>
                  </a:moveTo>
                  <a:cubicBezTo>
                    <a:pt x="29303" y="3228"/>
                    <a:pt x="29552" y="2685"/>
                    <a:pt x="29856" y="2199"/>
                  </a:cubicBezTo>
                  <a:moveTo>
                    <a:pt x="22177" y="4579"/>
                  </a:moveTo>
                  <a:cubicBezTo>
                    <a:pt x="22254" y="4097"/>
                    <a:pt x="22375" y="3630"/>
                    <a:pt x="22536" y="3189"/>
                  </a:cubicBezTo>
                  <a:moveTo>
                    <a:pt x="14036" y="5051"/>
                  </a:moveTo>
                  <a:cubicBezTo>
                    <a:pt x="14508" y="5427"/>
                    <a:pt x="14944" y="5880"/>
                    <a:pt x="15336" y="6399"/>
                  </a:cubicBezTo>
                  <a:moveTo>
                    <a:pt x="4163" y="15648"/>
                  </a:moveTo>
                  <a:cubicBezTo>
                    <a:pt x="4060" y="15184"/>
                    <a:pt x="3984" y="14710"/>
                    <a:pt x="3936" y="14229"/>
                  </a:cubicBezTo>
                </a:path>
              </a:pathLst>
            </a:cu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4788024" y="3140968"/>
              <a:ext cx="1698487" cy="467145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slovesa</a:t>
              </a:r>
              <a:endParaRPr lang="cs-CZ" sz="3200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5087499" y="4005064"/>
            <a:ext cx="2652853" cy="1160512"/>
            <a:chOff x="4355976" y="2852936"/>
            <a:chExt cx="2448272" cy="1160512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36" name="Obláček 3"/>
            <p:cNvSpPr/>
            <p:nvPr/>
          </p:nvSpPr>
          <p:spPr>
            <a:xfrm>
              <a:off x="4355976" y="2852936"/>
              <a:ext cx="2448272" cy="1160512"/>
            </a:xfrm>
            <a:custGeom>
              <a:avLst/>
              <a:gdLst>
                <a:gd name="connsiteX0" fmla="*/ 3900 w 43200"/>
                <a:gd name="connsiteY0" fmla="*/ 14370 h 43200"/>
                <a:gd name="connsiteX1" fmla="*/ 5623 w 43200"/>
                <a:gd name="connsiteY1" fmla="*/ 6907 h 43200"/>
                <a:gd name="connsiteX2" fmla="*/ 14005 w 43200"/>
                <a:gd name="connsiteY2" fmla="*/ 5202 h 43200"/>
                <a:gd name="connsiteX3" fmla="*/ 22456 w 43200"/>
                <a:gd name="connsiteY3" fmla="*/ 3432 h 43200"/>
                <a:gd name="connsiteX4" fmla="*/ 25749 w 43200"/>
                <a:gd name="connsiteY4" fmla="*/ 200 h 43200"/>
                <a:gd name="connsiteX5" fmla="*/ 29833 w 43200"/>
                <a:gd name="connsiteY5" fmla="*/ 2481 h 43200"/>
                <a:gd name="connsiteX6" fmla="*/ 35463 w 43200"/>
                <a:gd name="connsiteY6" fmla="*/ 690 h 43200"/>
                <a:gd name="connsiteX7" fmla="*/ 38318 w 43200"/>
                <a:gd name="connsiteY7" fmla="*/ 5576 h 43200"/>
                <a:gd name="connsiteX8" fmla="*/ 41982 w 43200"/>
                <a:gd name="connsiteY8" fmla="*/ 10318 h 43200"/>
                <a:gd name="connsiteX9" fmla="*/ 41818 w 43200"/>
                <a:gd name="connsiteY9" fmla="*/ 15460 h 43200"/>
                <a:gd name="connsiteX10" fmla="*/ 43016 w 43200"/>
                <a:gd name="connsiteY10" fmla="*/ 23322 h 43200"/>
                <a:gd name="connsiteX11" fmla="*/ 37404 w 43200"/>
                <a:gd name="connsiteY11" fmla="*/ 30204 h 43200"/>
                <a:gd name="connsiteX12" fmla="*/ 35395 w 43200"/>
                <a:gd name="connsiteY12" fmla="*/ 36101 h 43200"/>
                <a:gd name="connsiteX13" fmla="*/ 28555 w 43200"/>
                <a:gd name="connsiteY13" fmla="*/ 36815 h 43200"/>
                <a:gd name="connsiteX14" fmla="*/ 23667 w 43200"/>
                <a:gd name="connsiteY14" fmla="*/ 43106 h 43200"/>
                <a:gd name="connsiteX15" fmla="*/ 16480 w 43200"/>
                <a:gd name="connsiteY15" fmla="*/ 39266 h 43200"/>
                <a:gd name="connsiteX16" fmla="*/ 5804 w 43200"/>
                <a:gd name="connsiteY16" fmla="*/ 35472 h 43200"/>
                <a:gd name="connsiteX17" fmla="*/ 1110 w 43200"/>
                <a:gd name="connsiteY17" fmla="*/ 31250 h 43200"/>
                <a:gd name="connsiteX18" fmla="*/ 2113 w 43200"/>
                <a:gd name="connsiteY18" fmla="*/ 25551 h 43200"/>
                <a:gd name="connsiteX19" fmla="*/ -5 w 43200"/>
                <a:gd name="connsiteY19" fmla="*/ 19704 h 43200"/>
                <a:gd name="connsiteX20" fmla="*/ 3863 w 43200"/>
                <a:gd name="connsiteY20" fmla="*/ 14507 h 43200"/>
                <a:gd name="connsiteX21" fmla="*/ 3900 w 43200"/>
                <a:gd name="connsiteY21" fmla="*/ 14370 h 43200"/>
                <a:gd name="connsiteX0" fmla="*/ 665134 w 2354560"/>
                <a:gd name="connsiteY0" fmla="*/ 933933 h 612648"/>
                <a:gd name="connsiteX1" fmla="*/ 648116 w 2354560"/>
                <a:gd name="connsiteY1" fmla="*/ 950951 h 612648"/>
                <a:gd name="connsiteX2" fmla="*/ 631098 w 2354560"/>
                <a:gd name="connsiteY2" fmla="*/ 933933 h 612648"/>
                <a:gd name="connsiteX3" fmla="*/ 648116 w 2354560"/>
                <a:gd name="connsiteY3" fmla="*/ 916915 h 612648"/>
                <a:gd name="connsiteX4" fmla="*/ 665134 w 2354560"/>
                <a:gd name="connsiteY4" fmla="*/ 933933 h 612648"/>
                <a:gd name="connsiteX0" fmla="*/ 767135 w 2354560"/>
                <a:gd name="connsiteY0" fmla="*/ 833140 h 612648"/>
                <a:gd name="connsiteX1" fmla="*/ 733099 w 2354560"/>
                <a:gd name="connsiteY1" fmla="*/ 867176 h 612648"/>
                <a:gd name="connsiteX2" fmla="*/ 699063 w 2354560"/>
                <a:gd name="connsiteY2" fmla="*/ 833140 h 612648"/>
                <a:gd name="connsiteX3" fmla="*/ 733099 w 2354560"/>
                <a:gd name="connsiteY3" fmla="*/ 799104 h 612648"/>
                <a:gd name="connsiteX4" fmla="*/ 767135 w 2354560"/>
                <a:gd name="connsiteY4" fmla="*/ 833140 h 612648"/>
                <a:gd name="connsiteX0" fmla="*/ 891076 w 2354560"/>
                <a:gd name="connsiteY0" fmla="*/ 706325 h 612648"/>
                <a:gd name="connsiteX1" fmla="*/ 840022 w 2354560"/>
                <a:gd name="connsiteY1" fmla="*/ 757379 h 612648"/>
                <a:gd name="connsiteX2" fmla="*/ 788968 w 2354560"/>
                <a:gd name="connsiteY2" fmla="*/ 706325 h 612648"/>
                <a:gd name="connsiteX3" fmla="*/ 840022 w 2354560"/>
                <a:gd name="connsiteY3" fmla="*/ 655271 h 612648"/>
                <a:gd name="connsiteX4" fmla="*/ 891076 w 2354560"/>
                <a:gd name="connsiteY4" fmla="*/ 706325 h 612648"/>
                <a:gd name="connsiteX0" fmla="*/ 4693 w 43200"/>
                <a:gd name="connsiteY0" fmla="*/ 26177 h 43200"/>
                <a:gd name="connsiteX1" fmla="*/ 2160 w 43200"/>
                <a:gd name="connsiteY1" fmla="*/ 25380 h 43200"/>
                <a:gd name="connsiteX2" fmla="*/ 6928 w 43200"/>
                <a:gd name="connsiteY2" fmla="*/ 34899 h 43200"/>
                <a:gd name="connsiteX3" fmla="*/ 5820 w 43200"/>
                <a:gd name="connsiteY3" fmla="*/ 35280 h 43200"/>
                <a:gd name="connsiteX4" fmla="*/ 16478 w 43200"/>
                <a:gd name="connsiteY4" fmla="*/ 39090 h 43200"/>
                <a:gd name="connsiteX5" fmla="*/ 15810 w 43200"/>
                <a:gd name="connsiteY5" fmla="*/ 37350 h 43200"/>
                <a:gd name="connsiteX6" fmla="*/ 28827 w 43200"/>
                <a:gd name="connsiteY6" fmla="*/ 34751 h 43200"/>
                <a:gd name="connsiteX7" fmla="*/ 28560 w 43200"/>
                <a:gd name="connsiteY7" fmla="*/ 36660 h 43200"/>
                <a:gd name="connsiteX8" fmla="*/ 34129 w 43200"/>
                <a:gd name="connsiteY8" fmla="*/ 22954 h 43200"/>
                <a:gd name="connsiteX9" fmla="*/ 37380 w 43200"/>
                <a:gd name="connsiteY9" fmla="*/ 30090 h 43200"/>
                <a:gd name="connsiteX10" fmla="*/ 41798 w 43200"/>
                <a:gd name="connsiteY10" fmla="*/ 15354 h 43200"/>
                <a:gd name="connsiteX11" fmla="*/ 40350 w 43200"/>
                <a:gd name="connsiteY11" fmla="*/ 18030 h 43200"/>
                <a:gd name="connsiteX12" fmla="*/ 38324 w 43200"/>
                <a:gd name="connsiteY12" fmla="*/ 5426 h 43200"/>
                <a:gd name="connsiteX13" fmla="*/ 38400 w 43200"/>
                <a:gd name="connsiteY13" fmla="*/ 6690 h 43200"/>
                <a:gd name="connsiteX14" fmla="*/ 29078 w 43200"/>
                <a:gd name="connsiteY14" fmla="*/ 3952 h 43200"/>
                <a:gd name="connsiteX15" fmla="*/ 29820 w 43200"/>
                <a:gd name="connsiteY15" fmla="*/ 2340 h 43200"/>
                <a:gd name="connsiteX16" fmla="*/ 22141 w 43200"/>
                <a:gd name="connsiteY16" fmla="*/ 4720 h 43200"/>
                <a:gd name="connsiteX17" fmla="*/ 22500 w 43200"/>
                <a:gd name="connsiteY17" fmla="*/ 3330 h 43200"/>
                <a:gd name="connsiteX18" fmla="*/ 14000 w 43200"/>
                <a:gd name="connsiteY18" fmla="*/ 5192 h 43200"/>
                <a:gd name="connsiteX19" fmla="*/ 15300 w 43200"/>
                <a:gd name="connsiteY19" fmla="*/ 6540 h 43200"/>
                <a:gd name="connsiteX20" fmla="*/ 4127 w 43200"/>
                <a:gd name="connsiteY20" fmla="*/ 15789 h 43200"/>
                <a:gd name="connsiteX21" fmla="*/ 3900 w 43200"/>
                <a:gd name="connsiteY21" fmla="*/ 14370 h 4320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50078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907656 w 2357612"/>
                <a:gd name="connsiteY3" fmla="*/ 940673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637200 w 2357612"/>
                <a:gd name="connsiteY3" fmla="*/ 914915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8050"/>
                <a:gd name="connsiteX1" fmla="*/ 5659 w 43256"/>
                <a:gd name="connsiteY1" fmla="*/ 6766 h 68050"/>
                <a:gd name="connsiteX2" fmla="*/ 14041 w 43256"/>
                <a:gd name="connsiteY2" fmla="*/ 5061 h 68050"/>
                <a:gd name="connsiteX3" fmla="*/ 22492 w 43256"/>
                <a:gd name="connsiteY3" fmla="*/ 3291 h 68050"/>
                <a:gd name="connsiteX4" fmla="*/ 25785 w 43256"/>
                <a:gd name="connsiteY4" fmla="*/ 59 h 68050"/>
                <a:gd name="connsiteX5" fmla="*/ 29869 w 43256"/>
                <a:gd name="connsiteY5" fmla="*/ 2340 h 68050"/>
                <a:gd name="connsiteX6" fmla="*/ 35499 w 43256"/>
                <a:gd name="connsiteY6" fmla="*/ 549 h 68050"/>
                <a:gd name="connsiteX7" fmla="*/ 38354 w 43256"/>
                <a:gd name="connsiteY7" fmla="*/ 5435 h 68050"/>
                <a:gd name="connsiteX8" fmla="*/ 42018 w 43256"/>
                <a:gd name="connsiteY8" fmla="*/ 10177 h 68050"/>
                <a:gd name="connsiteX9" fmla="*/ 41854 w 43256"/>
                <a:gd name="connsiteY9" fmla="*/ 15319 h 68050"/>
                <a:gd name="connsiteX10" fmla="*/ 43052 w 43256"/>
                <a:gd name="connsiteY10" fmla="*/ 23181 h 68050"/>
                <a:gd name="connsiteX11" fmla="*/ 37440 w 43256"/>
                <a:gd name="connsiteY11" fmla="*/ 30063 h 68050"/>
                <a:gd name="connsiteX12" fmla="*/ 35431 w 43256"/>
                <a:gd name="connsiteY12" fmla="*/ 35960 h 68050"/>
                <a:gd name="connsiteX13" fmla="*/ 28591 w 43256"/>
                <a:gd name="connsiteY13" fmla="*/ 36674 h 68050"/>
                <a:gd name="connsiteX14" fmla="*/ 23703 w 43256"/>
                <a:gd name="connsiteY14" fmla="*/ 42965 h 68050"/>
                <a:gd name="connsiteX15" fmla="*/ 16516 w 43256"/>
                <a:gd name="connsiteY15" fmla="*/ 39125 h 68050"/>
                <a:gd name="connsiteX16" fmla="*/ 5840 w 43256"/>
                <a:gd name="connsiteY16" fmla="*/ 35331 h 68050"/>
                <a:gd name="connsiteX17" fmla="*/ 1146 w 43256"/>
                <a:gd name="connsiteY17" fmla="*/ 31109 h 68050"/>
                <a:gd name="connsiteX18" fmla="*/ 2149 w 43256"/>
                <a:gd name="connsiteY18" fmla="*/ 25410 h 68050"/>
                <a:gd name="connsiteX19" fmla="*/ 31 w 43256"/>
                <a:gd name="connsiteY19" fmla="*/ 19563 h 68050"/>
                <a:gd name="connsiteX20" fmla="*/ 3899 w 43256"/>
                <a:gd name="connsiteY20" fmla="*/ 14366 h 68050"/>
                <a:gd name="connsiteX21" fmla="*/ 3936 w 43256"/>
                <a:gd name="connsiteY21" fmla="*/ 14229 h 68050"/>
                <a:gd name="connsiteX0" fmla="*/ 847401 w 2357612"/>
                <a:gd name="connsiteY0" fmla="*/ 687234 h 965057"/>
                <a:gd name="connsiteX1" fmla="*/ 650078 w 2357612"/>
                <a:gd name="connsiteY1" fmla="*/ 948951 h 965057"/>
                <a:gd name="connsiteX2" fmla="*/ 633060 w 2357612"/>
                <a:gd name="connsiteY2" fmla="*/ 931933 h 965057"/>
                <a:gd name="connsiteX3" fmla="*/ 830383 w 2357612"/>
                <a:gd name="connsiteY3" fmla="*/ 695974 h 965057"/>
                <a:gd name="connsiteX4" fmla="*/ 847401 w 2357612"/>
                <a:gd name="connsiteY4" fmla="*/ 687234 h 965057"/>
                <a:gd name="connsiteX0" fmla="*/ 769097 w 2357612"/>
                <a:gd name="connsiteY0" fmla="*/ 831140 h 965057"/>
                <a:gd name="connsiteX1" fmla="*/ 735061 w 2357612"/>
                <a:gd name="connsiteY1" fmla="*/ 865176 h 965057"/>
                <a:gd name="connsiteX2" fmla="*/ 701025 w 2357612"/>
                <a:gd name="connsiteY2" fmla="*/ 831140 h 965057"/>
                <a:gd name="connsiteX3" fmla="*/ 735061 w 2357612"/>
                <a:gd name="connsiteY3" fmla="*/ 797104 h 965057"/>
                <a:gd name="connsiteX4" fmla="*/ 769097 w 2357612"/>
                <a:gd name="connsiteY4" fmla="*/ 831140 h 965057"/>
                <a:gd name="connsiteX0" fmla="*/ 893038 w 2357612"/>
                <a:gd name="connsiteY0" fmla="*/ 704325 h 965057"/>
                <a:gd name="connsiteX1" fmla="*/ 841984 w 2357612"/>
                <a:gd name="connsiteY1" fmla="*/ 755379 h 965057"/>
                <a:gd name="connsiteX2" fmla="*/ 790930 w 2357612"/>
                <a:gd name="connsiteY2" fmla="*/ 704325 h 965057"/>
                <a:gd name="connsiteX3" fmla="*/ 841984 w 2357612"/>
                <a:gd name="connsiteY3" fmla="*/ 653271 h 965057"/>
                <a:gd name="connsiteX4" fmla="*/ 893038 w 2357612"/>
                <a:gd name="connsiteY4" fmla="*/ 704325 h 965057"/>
                <a:gd name="connsiteX0" fmla="*/ 4729 w 43256"/>
                <a:gd name="connsiteY0" fmla="*/ 26036 h 68050"/>
                <a:gd name="connsiteX1" fmla="*/ 2196 w 43256"/>
                <a:gd name="connsiteY1" fmla="*/ 25239 h 68050"/>
                <a:gd name="connsiteX2" fmla="*/ 6964 w 43256"/>
                <a:gd name="connsiteY2" fmla="*/ 34758 h 68050"/>
                <a:gd name="connsiteX3" fmla="*/ 5856 w 43256"/>
                <a:gd name="connsiteY3" fmla="*/ 35139 h 68050"/>
                <a:gd name="connsiteX4" fmla="*/ 16514 w 43256"/>
                <a:gd name="connsiteY4" fmla="*/ 38949 h 68050"/>
                <a:gd name="connsiteX5" fmla="*/ 15846 w 43256"/>
                <a:gd name="connsiteY5" fmla="*/ 37209 h 68050"/>
                <a:gd name="connsiteX6" fmla="*/ 28863 w 43256"/>
                <a:gd name="connsiteY6" fmla="*/ 34610 h 68050"/>
                <a:gd name="connsiteX7" fmla="*/ 28596 w 43256"/>
                <a:gd name="connsiteY7" fmla="*/ 36519 h 68050"/>
                <a:gd name="connsiteX8" fmla="*/ 34165 w 43256"/>
                <a:gd name="connsiteY8" fmla="*/ 22813 h 68050"/>
                <a:gd name="connsiteX9" fmla="*/ 37416 w 43256"/>
                <a:gd name="connsiteY9" fmla="*/ 29949 h 68050"/>
                <a:gd name="connsiteX10" fmla="*/ 41834 w 43256"/>
                <a:gd name="connsiteY10" fmla="*/ 15213 h 68050"/>
                <a:gd name="connsiteX11" fmla="*/ 40386 w 43256"/>
                <a:gd name="connsiteY11" fmla="*/ 17889 h 68050"/>
                <a:gd name="connsiteX12" fmla="*/ 38360 w 43256"/>
                <a:gd name="connsiteY12" fmla="*/ 5285 h 68050"/>
                <a:gd name="connsiteX13" fmla="*/ 38436 w 43256"/>
                <a:gd name="connsiteY13" fmla="*/ 6549 h 68050"/>
                <a:gd name="connsiteX14" fmla="*/ 29114 w 43256"/>
                <a:gd name="connsiteY14" fmla="*/ 3811 h 68050"/>
                <a:gd name="connsiteX15" fmla="*/ 29856 w 43256"/>
                <a:gd name="connsiteY15" fmla="*/ 2199 h 68050"/>
                <a:gd name="connsiteX16" fmla="*/ 22177 w 43256"/>
                <a:gd name="connsiteY16" fmla="*/ 4579 h 68050"/>
                <a:gd name="connsiteX17" fmla="*/ 22536 w 43256"/>
                <a:gd name="connsiteY17" fmla="*/ 3189 h 68050"/>
                <a:gd name="connsiteX18" fmla="*/ 14036 w 43256"/>
                <a:gd name="connsiteY18" fmla="*/ 5051 h 68050"/>
                <a:gd name="connsiteX19" fmla="*/ 15336 w 43256"/>
                <a:gd name="connsiteY19" fmla="*/ 6399 h 68050"/>
                <a:gd name="connsiteX20" fmla="*/ 4163 w 43256"/>
                <a:gd name="connsiteY20" fmla="*/ 15648 h 68050"/>
                <a:gd name="connsiteX21" fmla="*/ 3936 w 43256"/>
                <a:gd name="connsiteY21" fmla="*/ 14229 h 68050"/>
                <a:gd name="connsiteX0" fmla="*/ 3936 w 43256"/>
                <a:gd name="connsiteY0" fmla="*/ 14229 h 67028"/>
                <a:gd name="connsiteX1" fmla="*/ 5659 w 43256"/>
                <a:gd name="connsiteY1" fmla="*/ 6766 h 67028"/>
                <a:gd name="connsiteX2" fmla="*/ 14041 w 43256"/>
                <a:gd name="connsiteY2" fmla="*/ 5061 h 67028"/>
                <a:gd name="connsiteX3" fmla="*/ 22492 w 43256"/>
                <a:gd name="connsiteY3" fmla="*/ 3291 h 67028"/>
                <a:gd name="connsiteX4" fmla="*/ 25785 w 43256"/>
                <a:gd name="connsiteY4" fmla="*/ 59 h 67028"/>
                <a:gd name="connsiteX5" fmla="*/ 29869 w 43256"/>
                <a:gd name="connsiteY5" fmla="*/ 2340 h 67028"/>
                <a:gd name="connsiteX6" fmla="*/ 35499 w 43256"/>
                <a:gd name="connsiteY6" fmla="*/ 549 h 67028"/>
                <a:gd name="connsiteX7" fmla="*/ 38354 w 43256"/>
                <a:gd name="connsiteY7" fmla="*/ 5435 h 67028"/>
                <a:gd name="connsiteX8" fmla="*/ 42018 w 43256"/>
                <a:gd name="connsiteY8" fmla="*/ 10177 h 67028"/>
                <a:gd name="connsiteX9" fmla="*/ 41854 w 43256"/>
                <a:gd name="connsiteY9" fmla="*/ 15319 h 67028"/>
                <a:gd name="connsiteX10" fmla="*/ 43052 w 43256"/>
                <a:gd name="connsiteY10" fmla="*/ 23181 h 67028"/>
                <a:gd name="connsiteX11" fmla="*/ 37440 w 43256"/>
                <a:gd name="connsiteY11" fmla="*/ 30063 h 67028"/>
                <a:gd name="connsiteX12" fmla="*/ 35431 w 43256"/>
                <a:gd name="connsiteY12" fmla="*/ 35960 h 67028"/>
                <a:gd name="connsiteX13" fmla="*/ 28591 w 43256"/>
                <a:gd name="connsiteY13" fmla="*/ 36674 h 67028"/>
                <a:gd name="connsiteX14" fmla="*/ 23703 w 43256"/>
                <a:gd name="connsiteY14" fmla="*/ 42965 h 67028"/>
                <a:gd name="connsiteX15" fmla="*/ 16516 w 43256"/>
                <a:gd name="connsiteY15" fmla="*/ 39125 h 67028"/>
                <a:gd name="connsiteX16" fmla="*/ 5840 w 43256"/>
                <a:gd name="connsiteY16" fmla="*/ 35331 h 67028"/>
                <a:gd name="connsiteX17" fmla="*/ 1146 w 43256"/>
                <a:gd name="connsiteY17" fmla="*/ 31109 h 67028"/>
                <a:gd name="connsiteX18" fmla="*/ 2149 w 43256"/>
                <a:gd name="connsiteY18" fmla="*/ 25410 h 67028"/>
                <a:gd name="connsiteX19" fmla="*/ 31 w 43256"/>
                <a:gd name="connsiteY19" fmla="*/ 19563 h 67028"/>
                <a:gd name="connsiteX20" fmla="*/ 3899 w 43256"/>
                <a:gd name="connsiteY20" fmla="*/ 14366 h 67028"/>
                <a:gd name="connsiteX21" fmla="*/ 3936 w 43256"/>
                <a:gd name="connsiteY21" fmla="*/ 14229 h 67028"/>
                <a:gd name="connsiteX0" fmla="*/ 847401 w 2357612"/>
                <a:gd name="connsiteY0" fmla="*/ 687234 h 950561"/>
                <a:gd name="connsiteX1" fmla="*/ 650078 w 2357612"/>
                <a:gd name="connsiteY1" fmla="*/ 948951 h 950561"/>
                <a:gd name="connsiteX2" fmla="*/ 864879 w 2357612"/>
                <a:gd name="connsiteY2" fmla="*/ 545567 h 950561"/>
                <a:gd name="connsiteX3" fmla="*/ 830383 w 2357612"/>
                <a:gd name="connsiteY3" fmla="*/ 695974 h 950561"/>
                <a:gd name="connsiteX4" fmla="*/ 847401 w 2357612"/>
                <a:gd name="connsiteY4" fmla="*/ 687234 h 950561"/>
                <a:gd name="connsiteX0" fmla="*/ 769097 w 2357612"/>
                <a:gd name="connsiteY0" fmla="*/ 831140 h 950561"/>
                <a:gd name="connsiteX1" fmla="*/ 735061 w 2357612"/>
                <a:gd name="connsiteY1" fmla="*/ 865176 h 950561"/>
                <a:gd name="connsiteX2" fmla="*/ 701025 w 2357612"/>
                <a:gd name="connsiteY2" fmla="*/ 831140 h 950561"/>
                <a:gd name="connsiteX3" fmla="*/ 735061 w 2357612"/>
                <a:gd name="connsiteY3" fmla="*/ 797104 h 950561"/>
                <a:gd name="connsiteX4" fmla="*/ 769097 w 2357612"/>
                <a:gd name="connsiteY4" fmla="*/ 831140 h 950561"/>
                <a:gd name="connsiteX0" fmla="*/ 893038 w 2357612"/>
                <a:gd name="connsiteY0" fmla="*/ 704325 h 950561"/>
                <a:gd name="connsiteX1" fmla="*/ 841984 w 2357612"/>
                <a:gd name="connsiteY1" fmla="*/ 755379 h 950561"/>
                <a:gd name="connsiteX2" fmla="*/ 790930 w 2357612"/>
                <a:gd name="connsiteY2" fmla="*/ 704325 h 950561"/>
                <a:gd name="connsiteX3" fmla="*/ 841984 w 2357612"/>
                <a:gd name="connsiteY3" fmla="*/ 653271 h 950561"/>
                <a:gd name="connsiteX4" fmla="*/ 893038 w 2357612"/>
                <a:gd name="connsiteY4" fmla="*/ 704325 h 950561"/>
                <a:gd name="connsiteX0" fmla="*/ 4729 w 43256"/>
                <a:gd name="connsiteY0" fmla="*/ 26036 h 67028"/>
                <a:gd name="connsiteX1" fmla="*/ 2196 w 43256"/>
                <a:gd name="connsiteY1" fmla="*/ 25239 h 67028"/>
                <a:gd name="connsiteX2" fmla="*/ 6964 w 43256"/>
                <a:gd name="connsiteY2" fmla="*/ 34758 h 67028"/>
                <a:gd name="connsiteX3" fmla="*/ 5856 w 43256"/>
                <a:gd name="connsiteY3" fmla="*/ 35139 h 67028"/>
                <a:gd name="connsiteX4" fmla="*/ 16514 w 43256"/>
                <a:gd name="connsiteY4" fmla="*/ 38949 h 67028"/>
                <a:gd name="connsiteX5" fmla="*/ 15846 w 43256"/>
                <a:gd name="connsiteY5" fmla="*/ 37209 h 67028"/>
                <a:gd name="connsiteX6" fmla="*/ 28863 w 43256"/>
                <a:gd name="connsiteY6" fmla="*/ 34610 h 67028"/>
                <a:gd name="connsiteX7" fmla="*/ 28596 w 43256"/>
                <a:gd name="connsiteY7" fmla="*/ 36519 h 67028"/>
                <a:gd name="connsiteX8" fmla="*/ 34165 w 43256"/>
                <a:gd name="connsiteY8" fmla="*/ 22813 h 67028"/>
                <a:gd name="connsiteX9" fmla="*/ 37416 w 43256"/>
                <a:gd name="connsiteY9" fmla="*/ 29949 h 67028"/>
                <a:gd name="connsiteX10" fmla="*/ 41834 w 43256"/>
                <a:gd name="connsiteY10" fmla="*/ 15213 h 67028"/>
                <a:gd name="connsiteX11" fmla="*/ 40386 w 43256"/>
                <a:gd name="connsiteY11" fmla="*/ 17889 h 67028"/>
                <a:gd name="connsiteX12" fmla="*/ 38360 w 43256"/>
                <a:gd name="connsiteY12" fmla="*/ 5285 h 67028"/>
                <a:gd name="connsiteX13" fmla="*/ 38436 w 43256"/>
                <a:gd name="connsiteY13" fmla="*/ 6549 h 67028"/>
                <a:gd name="connsiteX14" fmla="*/ 29114 w 43256"/>
                <a:gd name="connsiteY14" fmla="*/ 3811 h 67028"/>
                <a:gd name="connsiteX15" fmla="*/ 29856 w 43256"/>
                <a:gd name="connsiteY15" fmla="*/ 2199 h 67028"/>
                <a:gd name="connsiteX16" fmla="*/ 22177 w 43256"/>
                <a:gd name="connsiteY16" fmla="*/ 4579 h 67028"/>
                <a:gd name="connsiteX17" fmla="*/ 22536 w 43256"/>
                <a:gd name="connsiteY17" fmla="*/ 3189 h 67028"/>
                <a:gd name="connsiteX18" fmla="*/ 14036 w 43256"/>
                <a:gd name="connsiteY18" fmla="*/ 5051 h 67028"/>
                <a:gd name="connsiteX19" fmla="*/ 15336 w 43256"/>
                <a:gd name="connsiteY19" fmla="*/ 6399 h 67028"/>
                <a:gd name="connsiteX20" fmla="*/ 4163 w 43256"/>
                <a:gd name="connsiteY20" fmla="*/ 15648 h 67028"/>
                <a:gd name="connsiteX21" fmla="*/ 3936 w 43256"/>
                <a:gd name="connsiteY21" fmla="*/ 14229 h 67028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769097 w 2357612"/>
                <a:gd name="connsiteY0" fmla="*/ 831140 h 865176"/>
                <a:gd name="connsiteX1" fmla="*/ 735061 w 2357612"/>
                <a:gd name="connsiteY1" fmla="*/ 865176 h 865176"/>
                <a:gd name="connsiteX2" fmla="*/ 701025 w 2357612"/>
                <a:gd name="connsiteY2" fmla="*/ 831140 h 865176"/>
                <a:gd name="connsiteX3" fmla="*/ 735061 w 2357612"/>
                <a:gd name="connsiteY3" fmla="*/ 797104 h 865176"/>
                <a:gd name="connsiteX4" fmla="*/ 769097 w 2357612"/>
                <a:gd name="connsiteY4" fmla="*/ 831140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735061 w 2357612"/>
                <a:gd name="connsiteY3" fmla="*/ 797104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2097"/>
                <a:gd name="connsiteX1" fmla="*/ 5659 w 43256"/>
                <a:gd name="connsiteY1" fmla="*/ 6766 h 62097"/>
                <a:gd name="connsiteX2" fmla="*/ 14041 w 43256"/>
                <a:gd name="connsiteY2" fmla="*/ 5061 h 62097"/>
                <a:gd name="connsiteX3" fmla="*/ 22492 w 43256"/>
                <a:gd name="connsiteY3" fmla="*/ 3291 h 62097"/>
                <a:gd name="connsiteX4" fmla="*/ 25785 w 43256"/>
                <a:gd name="connsiteY4" fmla="*/ 59 h 62097"/>
                <a:gd name="connsiteX5" fmla="*/ 29869 w 43256"/>
                <a:gd name="connsiteY5" fmla="*/ 2340 h 62097"/>
                <a:gd name="connsiteX6" fmla="*/ 35499 w 43256"/>
                <a:gd name="connsiteY6" fmla="*/ 549 h 62097"/>
                <a:gd name="connsiteX7" fmla="*/ 38354 w 43256"/>
                <a:gd name="connsiteY7" fmla="*/ 5435 h 62097"/>
                <a:gd name="connsiteX8" fmla="*/ 42018 w 43256"/>
                <a:gd name="connsiteY8" fmla="*/ 10177 h 62097"/>
                <a:gd name="connsiteX9" fmla="*/ 41854 w 43256"/>
                <a:gd name="connsiteY9" fmla="*/ 15319 h 62097"/>
                <a:gd name="connsiteX10" fmla="*/ 43052 w 43256"/>
                <a:gd name="connsiteY10" fmla="*/ 23181 h 62097"/>
                <a:gd name="connsiteX11" fmla="*/ 37440 w 43256"/>
                <a:gd name="connsiteY11" fmla="*/ 30063 h 62097"/>
                <a:gd name="connsiteX12" fmla="*/ 35431 w 43256"/>
                <a:gd name="connsiteY12" fmla="*/ 35960 h 62097"/>
                <a:gd name="connsiteX13" fmla="*/ 28591 w 43256"/>
                <a:gd name="connsiteY13" fmla="*/ 36674 h 62097"/>
                <a:gd name="connsiteX14" fmla="*/ 23703 w 43256"/>
                <a:gd name="connsiteY14" fmla="*/ 42965 h 62097"/>
                <a:gd name="connsiteX15" fmla="*/ 16516 w 43256"/>
                <a:gd name="connsiteY15" fmla="*/ 39125 h 62097"/>
                <a:gd name="connsiteX16" fmla="*/ 5840 w 43256"/>
                <a:gd name="connsiteY16" fmla="*/ 35331 h 62097"/>
                <a:gd name="connsiteX17" fmla="*/ 1146 w 43256"/>
                <a:gd name="connsiteY17" fmla="*/ 31109 h 62097"/>
                <a:gd name="connsiteX18" fmla="*/ 2149 w 43256"/>
                <a:gd name="connsiteY18" fmla="*/ 25410 h 62097"/>
                <a:gd name="connsiteX19" fmla="*/ 31 w 43256"/>
                <a:gd name="connsiteY19" fmla="*/ 19563 h 62097"/>
                <a:gd name="connsiteX20" fmla="*/ 3899 w 43256"/>
                <a:gd name="connsiteY20" fmla="*/ 14366 h 62097"/>
                <a:gd name="connsiteX21" fmla="*/ 3936 w 43256"/>
                <a:gd name="connsiteY21" fmla="*/ 14229 h 62097"/>
                <a:gd name="connsiteX0" fmla="*/ 847401 w 2357612"/>
                <a:gd name="connsiteY0" fmla="*/ 687234 h 880627"/>
                <a:gd name="connsiteX1" fmla="*/ 881898 w 2357612"/>
                <a:gd name="connsiteY1" fmla="*/ 523948 h 880627"/>
                <a:gd name="connsiteX2" fmla="*/ 864879 w 2357612"/>
                <a:gd name="connsiteY2" fmla="*/ 545567 h 880627"/>
                <a:gd name="connsiteX3" fmla="*/ 830383 w 2357612"/>
                <a:gd name="connsiteY3" fmla="*/ 695974 h 880627"/>
                <a:gd name="connsiteX4" fmla="*/ 847401 w 2357612"/>
                <a:gd name="connsiteY4" fmla="*/ 687234 h 880627"/>
                <a:gd name="connsiteX0" fmla="*/ 872128 w 2357612"/>
                <a:gd name="connsiteY0" fmla="*/ 573563 h 880627"/>
                <a:gd name="connsiteX1" fmla="*/ 735061 w 2357612"/>
                <a:gd name="connsiteY1" fmla="*/ 865176 h 880627"/>
                <a:gd name="connsiteX2" fmla="*/ 701025 w 2357612"/>
                <a:gd name="connsiteY2" fmla="*/ 831140 h 880627"/>
                <a:gd name="connsiteX3" fmla="*/ 850970 w 2357612"/>
                <a:gd name="connsiteY3" fmla="*/ 578163 h 880627"/>
                <a:gd name="connsiteX4" fmla="*/ 872128 w 2357612"/>
                <a:gd name="connsiteY4" fmla="*/ 573563 h 880627"/>
                <a:gd name="connsiteX0" fmla="*/ 893038 w 2357612"/>
                <a:gd name="connsiteY0" fmla="*/ 704325 h 880627"/>
                <a:gd name="connsiteX1" fmla="*/ 841984 w 2357612"/>
                <a:gd name="connsiteY1" fmla="*/ 755379 h 880627"/>
                <a:gd name="connsiteX2" fmla="*/ 790930 w 2357612"/>
                <a:gd name="connsiteY2" fmla="*/ 704325 h 880627"/>
                <a:gd name="connsiteX3" fmla="*/ 841984 w 2357612"/>
                <a:gd name="connsiteY3" fmla="*/ 653271 h 880627"/>
                <a:gd name="connsiteX4" fmla="*/ 893038 w 2357612"/>
                <a:gd name="connsiteY4" fmla="*/ 704325 h 880627"/>
                <a:gd name="connsiteX0" fmla="*/ 4729 w 43256"/>
                <a:gd name="connsiteY0" fmla="*/ 26036 h 62097"/>
                <a:gd name="connsiteX1" fmla="*/ 2196 w 43256"/>
                <a:gd name="connsiteY1" fmla="*/ 25239 h 62097"/>
                <a:gd name="connsiteX2" fmla="*/ 6964 w 43256"/>
                <a:gd name="connsiteY2" fmla="*/ 34758 h 62097"/>
                <a:gd name="connsiteX3" fmla="*/ 5856 w 43256"/>
                <a:gd name="connsiteY3" fmla="*/ 35139 h 62097"/>
                <a:gd name="connsiteX4" fmla="*/ 16514 w 43256"/>
                <a:gd name="connsiteY4" fmla="*/ 38949 h 62097"/>
                <a:gd name="connsiteX5" fmla="*/ 15846 w 43256"/>
                <a:gd name="connsiteY5" fmla="*/ 37209 h 62097"/>
                <a:gd name="connsiteX6" fmla="*/ 28863 w 43256"/>
                <a:gd name="connsiteY6" fmla="*/ 34610 h 62097"/>
                <a:gd name="connsiteX7" fmla="*/ 28596 w 43256"/>
                <a:gd name="connsiteY7" fmla="*/ 36519 h 62097"/>
                <a:gd name="connsiteX8" fmla="*/ 34165 w 43256"/>
                <a:gd name="connsiteY8" fmla="*/ 22813 h 62097"/>
                <a:gd name="connsiteX9" fmla="*/ 37416 w 43256"/>
                <a:gd name="connsiteY9" fmla="*/ 29949 h 62097"/>
                <a:gd name="connsiteX10" fmla="*/ 41834 w 43256"/>
                <a:gd name="connsiteY10" fmla="*/ 15213 h 62097"/>
                <a:gd name="connsiteX11" fmla="*/ 40386 w 43256"/>
                <a:gd name="connsiteY11" fmla="*/ 17889 h 62097"/>
                <a:gd name="connsiteX12" fmla="*/ 38360 w 43256"/>
                <a:gd name="connsiteY12" fmla="*/ 5285 h 62097"/>
                <a:gd name="connsiteX13" fmla="*/ 38436 w 43256"/>
                <a:gd name="connsiteY13" fmla="*/ 6549 h 62097"/>
                <a:gd name="connsiteX14" fmla="*/ 29114 w 43256"/>
                <a:gd name="connsiteY14" fmla="*/ 3811 h 62097"/>
                <a:gd name="connsiteX15" fmla="*/ 29856 w 43256"/>
                <a:gd name="connsiteY15" fmla="*/ 2199 h 62097"/>
                <a:gd name="connsiteX16" fmla="*/ 22177 w 43256"/>
                <a:gd name="connsiteY16" fmla="*/ 4579 h 62097"/>
                <a:gd name="connsiteX17" fmla="*/ 22536 w 43256"/>
                <a:gd name="connsiteY17" fmla="*/ 3189 h 62097"/>
                <a:gd name="connsiteX18" fmla="*/ 14036 w 43256"/>
                <a:gd name="connsiteY18" fmla="*/ 5051 h 62097"/>
                <a:gd name="connsiteX19" fmla="*/ 15336 w 43256"/>
                <a:gd name="connsiteY19" fmla="*/ 6399 h 62097"/>
                <a:gd name="connsiteX20" fmla="*/ 4163 w 43256"/>
                <a:gd name="connsiteY20" fmla="*/ 15648 h 62097"/>
                <a:gd name="connsiteX21" fmla="*/ 3936 w 43256"/>
                <a:gd name="connsiteY21" fmla="*/ 14229 h 62097"/>
                <a:gd name="connsiteX0" fmla="*/ 3936 w 43256"/>
                <a:gd name="connsiteY0" fmla="*/ 14229 h 61007"/>
                <a:gd name="connsiteX1" fmla="*/ 5659 w 43256"/>
                <a:gd name="connsiteY1" fmla="*/ 6766 h 61007"/>
                <a:gd name="connsiteX2" fmla="*/ 14041 w 43256"/>
                <a:gd name="connsiteY2" fmla="*/ 5061 h 61007"/>
                <a:gd name="connsiteX3" fmla="*/ 22492 w 43256"/>
                <a:gd name="connsiteY3" fmla="*/ 3291 h 61007"/>
                <a:gd name="connsiteX4" fmla="*/ 25785 w 43256"/>
                <a:gd name="connsiteY4" fmla="*/ 59 h 61007"/>
                <a:gd name="connsiteX5" fmla="*/ 29869 w 43256"/>
                <a:gd name="connsiteY5" fmla="*/ 2340 h 61007"/>
                <a:gd name="connsiteX6" fmla="*/ 35499 w 43256"/>
                <a:gd name="connsiteY6" fmla="*/ 549 h 61007"/>
                <a:gd name="connsiteX7" fmla="*/ 38354 w 43256"/>
                <a:gd name="connsiteY7" fmla="*/ 5435 h 61007"/>
                <a:gd name="connsiteX8" fmla="*/ 42018 w 43256"/>
                <a:gd name="connsiteY8" fmla="*/ 10177 h 61007"/>
                <a:gd name="connsiteX9" fmla="*/ 41854 w 43256"/>
                <a:gd name="connsiteY9" fmla="*/ 15319 h 61007"/>
                <a:gd name="connsiteX10" fmla="*/ 43052 w 43256"/>
                <a:gd name="connsiteY10" fmla="*/ 23181 h 61007"/>
                <a:gd name="connsiteX11" fmla="*/ 37440 w 43256"/>
                <a:gd name="connsiteY11" fmla="*/ 30063 h 61007"/>
                <a:gd name="connsiteX12" fmla="*/ 35431 w 43256"/>
                <a:gd name="connsiteY12" fmla="*/ 35960 h 61007"/>
                <a:gd name="connsiteX13" fmla="*/ 28591 w 43256"/>
                <a:gd name="connsiteY13" fmla="*/ 36674 h 61007"/>
                <a:gd name="connsiteX14" fmla="*/ 23703 w 43256"/>
                <a:gd name="connsiteY14" fmla="*/ 42965 h 61007"/>
                <a:gd name="connsiteX15" fmla="*/ 16516 w 43256"/>
                <a:gd name="connsiteY15" fmla="*/ 39125 h 61007"/>
                <a:gd name="connsiteX16" fmla="*/ 5840 w 43256"/>
                <a:gd name="connsiteY16" fmla="*/ 35331 h 61007"/>
                <a:gd name="connsiteX17" fmla="*/ 1146 w 43256"/>
                <a:gd name="connsiteY17" fmla="*/ 31109 h 61007"/>
                <a:gd name="connsiteX18" fmla="*/ 2149 w 43256"/>
                <a:gd name="connsiteY18" fmla="*/ 25410 h 61007"/>
                <a:gd name="connsiteX19" fmla="*/ 31 w 43256"/>
                <a:gd name="connsiteY19" fmla="*/ 19563 h 61007"/>
                <a:gd name="connsiteX20" fmla="*/ 3899 w 43256"/>
                <a:gd name="connsiteY20" fmla="*/ 14366 h 61007"/>
                <a:gd name="connsiteX21" fmla="*/ 3936 w 43256"/>
                <a:gd name="connsiteY21" fmla="*/ 14229 h 61007"/>
                <a:gd name="connsiteX0" fmla="*/ 847401 w 2357612"/>
                <a:gd name="connsiteY0" fmla="*/ 687234 h 865176"/>
                <a:gd name="connsiteX1" fmla="*/ 881898 w 2357612"/>
                <a:gd name="connsiteY1" fmla="*/ 523948 h 865176"/>
                <a:gd name="connsiteX2" fmla="*/ 864879 w 2357612"/>
                <a:gd name="connsiteY2" fmla="*/ 545567 h 865176"/>
                <a:gd name="connsiteX3" fmla="*/ 830383 w 2357612"/>
                <a:gd name="connsiteY3" fmla="*/ 695974 h 865176"/>
                <a:gd name="connsiteX4" fmla="*/ 847401 w 2357612"/>
                <a:gd name="connsiteY4" fmla="*/ 687234 h 865176"/>
                <a:gd name="connsiteX0" fmla="*/ 872128 w 2357612"/>
                <a:gd name="connsiteY0" fmla="*/ 573563 h 865176"/>
                <a:gd name="connsiteX1" fmla="*/ 735061 w 2357612"/>
                <a:gd name="connsiteY1" fmla="*/ 865176 h 865176"/>
                <a:gd name="connsiteX2" fmla="*/ 855571 w 2357612"/>
                <a:gd name="connsiteY2" fmla="*/ 573563 h 865176"/>
                <a:gd name="connsiteX3" fmla="*/ 850970 w 2357612"/>
                <a:gd name="connsiteY3" fmla="*/ 578163 h 865176"/>
                <a:gd name="connsiteX4" fmla="*/ 872128 w 2357612"/>
                <a:gd name="connsiteY4" fmla="*/ 573563 h 865176"/>
                <a:gd name="connsiteX0" fmla="*/ 893038 w 2357612"/>
                <a:gd name="connsiteY0" fmla="*/ 704325 h 865176"/>
                <a:gd name="connsiteX1" fmla="*/ 841984 w 2357612"/>
                <a:gd name="connsiteY1" fmla="*/ 755379 h 865176"/>
                <a:gd name="connsiteX2" fmla="*/ 790930 w 2357612"/>
                <a:gd name="connsiteY2" fmla="*/ 704325 h 865176"/>
                <a:gd name="connsiteX3" fmla="*/ 841984 w 2357612"/>
                <a:gd name="connsiteY3" fmla="*/ 653271 h 865176"/>
                <a:gd name="connsiteX4" fmla="*/ 893038 w 2357612"/>
                <a:gd name="connsiteY4" fmla="*/ 704325 h 865176"/>
                <a:gd name="connsiteX0" fmla="*/ 4729 w 43256"/>
                <a:gd name="connsiteY0" fmla="*/ 26036 h 61007"/>
                <a:gd name="connsiteX1" fmla="*/ 2196 w 43256"/>
                <a:gd name="connsiteY1" fmla="*/ 25239 h 61007"/>
                <a:gd name="connsiteX2" fmla="*/ 6964 w 43256"/>
                <a:gd name="connsiteY2" fmla="*/ 34758 h 61007"/>
                <a:gd name="connsiteX3" fmla="*/ 5856 w 43256"/>
                <a:gd name="connsiteY3" fmla="*/ 35139 h 61007"/>
                <a:gd name="connsiteX4" fmla="*/ 16514 w 43256"/>
                <a:gd name="connsiteY4" fmla="*/ 38949 h 61007"/>
                <a:gd name="connsiteX5" fmla="*/ 15846 w 43256"/>
                <a:gd name="connsiteY5" fmla="*/ 37209 h 61007"/>
                <a:gd name="connsiteX6" fmla="*/ 28863 w 43256"/>
                <a:gd name="connsiteY6" fmla="*/ 34610 h 61007"/>
                <a:gd name="connsiteX7" fmla="*/ 28596 w 43256"/>
                <a:gd name="connsiteY7" fmla="*/ 36519 h 61007"/>
                <a:gd name="connsiteX8" fmla="*/ 34165 w 43256"/>
                <a:gd name="connsiteY8" fmla="*/ 22813 h 61007"/>
                <a:gd name="connsiteX9" fmla="*/ 37416 w 43256"/>
                <a:gd name="connsiteY9" fmla="*/ 29949 h 61007"/>
                <a:gd name="connsiteX10" fmla="*/ 41834 w 43256"/>
                <a:gd name="connsiteY10" fmla="*/ 15213 h 61007"/>
                <a:gd name="connsiteX11" fmla="*/ 40386 w 43256"/>
                <a:gd name="connsiteY11" fmla="*/ 17889 h 61007"/>
                <a:gd name="connsiteX12" fmla="*/ 38360 w 43256"/>
                <a:gd name="connsiteY12" fmla="*/ 5285 h 61007"/>
                <a:gd name="connsiteX13" fmla="*/ 38436 w 43256"/>
                <a:gd name="connsiteY13" fmla="*/ 6549 h 61007"/>
                <a:gd name="connsiteX14" fmla="*/ 29114 w 43256"/>
                <a:gd name="connsiteY14" fmla="*/ 3811 h 61007"/>
                <a:gd name="connsiteX15" fmla="*/ 29856 w 43256"/>
                <a:gd name="connsiteY15" fmla="*/ 2199 h 61007"/>
                <a:gd name="connsiteX16" fmla="*/ 22177 w 43256"/>
                <a:gd name="connsiteY16" fmla="*/ 4579 h 61007"/>
                <a:gd name="connsiteX17" fmla="*/ 22536 w 43256"/>
                <a:gd name="connsiteY17" fmla="*/ 3189 h 61007"/>
                <a:gd name="connsiteX18" fmla="*/ 14036 w 43256"/>
                <a:gd name="connsiteY18" fmla="*/ 5051 h 61007"/>
                <a:gd name="connsiteX19" fmla="*/ 15336 w 43256"/>
                <a:gd name="connsiteY19" fmla="*/ 6399 h 61007"/>
                <a:gd name="connsiteX20" fmla="*/ 4163 w 43256"/>
                <a:gd name="connsiteY20" fmla="*/ 15648 h 61007"/>
                <a:gd name="connsiteX21" fmla="*/ 3936 w 43256"/>
                <a:gd name="connsiteY21" fmla="*/ 14229 h 61007"/>
                <a:gd name="connsiteX0" fmla="*/ 3936 w 43256"/>
                <a:gd name="connsiteY0" fmla="*/ 14229 h 53265"/>
                <a:gd name="connsiteX1" fmla="*/ 5659 w 43256"/>
                <a:gd name="connsiteY1" fmla="*/ 6766 h 53265"/>
                <a:gd name="connsiteX2" fmla="*/ 14041 w 43256"/>
                <a:gd name="connsiteY2" fmla="*/ 5061 h 53265"/>
                <a:gd name="connsiteX3" fmla="*/ 22492 w 43256"/>
                <a:gd name="connsiteY3" fmla="*/ 3291 h 53265"/>
                <a:gd name="connsiteX4" fmla="*/ 25785 w 43256"/>
                <a:gd name="connsiteY4" fmla="*/ 59 h 53265"/>
                <a:gd name="connsiteX5" fmla="*/ 29869 w 43256"/>
                <a:gd name="connsiteY5" fmla="*/ 2340 h 53265"/>
                <a:gd name="connsiteX6" fmla="*/ 35499 w 43256"/>
                <a:gd name="connsiteY6" fmla="*/ 549 h 53265"/>
                <a:gd name="connsiteX7" fmla="*/ 38354 w 43256"/>
                <a:gd name="connsiteY7" fmla="*/ 5435 h 53265"/>
                <a:gd name="connsiteX8" fmla="*/ 42018 w 43256"/>
                <a:gd name="connsiteY8" fmla="*/ 10177 h 53265"/>
                <a:gd name="connsiteX9" fmla="*/ 41854 w 43256"/>
                <a:gd name="connsiteY9" fmla="*/ 15319 h 53265"/>
                <a:gd name="connsiteX10" fmla="*/ 43052 w 43256"/>
                <a:gd name="connsiteY10" fmla="*/ 23181 h 53265"/>
                <a:gd name="connsiteX11" fmla="*/ 37440 w 43256"/>
                <a:gd name="connsiteY11" fmla="*/ 30063 h 53265"/>
                <a:gd name="connsiteX12" fmla="*/ 35431 w 43256"/>
                <a:gd name="connsiteY12" fmla="*/ 35960 h 53265"/>
                <a:gd name="connsiteX13" fmla="*/ 28591 w 43256"/>
                <a:gd name="connsiteY13" fmla="*/ 36674 h 53265"/>
                <a:gd name="connsiteX14" fmla="*/ 23703 w 43256"/>
                <a:gd name="connsiteY14" fmla="*/ 42965 h 53265"/>
                <a:gd name="connsiteX15" fmla="*/ 16516 w 43256"/>
                <a:gd name="connsiteY15" fmla="*/ 39125 h 53265"/>
                <a:gd name="connsiteX16" fmla="*/ 5840 w 43256"/>
                <a:gd name="connsiteY16" fmla="*/ 35331 h 53265"/>
                <a:gd name="connsiteX17" fmla="*/ 1146 w 43256"/>
                <a:gd name="connsiteY17" fmla="*/ 31109 h 53265"/>
                <a:gd name="connsiteX18" fmla="*/ 2149 w 43256"/>
                <a:gd name="connsiteY18" fmla="*/ 25410 h 53265"/>
                <a:gd name="connsiteX19" fmla="*/ 31 w 43256"/>
                <a:gd name="connsiteY19" fmla="*/ 19563 h 53265"/>
                <a:gd name="connsiteX20" fmla="*/ 3899 w 43256"/>
                <a:gd name="connsiteY20" fmla="*/ 14366 h 53265"/>
                <a:gd name="connsiteX21" fmla="*/ 3936 w 43256"/>
                <a:gd name="connsiteY21" fmla="*/ 14229 h 53265"/>
                <a:gd name="connsiteX0" fmla="*/ 847401 w 2357612"/>
                <a:gd name="connsiteY0" fmla="*/ 687234 h 755379"/>
                <a:gd name="connsiteX1" fmla="*/ 881898 w 2357612"/>
                <a:gd name="connsiteY1" fmla="*/ 523948 h 755379"/>
                <a:gd name="connsiteX2" fmla="*/ 864879 w 2357612"/>
                <a:gd name="connsiteY2" fmla="*/ 545567 h 755379"/>
                <a:gd name="connsiteX3" fmla="*/ 830383 w 2357612"/>
                <a:gd name="connsiteY3" fmla="*/ 695974 h 755379"/>
                <a:gd name="connsiteX4" fmla="*/ 847401 w 2357612"/>
                <a:gd name="connsiteY4" fmla="*/ 687234 h 755379"/>
                <a:gd name="connsiteX0" fmla="*/ 872128 w 2357612"/>
                <a:gd name="connsiteY0" fmla="*/ 573563 h 755379"/>
                <a:gd name="connsiteX1" fmla="*/ 915365 w 2357612"/>
                <a:gd name="connsiteY1" fmla="*/ 646235 h 755379"/>
                <a:gd name="connsiteX2" fmla="*/ 855571 w 2357612"/>
                <a:gd name="connsiteY2" fmla="*/ 573563 h 755379"/>
                <a:gd name="connsiteX3" fmla="*/ 850970 w 2357612"/>
                <a:gd name="connsiteY3" fmla="*/ 578163 h 755379"/>
                <a:gd name="connsiteX4" fmla="*/ 872128 w 2357612"/>
                <a:gd name="connsiteY4" fmla="*/ 573563 h 755379"/>
                <a:gd name="connsiteX0" fmla="*/ 893038 w 2357612"/>
                <a:gd name="connsiteY0" fmla="*/ 704325 h 755379"/>
                <a:gd name="connsiteX1" fmla="*/ 841984 w 2357612"/>
                <a:gd name="connsiteY1" fmla="*/ 755379 h 755379"/>
                <a:gd name="connsiteX2" fmla="*/ 790930 w 2357612"/>
                <a:gd name="connsiteY2" fmla="*/ 704325 h 755379"/>
                <a:gd name="connsiteX3" fmla="*/ 841984 w 2357612"/>
                <a:gd name="connsiteY3" fmla="*/ 653271 h 755379"/>
                <a:gd name="connsiteX4" fmla="*/ 893038 w 2357612"/>
                <a:gd name="connsiteY4" fmla="*/ 704325 h 755379"/>
                <a:gd name="connsiteX0" fmla="*/ 4729 w 43256"/>
                <a:gd name="connsiteY0" fmla="*/ 26036 h 53265"/>
                <a:gd name="connsiteX1" fmla="*/ 2196 w 43256"/>
                <a:gd name="connsiteY1" fmla="*/ 25239 h 53265"/>
                <a:gd name="connsiteX2" fmla="*/ 6964 w 43256"/>
                <a:gd name="connsiteY2" fmla="*/ 34758 h 53265"/>
                <a:gd name="connsiteX3" fmla="*/ 5856 w 43256"/>
                <a:gd name="connsiteY3" fmla="*/ 35139 h 53265"/>
                <a:gd name="connsiteX4" fmla="*/ 16514 w 43256"/>
                <a:gd name="connsiteY4" fmla="*/ 38949 h 53265"/>
                <a:gd name="connsiteX5" fmla="*/ 15846 w 43256"/>
                <a:gd name="connsiteY5" fmla="*/ 37209 h 53265"/>
                <a:gd name="connsiteX6" fmla="*/ 28863 w 43256"/>
                <a:gd name="connsiteY6" fmla="*/ 34610 h 53265"/>
                <a:gd name="connsiteX7" fmla="*/ 28596 w 43256"/>
                <a:gd name="connsiteY7" fmla="*/ 36519 h 53265"/>
                <a:gd name="connsiteX8" fmla="*/ 34165 w 43256"/>
                <a:gd name="connsiteY8" fmla="*/ 22813 h 53265"/>
                <a:gd name="connsiteX9" fmla="*/ 37416 w 43256"/>
                <a:gd name="connsiteY9" fmla="*/ 29949 h 53265"/>
                <a:gd name="connsiteX10" fmla="*/ 41834 w 43256"/>
                <a:gd name="connsiteY10" fmla="*/ 15213 h 53265"/>
                <a:gd name="connsiteX11" fmla="*/ 40386 w 43256"/>
                <a:gd name="connsiteY11" fmla="*/ 17889 h 53265"/>
                <a:gd name="connsiteX12" fmla="*/ 38360 w 43256"/>
                <a:gd name="connsiteY12" fmla="*/ 5285 h 53265"/>
                <a:gd name="connsiteX13" fmla="*/ 38436 w 43256"/>
                <a:gd name="connsiteY13" fmla="*/ 6549 h 53265"/>
                <a:gd name="connsiteX14" fmla="*/ 29114 w 43256"/>
                <a:gd name="connsiteY14" fmla="*/ 3811 h 53265"/>
                <a:gd name="connsiteX15" fmla="*/ 29856 w 43256"/>
                <a:gd name="connsiteY15" fmla="*/ 2199 h 53265"/>
                <a:gd name="connsiteX16" fmla="*/ 22177 w 43256"/>
                <a:gd name="connsiteY16" fmla="*/ 4579 h 53265"/>
                <a:gd name="connsiteX17" fmla="*/ 22536 w 43256"/>
                <a:gd name="connsiteY17" fmla="*/ 3189 h 53265"/>
                <a:gd name="connsiteX18" fmla="*/ 14036 w 43256"/>
                <a:gd name="connsiteY18" fmla="*/ 5051 h 53265"/>
                <a:gd name="connsiteX19" fmla="*/ 15336 w 43256"/>
                <a:gd name="connsiteY19" fmla="*/ 6399 h 53265"/>
                <a:gd name="connsiteX20" fmla="*/ 4163 w 43256"/>
                <a:gd name="connsiteY20" fmla="*/ 15648 h 53265"/>
                <a:gd name="connsiteX21" fmla="*/ 3936 w 43256"/>
                <a:gd name="connsiteY21" fmla="*/ 14229 h 53265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790930 w 2357612"/>
                <a:gd name="connsiteY2" fmla="*/ 704325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70432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70432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50170"/>
                <a:gd name="connsiteX1" fmla="*/ 5659 w 43256"/>
                <a:gd name="connsiteY1" fmla="*/ 6766 h 50170"/>
                <a:gd name="connsiteX2" fmla="*/ 14041 w 43256"/>
                <a:gd name="connsiteY2" fmla="*/ 5061 h 50170"/>
                <a:gd name="connsiteX3" fmla="*/ 22492 w 43256"/>
                <a:gd name="connsiteY3" fmla="*/ 3291 h 50170"/>
                <a:gd name="connsiteX4" fmla="*/ 25785 w 43256"/>
                <a:gd name="connsiteY4" fmla="*/ 59 h 50170"/>
                <a:gd name="connsiteX5" fmla="*/ 29869 w 43256"/>
                <a:gd name="connsiteY5" fmla="*/ 2340 h 50170"/>
                <a:gd name="connsiteX6" fmla="*/ 35499 w 43256"/>
                <a:gd name="connsiteY6" fmla="*/ 549 h 50170"/>
                <a:gd name="connsiteX7" fmla="*/ 38354 w 43256"/>
                <a:gd name="connsiteY7" fmla="*/ 5435 h 50170"/>
                <a:gd name="connsiteX8" fmla="*/ 42018 w 43256"/>
                <a:gd name="connsiteY8" fmla="*/ 10177 h 50170"/>
                <a:gd name="connsiteX9" fmla="*/ 41854 w 43256"/>
                <a:gd name="connsiteY9" fmla="*/ 15319 h 50170"/>
                <a:gd name="connsiteX10" fmla="*/ 43052 w 43256"/>
                <a:gd name="connsiteY10" fmla="*/ 23181 h 50170"/>
                <a:gd name="connsiteX11" fmla="*/ 37440 w 43256"/>
                <a:gd name="connsiteY11" fmla="*/ 30063 h 50170"/>
                <a:gd name="connsiteX12" fmla="*/ 35431 w 43256"/>
                <a:gd name="connsiteY12" fmla="*/ 35960 h 50170"/>
                <a:gd name="connsiteX13" fmla="*/ 28591 w 43256"/>
                <a:gd name="connsiteY13" fmla="*/ 36674 h 50170"/>
                <a:gd name="connsiteX14" fmla="*/ 23703 w 43256"/>
                <a:gd name="connsiteY14" fmla="*/ 42965 h 50170"/>
                <a:gd name="connsiteX15" fmla="*/ 16516 w 43256"/>
                <a:gd name="connsiteY15" fmla="*/ 39125 h 50170"/>
                <a:gd name="connsiteX16" fmla="*/ 5840 w 43256"/>
                <a:gd name="connsiteY16" fmla="*/ 35331 h 50170"/>
                <a:gd name="connsiteX17" fmla="*/ 1146 w 43256"/>
                <a:gd name="connsiteY17" fmla="*/ 31109 h 50170"/>
                <a:gd name="connsiteX18" fmla="*/ 2149 w 43256"/>
                <a:gd name="connsiteY18" fmla="*/ 25410 h 50170"/>
                <a:gd name="connsiteX19" fmla="*/ 31 w 43256"/>
                <a:gd name="connsiteY19" fmla="*/ 19563 h 50170"/>
                <a:gd name="connsiteX20" fmla="*/ 3899 w 43256"/>
                <a:gd name="connsiteY20" fmla="*/ 14366 h 50170"/>
                <a:gd name="connsiteX21" fmla="*/ 3936 w 43256"/>
                <a:gd name="connsiteY21" fmla="*/ 14229 h 50170"/>
                <a:gd name="connsiteX0" fmla="*/ 847401 w 2357612"/>
                <a:gd name="connsiteY0" fmla="*/ 687234 h 711485"/>
                <a:gd name="connsiteX1" fmla="*/ 881898 w 2357612"/>
                <a:gd name="connsiteY1" fmla="*/ 523948 h 711485"/>
                <a:gd name="connsiteX2" fmla="*/ 864879 w 2357612"/>
                <a:gd name="connsiteY2" fmla="*/ 545567 h 711485"/>
                <a:gd name="connsiteX3" fmla="*/ 830383 w 2357612"/>
                <a:gd name="connsiteY3" fmla="*/ 695974 h 711485"/>
                <a:gd name="connsiteX4" fmla="*/ 847401 w 2357612"/>
                <a:gd name="connsiteY4" fmla="*/ 687234 h 711485"/>
                <a:gd name="connsiteX0" fmla="*/ 872128 w 2357612"/>
                <a:gd name="connsiteY0" fmla="*/ 573563 h 711485"/>
                <a:gd name="connsiteX1" fmla="*/ 915365 w 2357612"/>
                <a:gd name="connsiteY1" fmla="*/ 646235 h 711485"/>
                <a:gd name="connsiteX2" fmla="*/ 855571 w 2357612"/>
                <a:gd name="connsiteY2" fmla="*/ 573563 h 711485"/>
                <a:gd name="connsiteX3" fmla="*/ 850970 w 2357612"/>
                <a:gd name="connsiteY3" fmla="*/ 578163 h 711485"/>
                <a:gd name="connsiteX4" fmla="*/ 872128 w 2357612"/>
                <a:gd name="connsiteY4" fmla="*/ 573563 h 711485"/>
                <a:gd name="connsiteX0" fmla="*/ 893038 w 2357612"/>
                <a:gd name="connsiteY0" fmla="*/ 588415 h 711485"/>
                <a:gd name="connsiteX1" fmla="*/ 880620 w 2357612"/>
                <a:gd name="connsiteY1" fmla="*/ 600833 h 711485"/>
                <a:gd name="connsiteX2" fmla="*/ 881082 w 2357612"/>
                <a:gd name="connsiteY2" fmla="*/ 575536 h 711485"/>
                <a:gd name="connsiteX3" fmla="*/ 841984 w 2357612"/>
                <a:gd name="connsiteY3" fmla="*/ 653271 h 711485"/>
                <a:gd name="connsiteX4" fmla="*/ 893038 w 2357612"/>
                <a:gd name="connsiteY4" fmla="*/ 588415 h 711485"/>
                <a:gd name="connsiteX0" fmla="*/ 4729 w 43256"/>
                <a:gd name="connsiteY0" fmla="*/ 26036 h 50170"/>
                <a:gd name="connsiteX1" fmla="*/ 2196 w 43256"/>
                <a:gd name="connsiteY1" fmla="*/ 25239 h 50170"/>
                <a:gd name="connsiteX2" fmla="*/ 6964 w 43256"/>
                <a:gd name="connsiteY2" fmla="*/ 34758 h 50170"/>
                <a:gd name="connsiteX3" fmla="*/ 5856 w 43256"/>
                <a:gd name="connsiteY3" fmla="*/ 35139 h 50170"/>
                <a:gd name="connsiteX4" fmla="*/ 16514 w 43256"/>
                <a:gd name="connsiteY4" fmla="*/ 38949 h 50170"/>
                <a:gd name="connsiteX5" fmla="*/ 15846 w 43256"/>
                <a:gd name="connsiteY5" fmla="*/ 37209 h 50170"/>
                <a:gd name="connsiteX6" fmla="*/ 28863 w 43256"/>
                <a:gd name="connsiteY6" fmla="*/ 34610 h 50170"/>
                <a:gd name="connsiteX7" fmla="*/ 28596 w 43256"/>
                <a:gd name="connsiteY7" fmla="*/ 36519 h 50170"/>
                <a:gd name="connsiteX8" fmla="*/ 34165 w 43256"/>
                <a:gd name="connsiteY8" fmla="*/ 22813 h 50170"/>
                <a:gd name="connsiteX9" fmla="*/ 37416 w 43256"/>
                <a:gd name="connsiteY9" fmla="*/ 29949 h 50170"/>
                <a:gd name="connsiteX10" fmla="*/ 41834 w 43256"/>
                <a:gd name="connsiteY10" fmla="*/ 15213 h 50170"/>
                <a:gd name="connsiteX11" fmla="*/ 40386 w 43256"/>
                <a:gd name="connsiteY11" fmla="*/ 17889 h 50170"/>
                <a:gd name="connsiteX12" fmla="*/ 38360 w 43256"/>
                <a:gd name="connsiteY12" fmla="*/ 5285 h 50170"/>
                <a:gd name="connsiteX13" fmla="*/ 38436 w 43256"/>
                <a:gd name="connsiteY13" fmla="*/ 6549 h 50170"/>
                <a:gd name="connsiteX14" fmla="*/ 29114 w 43256"/>
                <a:gd name="connsiteY14" fmla="*/ 3811 h 50170"/>
                <a:gd name="connsiteX15" fmla="*/ 29856 w 43256"/>
                <a:gd name="connsiteY15" fmla="*/ 2199 h 50170"/>
                <a:gd name="connsiteX16" fmla="*/ 22177 w 43256"/>
                <a:gd name="connsiteY16" fmla="*/ 4579 h 50170"/>
                <a:gd name="connsiteX17" fmla="*/ 22536 w 43256"/>
                <a:gd name="connsiteY17" fmla="*/ 3189 h 50170"/>
                <a:gd name="connsiteX18" fmla="*/ 14036 w 43256"/>
                <a:gd name="connsiteY18" fmla="*/ 5051 h 50170"/>
                <a:gd name="connsiteX19" fmla="*/ 15336 w 43256"/>
                <a:gd name="connsiteY19" fmla="*/ 6399 h 50170"/>
                <a:gd name="connsiteX20" fmla="*/ 4163 w 43256"/>
                <a:gd name="connsiteY20" fmla="*/ 15648 h 50170"/>
                <a:gd name="connsiteX21" fmla="*/ 3936 w 43256"/>
                <a:gd name="connsiteY21" fmla="*/ 14229 h 50170"/>
                <a:gd name="connsiteX0" fmla="*/ 3936 w 43256"/>
                <a:gd name="connsiteY0" fmla="*/ 14229 h 49122"/>
                <a:gd name="connsiteX1" fmla="*/ 5659 w 43256"/>
                <a:gd name="connsiteY1" fmla="*/ 6766 h 49122"/>
                <a:gd name="connsiteX2" fmla="*/ 14041 w 43256"/>
                <a:gd name="connsiteY2" fmla="*/ 5061 h 49122"/>
                <a:gd name="connsiteX3" fmla="*/ 22492 w 43256"/>
                <a:gd name="connsiteY3" fmla="*/ 3291 h 49122"/>
                <a:gd name="connsiteX4" fmla="*/ 25785 w 43256"/>
                <a:gd name="connsiteY4" fmla="*/ 59 h 49122"/>
                <a:gd name="connsiteX5" fmla="*/ 29869 w 43256"/>
                <a:gd name="connsiteY5" fmla="*/ 2340 h 49122"/>
                <a:gd name="connsiteX6" fmla="*/ 35499 w 43256"/>
                <a:gd name="connsiteY6" fmla="*/ 549 h 49122"/>
                <a:gd name="connsiteX7" fmla="*/ 38354 w 43256"/>
                <a:gd name="connsiteY7" fmla="*/ 5435 h 49122"/>
                <a:gd name="connsiteX8" fmla="*/ 42018 w 43256"/>
                <a:gd name="connsiteY8" fmla="*/ 10177 h 49122"/>
                <a:gd name="connsiteX9" fmla="*/ 41854 w 43256"/>
                <a:gd name="connsiteY9" fmla="*/ 15319 h 49122"/>
                <a:gd name="connsiteX10" fmla="*/ 43052 w 43256"/>
                <a:gd name="connsiteY10" fmla="*/ 23181 h 49122"/>
                <a:gd name="connsiteX11" fmla="*/ 37440 w 43256"/>
                <a:gd name="connsiteY11" fmla="*/ 30063 h 49122"/>
                <a:gd name="connsiteX12" fmla="*/ 35431 w 43256"/>
                <a:gd name="connsiteY12" fmla="*/ 35960 h 49122"/>
                <a:gd name="connsiteX13" fmla="*/ 28591 w 43256"/>
                <a:gd name="connsiteY13" fmla="*/ 36674 h 49122"/>
                <a:gd name="connsiteX14" fmla="*/ 23703 w 43256"/>
                <a:gd name="connsiteY14" fmla="*/ 42965 h 49122"/>
                <a:gd name="connsiteX15" fmla="*/ 16516 w 43256"/>
                <a:gd name="connsiteY15" fmla="*/ 39125 h 49122"/>
                <a:gd name="connsiteX16" fmla="*/ 5840 w 43256"/>
                <a:gd name="connsiteY16" fmla="*/ 35331 h 49122"/>
                <a:gd name="connsiteX17" fmla="*/ 1146 w 43256"/>
                <a:gd name="connsiteY17" fmla="*/ 31109 h 49122"/>
                <a:gd name="connsiteX18" fmla="*/ 2149 w 43256"/>
                <a:gd name="connsiteY18" fmla="*/ 25410 h 49122"/>
                <a:gd name="connsiteX19" fmla="*/ 31 w 43256"/>
                <a:gd name="connsiteY19" fmla="*/ 19563 h 49122"/>
                <a:gd name="connsiteX20" fmla="*/ 3899 w 43256"/>
                <a:gd name="connsiteY20" fmla="*/ 14366 h 49122"/>
                <a:gd name="connsiteX21" fmla="*/ 3936 w 43256"/>
                <a:gd name="connsiteY21" fmla="*/ 14229 h 49122"/>
                <a:gd name="connsiteX0" fmla="*/ 873159 w 2357612"/>
                <a:gd name="connsiteY0" fmla="*/ 597082 h 696623"/>
                <a:gd name="connsiteX1" fmla="*/ 881898 w 2357612"/>
                <a:gd name="connsiteY1" fmla="*/ 523948 h 696623"/>
                <a:gd name="connsiteX2" fmla="*/ 864879 w 2357612"/>
                <a:gd name="connsiteY2" fmla="*/ 545567 h 696623"/>
                <a:gd name="connsiteX3" fmla="*/ 830383 w 2357612"/>
                <a:gd name="connsiteY3" fmla="*/ 695974 h 696623"/>
                <a:gd name="connsiteX4" fmla="*/ 873159 w 2357612"/>
                <a:gd name="connsiteY4" fmla="*/ 597082 h 696623"/>
                <a:gd name="connsiteX0" fmla="*/ 872128 w 2357612"/>
                <a:gd name="connsiteY0" fmla="*/ 573563 h 696623"/>
                <a:gd name="connsiteX1" fmla="*/ 915365 w 2357612"/>
                <a:gd name="connsiteY1" fmla="*/ 646235 h 696623"/>
                <a:gd name="connsiteX2" fmla="*/ 855571 w 2357612"/>
                <a:gd name="connsiteY2" fmla="*/ 573563 h 696623"/>
                <a:gd name="connsiteX3" fmla="*/ 850970 w 2357612"/>
                <a:gd name="connsiteY3" fmla="*/ 578163 h 696623"/>
                <a:gd name="connsiteX4" fmla="*/ 872128 w 2357612"/>
                <a:gd name="connsiteY4" fmla="*/ 573563 h 696623"/>
                <a:gd name="connsiteX0" fmla="*/ 893038 w 2357612"/>
                <a:gd name="connsiteY0" fmla="*/ 588415 h 696623"/>
                <a:gd name="connsiteX1" fmla="*/ 880620 w 2357612"/>
                <a:gd name="connsiteY1" fmla="*/ 600833 h 696623"/>
                <a:gd name="connsiteX2" fmla="*/ 881082 w 2357612"/>
                <a:gd name="connsiteY2" fmla="*/ 575536 h 696623"/>
                <a:gd name="connsiteX3" fmla="*/ 841984 w 2357612"/>
                <a:gd name="connsiteY3" fmla="*/ 653271 h 696623"/>
                <a:gd name="connsiteX4" fmla="*/ 893038 w 2357612"/>
                <a:gd name="connsiteY4" fmla="*/ 588415 h 696623"/>
                <a:gd name="connsiteX0" fmla="*/ 4729 w 43256"/>
                <a:gd name="connsiteY0" fmla="*/ 26036 h 49122"/>
                <a:gd name="connsiteX1" fmla="*/ 2196 w 43256"/>
                <a:gd name="connsiteY1" fmla="*/ 25239 h 49122"/>
                <a:gd name="connsiteX2" fmla="*/ 6964 w 43256"/>
                <a:gd name="connsiteY2" fmla="*/ 34758 h 49122"/>
                <a:gd name="connsiteX3" fmla="*/ 5856 w 43256"/>
                <a:gd name="connsiteY3" fmla="*/ 35139 h 49122"/>
                <a:gd name="connsiteX4" fmla="*/ 16514 w 43256"/>
                <a:gd name="connsiteY4" fmla="*/ 38949 h 49122"/>
                <a:gd name="connsiteX5" fmla="*/ 15846 w 43256"/>
                <a:gd name="connsiteY5" fmla="*/ 37209 h 49122"/>
                <a:gd name="connsiteX6" fmla="*/ 28863 w 43256"/>
                <a:gd name="connsiteY6" fmla="*/ 34610 h 49122"/>
                <a:gd name="connsiteX7" fmla="*/ 28596 w 43256"/>
                <a:gd name="connsiteY7" fmla="*/ 36519 h 49122"/>
                <a:gd name="connsiteX8" fmla="*/ 34165 w 43256"/>
                <a:gd name="connsiteY8" fmla="*/ 22813 h 49122"/>
                <a:gd name="connsiteX9" fmla="*/ 37416 w 43256"/>
                <a:gd name="connsiteY9" fmla="*/ 29949 h 49122"/>
                <a:gd name="connsiteX10" fmla="*/ 41834 w 43256"/>
                <a:gd name="connsiteY10" fmla="*/ 15213 h 49122"/>
                <a:gd name="connsiteX11" fmla="*/ 40386 w 43256"/>
                <a:gd name="connsiteY11" fmla="*/ 17889 h 49122"/>
                <a:gd name="connsiteX12" fmla="*/ 38360 w 43256"/>
                <a:gd name="connsiteY12" fmla="*/ 5285 h 49122"/>
                <a:gd name="connsiteX13" fmla="*/ 38436 w 43256"/>
                <a:gd name="connsiteY13" fmla="*/ 6549 h 49122"/>
                <a:gd name="connsiteX14" fmla="*/ 29114 w 43256"/>
                <a:gd name="connsiteY14" fmla="*/ 3811 h 49122"/>
                <a:gd name="connsiteX15" fmla="*/ 29856 w 43256"/>
                <a:gd name="connsiteY15" fmla="*/ 2199 h 49122"/>
                <a:gd name="connsiteX16" fmla="*/ 22177 w 43256"/>
                <a:gd name="connsiteY16" fmla="*/ 4579 h 49122"/>
                <a:gd name="connsiteX17" fmla="*/ 22536 w 43256"/>
                <a:gd name="connsiteY17" fmla="*/ 3189 h 49122"/>
                <a:gd name="connsiteX18" fmla="*/ 14036 w 43256"/>
                <a:gd name="connsiteY18" fmla="*/ 5051 h 49122"/>
                <a:gd name="connsiteX19" fmla="*/ 15336 w 43256"/>
                <a:gd name="connsiteY19" fmla="*/ 6399 h 49122"/>
                <a:gd name="connsiteX20" fmla="*/ 4163 w 43256"/>
                <a:gd name="connsiteY20" fmla="*/ 15648 h 49122"/>
                <a:gd name="connsiteX21" fmla="*/ 3936 w 43256"/>
                <a:gd name="connsiteY21" fmla="*/ 14229 h 49122"/>
                <a:gd name="connsiteX0" fmla="*/ 3936 w 43256"/>
                <a:gd name="connsiteY0" fmla="*/ 14229 h 46069"/>
                <a:gd name="connsiteX1" fmla="*/ 5659 w 43256"/>
                <a:gd name="connsiteY1" fmla="*/ 6766 h 46069"/>
                <a:gd name="connsiteX2" fmla="*/ 14041 w 43256"/>
                <a:gd name="connsiteY2" fmla="*/ 5061 h 46069"/>
                <a:gd name="connsiteX3" fmla="*/ 22492 w 43256"/>
                <a:gd name="connsiteY3" fmla="*/ 3291 h 46069"/>
                <a:gd name="connsiteX4" fmla="*/ 25785 w 43256"/>
                <a:gd name="connsiteY4" fmla="*/ 59 h 46069"/>
                <a:gd name="connsiteX5" fmla="*/ 29869 w 43256"/>
                <a:gd name="connsiteY5" fmla="*/ 2340 h 46069"/>
                <a:gd name="connsiteX6" fmla="*/ 35499 w 43256"/>
                <a:gd name="connsiteY6" fmla="*/ 549 h 46069"/>
                <a:gd name="connsiteX7" fmla="*/ 38354 w 43256"/>
                <a:gd name="connsiteY7" fmla="*/ 5435 h 46069"/>
                <a:gd name="connsiteX8" fmla="*/ 42018 w 43256"/>
                <a:gd name="connsiteY8" fmla="*/ 10177 h 46069"/>
                <a:gd name="connsiteX9" fmla="*/ 41854 w 43256"/>
                <a:gd name="connsiteY9" fmla="*/ 15319 h 46069"/>
                <a:gd name="connsiteX10" fmla="*/ 43052 w 43256"/>
                <a:gd name="connsiteY10" fmla="*/ 23181 h 46069"/>
                <a:gd name="connsiteX11" fmla="*/ 37440 w 43256"/>
                <a:gd name="connsiteY11" fmla="*/ 30063 h 46069"/>
                <a:gd name="connsiteX12" fmla="*/ 35431 w 43256"/>
                <a:gd name="connsiteY12" fmla="*/ 35960 h 46069"/>
                <a:gd name="connsiteX13" fmla="*/ 28591 w 43256"/>
                <a:gd name="connsiteY13" fmla="*/ 36674 h 46069"/>
                <a:gd name="connsiteX14" fmla="*/ 23703 w 43256"/>
                <a:gd name="connsiteY14" fmla="*/ 42965 h 46069"/>
                <a:gd name="connsiteX15" fmla="*/ 16516 w 43256"/>
                <a:gd name="connsiteY15" fmla="*/ 39125 h 46069"/>
                <a:gd name="connsiteX16" fmla="*/ 5840 w 43256"/>
                <a:gd name="connsiteY16" fmla="*/ 35331 h 46069"/>
                <a:gd name="connsiteX17" fmla="*/ 1146 w 43256"/>
                <a:gd name="connsiteY17" fmla="*/ 31109 h 46069"/>
                <a:gd name="connsiteX18" fmla="*/ 2149 w 43256"/>
                <a:gd name="connsiteY18" fmla="*/ 25410 h 46069"/>
                <a:gd name="connsiteX19" fmla="*/ 31 w 43256"/>
                <a:gd name="connsiteY19" fmla="*/ 19563 h 46069"/>
                <a:gd name="connsiteX20" fmla="*/ 3899 w 43256"/>
                <a:gd name="connsiteY20" fmla="*/ 14366 h 46069"/>
                <a:gd name="connsiteX21" fmla="*/ 3936 w 43256"/>
                <a:gd name="connsiteY21" fmla="*/ 14229 h 46069"/>
                <a:gd name="connsiteX0" fmla="*/ 873159 w 2357612"/>
                <a:gd name="connsiteY0" fmla="*/ 597082 h 653328"/>
                <a:gd name="connsiteX1" fmla="*/ 881898 w 2357612"/>
                <a:gd name="connsiteY1" fmla="*/ 523948 h 653328"/>
                <a:gd name="connsiteX2" fmla="*/ 864879 w 2357612"/>
                <a:gd name="connsiteY2" fmla="*/ 545567 h 653328"/>
                <a:gd name="connsiteX3" fmla="*/ 881898 w 2357612"/>
                <a:gd name="connsiteY3" fmla="*/ 554307 h 653328"/>
                <a:gd name="connsiteX4" fmla="*/ 873159 w 2357612"/>
                <a:gd name="connsiteY4" fmla="*/ 597082 h 653328"/>
                <a:gd name="connsiteX0" fmla="*/ 872128 w 2357612"/>
                <a:gd name="connsiteY0" fmla="*/ 573563 h 653328"/>
                <a:gd name="connsiteX1" fmla="*/ 915365 w 2357612"/>
                <a:gd name="connsiteY1" fmla="*/ 646235 h 653328"/>
                <a:gd name="connsiteX2" fmla="*/ 855571 w 2357612"/>
                <a:gd name="connsiteY2" fmla="*/ 573563 h 653328"/>
                <a:gd name="connsiteX3" fmla="*/ 850970 w 2357612"/>
                <a:gd name="connsiteY3" fmla="*/ 578163 h 653328"/>
                <a:gd name="connsiteX4" fmla="*/ 872128 w 2357612"/>
                <a:gd name="connsiteY4" fmla="*/ 573563 h 653328"/>
                <a:gd name="connsiteX0" fmla="*/ 893038 w 2357612"/>
                <a:gd name="connsiteY0" fmla="*/ 588415 h 653328"/>
                <a:gd name="connsiteX1" fmla="*/ 880620 w 2357612"/>
                <a:gd name="connsiteY1" fmla="*/ 600833 h 653328"/>
                <a:gd name="connsiteX2" fmla="*/ 881082 w 2357612"/>
                <a:gd name="connsiteY2" fmla="*/ 575536 h 653328"/>
                <a:gd name="connsiteX3" fmla="*/ 841984 w 2357612"/>
                <a:gd name="connsiteY3" fmla="*/ 653271 h 653328"/>
                <a:gd name="connsiteX4" fmla="*/ 893038 w 2357612"/>
                <a:gd name="connsiteY4" fmla="*/ 588415 h 653328"/>
                <a:gd name="connsiteX0" fmla="*/ 4729 w 43256"/>
                <a:gd name="connsiteY0" fmla="*/ 26036 h 46069"/>
                <a:gd name="connsiteX1" fmla="*/ 2196 w 43256"/>
                <a:gd name="connsiteY1" fmla="*/ 25239 h 46069"/>
                <a:gd name="connsiteX2" fmla="*/ 6964 w 43256"/>
                <a:gd name="connsiteY2" fmla="*/ 34758 h 46069"/>
                <a:gd name="connsiteX3" fmla="*/ 5856 w 43256"/>
                <a:gd name="connsiteY3" fmla="*/ 35139 h 46069"/>
                <a:gd name="connsiteX4" fmla="*/ 16514 w 43256"/>
                <a:gd name="connsiteY4" fmla="*/ 38949 h 46069"/>
                <a:gd name="connsiteX5" fmla="*/ 15846 w 43256"/>
                <a:gd name="connsiteY5" fmla="*/ 37209 h 46069"/>
                <a:gd name="connsiteX6" fmla="*/ 28863 w 43256"/>
                <a:gd name="connsiteY6" fmla="*/ 34610 h 46069"/>
                <a:gd name="connsiteX7" fmla="*/ 28596 w 43256"/>
                <a:gd name="connsiteY7" fmla="*/ 36519 h 46069"/>
                <a:gd name="connsiteX8" fmla="*/ 34165 w 43256"/>
                <a:gd name="connsiteY8" fmla="*/ 22813 h 46069"/>
                <a:gd name="connsiteX9" fmla="*/ 37416 w 43256"/>
                <a:gd name="connsiteY9" fmla="*/ 29949 h 46069"/>
                <a:gd name="connsiteX10" fmla="*/ 41834 w 43256"/>
                <a:gd name="connsiteY10" fmla="*/ 15213 h 46069"/>
                <a:gd name="connsiteX11" fmla="*/ 40386 w 43256"/>
                <a:gd name="connsiteY11" fmla="*/ 17889 h 46069"/>
                <a:gd name="connsiteX12" fmla="*/ 38360 w 43256"/>
                <a:gd name="connsiteY12" fmla="*/ 5285 h 46069"/>
                <a:gd name="connsiteX13" fmla="*/ 38436 w 43256"/>
                <a:gd name="connsiteY13" fmla="*/ 6549 h 46069"/>
                <a:gd name="connsiteX14" fmla="*/ 29114 w 43256"/>
                <a:gd name="connsiteY14" fmla="*/ 3811 h 46069"/>
                <a:gd name="connsiteX15" fmla="*/ 29856 w 43256"/>
                <a:gd name="connsiteY15" fmla="*/ 2199 h 46069"/>
                <a:gd name="connsiteX16" fmla="*/ 22177 w 43256"/>
                <a:gd name="connsiteY16" fmla="*/ 4579 h 46069"/>
                <a:gd name="connsiteX17" fmla="*/ 22536 w 43256"/>
                <a:gd name="connsiteY17" fmla="*/ 3189 h 46069"/>
                <a:gd name="connsiteX18" fmla="*/ 14036 w 43256"/>
                <a:gd name="connsiteY18" fmla="*/ 5051 h 46069"/>
                <a:gd name="connsiteX19" fmla="*/ 15336 w 43256"/>
                <a:gd name="connsiteY19" fmla="*/ 6399 h 46069"/>
                <a:gd name="connsiteX20" fmla="*/ 4163 w 43256"/>
                <a:gd name="connsiteY20" fmla="*/ 15648 h 46069"/>
                <a:gd name="connsiteX21" fmla="*/ 3936 w 43256"/>
                <a:gd name="connsiteY21" fmla="*/ 14229 h 46069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15365 w 2357612"/>
                <a:gd name="connsiteY1" fmla="*/ 646235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6074"/>
                <a:gd name="connsiteX1" fmla="*/ 5659 w 43256"/>
                <a:gd name="connsiteY1" fmla="*/ 6766 h 46074"/>
                <a:gd name="connsiteX2" fmla="*/ 14041 w 43256"/>
                <a:gd name="connsiteY2" fmla="*/ 5061 h 46074"/>
                <a:gd name="connsiteX3" fmla="*/ 22492 w 43256"/>
                <a:gd name="connsiteY3" fmla="*/ 3291 h 46074"/>
                <a:gd name="connsiteX4" fmla="*/ 25785 w 43256"/>
                <a:gd name="connsiteY4" fmla="*/ 59 h 46074"/>
                <a:gd name="connsiteX5" fmla="*/ 29869 w 43256"/>
                <a:gd name="connsiteY5" fmla="*/ 2340 h 46074"/>
                <a:gd name="connsiteX6" fmla="*/ 35499 w 43256"/>
                <a:gd name="connsiteY6" fmla="*/ 549 h 46074"/>
                <a:gd name="connsiteX7" fmla="*/ 38354 w 43256"/>
                <a:gd name="connsiteY7" fmla="*/ 5435 h 46074"/>
                <a:gd name="connsiteX8" fmla="*/ 42018 w 43256"/>
                <a:gd name="connsiteY8" fmla="*/ 10177 h 46074"/>
                <a:gd name="connsiteX9" fmla="*/ 41854 w 43256"/>
                <a:gd name="connsiteY9" fmla="*/ 15319 h 46074"/>
                <a:gd name="connsiteX10" fmla="*/ 43052 w 43256"/>
                <a:gd name="connsiteY10" fmla="*/ 23181 h 46074"/>
                <a:gd name="connsiteX11" fmla="*/ 37440 w 43256"/>
                <a:gd name="connsiteY11" fmla="*/ 30063 h 46074"/>
                <a:gd name="connsiteX12" fmla="*/ 35431 w 43256"/>
                <a:gd name="connsiteY12" fmla="*/ 35960 h 46074"/>
                <a:gd name="connsiteX13" fmla="*/ 28591 w 43256"/>
                <a:gd name="connsiteY13" fmla="*/ 36674 h 46074"/>
                <a:gd name="connsiteX14" fmla="*/ 23703 w 43256"/>
                <a:gd name="connsiteY14" fmla="*/ 42965 h 46074"/>
                <a:gd name="connsiteX15" fmla="*/ 16516 w 43256"/>
                <a:gd name="connsiteY15" fmla="*/ 39125 h 46074"/>
                <a:gd name="connsiteX16" fmla="*/ 5840 w 43256"/>
                <a:gd name="connsiteY16" fmla="*/ 35331 h 46074"/>
                <a:gd name="connsiteX17" fmla="*/ 1146 w 43256"/>
                <a:gd name="connsiteY17" fmla="*/ 31109 h 46074"/>
                <a:gd name="connsiteX18" fmla="*/ 2149 w 43256"/>
                <a:gd name="connsiteY18" fmla="*/ 25410 h 46074"/>
                <a:gd name="connsiteX19" fmla="*/ 31 w 43256"/>
                <a:gd name="connsiteY19" fmla="*/ 19563 h 46074"/>
                <a:gd name="connsiteX20" fmla="*/ 3899 w 43256"/>
                <a:gd name="connsiteY20" fmla="*/ 14366 h 46074"/>
                <a:gd name="connsiteX21" fmla="*/ 3936 w 43256"/>
                <a:gd name="connsiteY21" fmla="*/ 14229 h 46074"/>
                <a:gd name="connsiteX0" fmla="*/ 873159 w 2357612"/>
                <a:gd name="connsiteY0" fmla="*/ 597082 h 653393"/>
                <a:gd name="connsiteX1" fmla="*/ 881898 w 2357612"/>
                <a:gd name="connsiteY1" fmla="*/ 523948 h 653393"/>
                <a:gd name="connsiteX2" fmla="*/ 864879 w 2357612"/>
                <a:gd name="connsiteY2" fmla="*/ 545567 h 653393"/>
                <a:gd name="connsiteX3" fmla="*/ 881898 w 2357612"/>
                <a:gd name="connsiteY3" fmla="*/ 554307 h 653393"/>
                <a:gd name="connsiteX4" fmla="*/ 873159 w 2357612"/>
                <a:gd name="connsiteY4" fmla="*/ 597082 h 653393"/>
                <a:gd name="connsiteX0" fmla="*/ 872128 w 2357612"/>
                <a:gd name="connsiteY0" fmla="*/ 573563 h 653393"/>
                <a:gd name="connsiteX1" fmla="*/ 902486 w 2357612"/>
                <a:gd name="connsiteY1" fmla="*/ 594719 h 653393"/>
                <a:gd name="connsiteX2" fmla="*/ 855571 w 2357612"/>
                <a:gd name="connsiteY2" fmla="*/ 573563 h 653393"/>
                <a:gd name="connsiteX3" fmla="*/ 850970 w 2357612"/>
                <a:gd name="connsiteY3" fmla="*/ 578163 h 653393"/>
                <a:gd name="connsiteX4" fmla="*/ 872128 w 2357612"/>
                <a:gd name="connsiteY4" fmla="*/ 573563 h 653393"/>
                <a:gd name="connsiteX0" fmla="*/ 867280 w 2357612"/>
                <a:gd name="connsiteY0" fmla="*/ 549778 h 653393"/>
                <a:gd name="connsiteX1" fmla="*/ 880620 w 2357612"/>
                <a:gd name="connsiteY1" fmla="*/ 600833 h 653393"/>
                <a:gd name="connsiteX2" fmla="*/ 881082 w 2357612"/>
                <a:gd name="connsiteY2" fmla="*/ 575536 h 653393"/>
                <a:gd name="connsiteX3" fmla="*/ 841984 w 2357612"/>
                <a:gd name="connsiteY3" fmla="*/ 653271 h 653393"/>
                <a:gd name="connsiteX4" fmla="*/ 867280 w 2357612"/>
                <a:gd name="connsiteY4" fmla="*/ 549778 h 653393"/>
                <a:gd name="connsiteX0" fmla="*/ 4729 w 43256"/>
                <a:gd name="connsiteY0" fmla="*/ 26036 h 46074"/>
                <a:gd name="connsiteX1" fmla="*/ 2196 w 43256"/>
                <a:gd name="connsiteY1" fmla="*/ 25239 h 46074"/>
                <a:gd name="connsiteX2" fmla="*/ 6964 w 43256"/>
                <a:gd name="connsiteY2" fmla="*/ 34758 h 46074"/>
                <a:gd name="connsiteX3" fmla="*/ 5856 w 43256"/>
                <a:gd name="connsiteY3" fmla="*/ 35139 h 46074"/>
                <a:gd name="connsiteX4" fmla="*/ 16514 w 43256"/>
                <a:gd name="connsiteY4" fmla="*/ 38949 h 46074"/>
                <a:gd name="connsiteX5" fmla="*/ 15846 w 43256"/>
                <a:gd name="connsiteY5" fmla="*/ 37209 h 46074"/>
                <a:gd name="connsiteX6" fmla="*/ 28863 w 43256"/>
                <a:gd name="connsiteY6" fmla="*/ 34610 h 46074"/>
                <a:gd name="connsiteX7" fmla="*/ 28596 w 43256"/>
                <a:gd name="connsiteY7" fmla="*/ 36519 h 46074"/>
                <a:gd name="connsiteX8" fmla="*/ 34165 w 43256"/>
                <a:gd name="connsiteY8" fmla="*/ 22813 h 46074"/>
                <a:gd name="connsiteX9" fmla="*/ 37416 w 43256"/>
                <a:gd name="connsiteY9" fmla="*/ 29949 h 46074"/>
                <a:gd name="connsiteX10" fmla="*/ 41834 w 43256"/>
                <a:gd name="connsiteY10" fmla="*/ 15213 h 46074"/>
                <a:gd name="connsiteX11" fmla="*/ 40386 w 43256"/>
                <a:gd name="connsiteY11" fmla="*/ 17889 h 46074"/>
                <a:gd name="connsiteX12" fmla="*/ 38360 w 43256"/>
                <a:gd name="connsiteY12" fmla="*/ 5285 h 46074"/>
                <a:gd name="connsiteX13" fmla="*/ 38436 w 43256"/>
                <a:gd name="connsiteY13" fmla="*/ 6549 h 46074"/>
                <a:gd name="connsiteX14" fmla="*/ 29114 w 43256"/>
                <a:gd name="connsiteY14" fmla="*/ 3811 h 46074"/>
                <a:gd name="connsiteX15" fmla="*/ 29856 w 43256"/>
                <a:gd name="connsiteY15" fmla="*/ 2199 h 46074"/>
                <a:gd name="connsiteX16" fmla="*/ 22177 w 43256"/>
                <a:gd name="connsiteY16" fmla="*/ 4579 h 46074"/>
                <a:gd name="connsiteX17" fmla="*/ 22536 w 43256"/>
                <a:gd name="connsiteY17" fmla="*/ 3189 h 46074"/>
                <a:gd name="connsiteX18" fmla="*/ 14036 w 43256"/>
                <a:gd name="connsiteY18" fmla="*/ 5051 h 46074"/>
                <a:gd name="connsiteX19" fmla="*/ 15336 w 43256"/>
                <a:gd name="connsiteY19" fmla="*/ 6399 h 46074"/>
                <a:gd name="connsiteX20" fmla="*/ 4163 w 43256"/>
                <a:gd name="connsiteY20" fmla="*/ 15648 h 46074"/>
                <a:gd name="connsiteX21" fmla="*/ 3936 w 43256"/>
                <a:gd name="connsiteY21" fmla="*/ 14229 h 46074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80620 w 2357612"/>
                <a:gd name="connsiteY1" fmla="*/ 600833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902486 w 2357612"/>
                <a:gd name="connsiteY1" fmla="*/ 594719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73159 w 2357612"/>
                <a:gd name="connsiteY0" fmla="*/ 597082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73159 w 2357612"/>
                <a:gd name="connsiteY4" fmla="*/ 597082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80620 w 2357612"/>
                <a:gd name="connsiteY3" fmla="*/ 575997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1082 w 2357612"/>
                <a:gd name="connsiteY2" fmla="*/ 575536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72128 w 2357612"/>
                <a:gd name="connsiteY0" fmla="*/ 573563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72128 w 2357612"/>
                <a:gd name="connsiteY4" fmla="*/ 573563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50970 w 2357612"/>
                <a:gd name="connsiteY3" fmla="*/ 578163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55571 w 2357612"/>
                <a:gd name="connsiteY2" fmla="*/ 573563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4165 w 43256"/>
                <a:gd name="connsiteY8" fmla="*/ 22813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4469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5174 w 43256"/>
                <a:gd name="connsiteY8" fmla="*/ 27782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  <a:gd name="connsiteX0" fmla="*/ 3936 w 43256"/>
                <a:gd name="connsiteY0" fmla="*/ 14229 h 43219"/>
                <a:gd name="connsiteX1" fmla="*/ 5659 w 43256"/>
                <a:gd name="connsiteY1" fmla="*/ 6766 h 43219"/>
                <a:gd name="connsiteX2" fmla="*/ 14041 w 43256"/>
                <a:gd name="connsiteY2" fmla="*/ 5061 h 43219"/>
                <a:gd name="connsiteX3" fmla="*/ 22492 w 43256"/>
                <a:gd name="connsiteY3" fmla="*/ 3291 h 43219"/>
                <a:gd name="connsiteX4" fmla="*/ 25785 w 43256"/>
                <a:gd name="connsiteY4" fmla="*/ 59 h 43219"/>
                <a:gd name="connsiteX5" fmla="*/ 29869 w 43256"/>
                <a:gd name="connsiteY5" fmla="*/ 2340 h 43219"/>
                <a:gd name="connsiteX6" fmla="*/ 35499 w 43256"/>
                <a:gd name="connsiteY6" fmla="*/ 549 h 43219"/>
                <a:gd name="connsiteX7" fmla="*/ 38354 w 43256"/>
                <a:gd name="connsiteY7" fmla="*/ 5435 h 43219"/>
                <a:gd name="connsiteX8" fmla="*/ 42018 w 43256"/>
                <a:gd name="connsiteY8" fmla="*/ 10177 h 43219"/>
                <a:gd name="connsiteX9" fmla="*/ 41854 w 43256"/>
                <a:gd name="connsiteY9" fmla="*/ 15319 h 43219"/>
                <a:gd name="connsiteX10" fmla="*/ 43052 w 43256"/>
                <a:gd name="connsiteY10" fmla="*/ 23181 h 43219"/>
                <a:gd name="connsiteX11" fmla="*/ 37440 w 43256"/>
                <a:gd name="connsiteY11" fmla="*/ 30063 h 43219"/>
                <a:gd name="connsiteX12" fmla="*/ 35431 w 43256"/>
                <a:gd name="connsiteY12" fmla="*/ 35960 h 43219"/>
                <a:gd name="connsiteX13" fmla="*/ 28591 w 43256"/>
                <a:gd name="connsiteY13" fmla="*/ 36674 h 43219"/>
                <a:gd name="connsiteX14" fmla="*/ 23703 w 43256"/>
                <a:gd name="connsiteY14" fmla="*/ 42965 h 43219"/>
                <a:gd name="connsiteX15" fmla="*/ 16516 w 43256"/>
                <a:gd name="connsiteY15" fmla="*/ 39125 h 43219"/>
                <a:gd name="connsiteX16" fmla="*/ 5840 w 43256"/>
                <a:gd name="connsiteY16" fmla="*/ 35331 h 43219"/>
                <a:gd name="connsiteX17" fmla="*/ 1146 w 43256"/>
                <a:gd name="connsiteY17" fmla="*/ 31109 h 43219"/>
                <a:gd name="connsiteX18" fmla="*/ 2149 w 43256"/>
                <a:gd name="connsiteY18" fmla="*/ 25410 h 43219"/>
                <a:gd name="connsiteX19" fmla="*/ 31 w 43256"/>
                <a:gd name="connsiteY19" fmla="*/ 19563 h 43219"/>
                <a:gd name="connsiteX20" fmla="*/ 3899 w 43256"/>
                <a:gd name="connsiteY20" fmla="*/ 14366 h 43219"/>
                <a:gd name="connsiteX21" fmla="*/ 3936 w 43256"/>
                <a:gd name="connsiteY21" fmla="*/ 14229 h 43219"/>
                <a:gd name="connsiteX0" fmla="*/ 880465 w 2357612"/>
                <a:gd name="connsiteY0" fmla="*/ 553337 h 612905"/>
                <a:gd name="connsiteX1" fmla="*/ 881898 w 2357612"/>
                <a:gd name="connsiteY1" fmla="*/ 523948 h 612905"/>
                <a:gd name="connsiteX2" fmla="*/ 864879 w 2357612"/>
                <a:gd name="connsiteY2" fmla="*/ 545567 h 612905"/>
                <a:gd name="connsiteX3" fmla="*/ 881898 w 2357612"/>
                <a:gd name="connsiteY3" fmla="*/ 554307 h 612905"/>
                <a:gd name="connsiteX4" fmla="*/ 880465 w 2357612"/>
                <a:gd name="connsiteY4" fmla="*/ 553337 h 612905"/>
                <a:gd name="connsiteX0" fmla="*/ 886740 w 2357612"/>
                <a:gd name="connsiteY0" fmla="*/ 553149 h 612905"/>
                <a:gd name="connsiteX1" fmla="*/ 865956 w 2357612"/>
                <a:gd name="connsiteY1" fmla="*/ 556807 h 612905"/>
                <a:gd name="connsiteX2" fmla="*/ 884796 w 2357612"/>
                <a:gd name="connsiteY2" fmla="*/ 556065 h 612905"/>
                <a:gd name="connsiteX3" fmla="*/ 880195 w 2357612"/>
                <a:gd name="connsiteY3" fmla="*/ 557749 h 612905"/>
                <a:gd name="connsiteX4" fmla="*/ 886740 w 2357612"/>
                <a:gd name="connsiteY4" fmla="*/ 553149 h 612905"/>
                <a:gd name="connsiteX0" fmla="*/ 867280 w 2357612"/>
                <a:gd name="connsiteY0" fmla="*/ 549778 h 612905"/>
                <a:gd name="connsiteX1" fmla="*/ 867741 w 2357612"/>
                <a:gd name="connsiteY1" fmla="*/ 550131 h 612905"/>
                <a:gd name="connsiteX2" fmla="*/ 888388 w 2357612"/>
                <a:gd name="connsiteY2" fmla="*/ 560954 h 612905"/>
                <a:gd name="connsiteX3" fmla="*/ 895232 w 2357612"/>
                <a:gd name="connsiteY3" fmla="*/ 558499 h 612905"/>
                <a:gd name="connsiteX4" fmla="*/ 867280 w 2357612"/>
                <a:gd name="connsiteY4" fmla="*/ 549778 h 612905"/>
                <a:gd name="connsiteX0" fmla="*/ 4729 w 43256"/>
                <a:gd name="connsiteY0" fmla="*/ 26036 h 43219"/>
                <a:gd name="connsiteX1" fmla="*/ 2196 w 43256"/>
                <a:gd name="connsiteY1" fmla="*/ 25239 h 43219"/>
                <a:gd name="connsiteX2" fmla="*/ 6964 w 43256"/>
                <a:gd name="connsiteY2" fmla="*/ 34758 h 43219"/>
                <a:gd name="connsiteX3" fmla="*/ 5856 w 43256"/>
                <a:gd name="connsiteY3" fmla="*/ 35139 h 43219"/>
                <a:gd name="connsiteX4" fmla="*/ 16514 w 43256"/>
                <a:gd name="connsiteY4" fmla="*/ 38949 h 43219"/>
                <a:gd name="connsiteX5" fmla="*/ 15846 w 43256"/>
                <a:gd name="connsiteY5" fmla="*/ 37209 h 43219"/>
                <a:gd name="connsiteX6" fmla="*/ 28863 w 43256"/>
                <a:gd name="connsiteY6" fmla="*/ 34610 h 43219"/>
                <a:gd name="connsiteX7" fmla="*/ 28596 w 43256"/>
                <a:gd name="connsiteY7" fmla="*/ 36519 h 43219"/>
                <a:gd name="connsiteX8" fmla="*/ 36519 w 43256"/>
                <a:gd name="connsiteY8" fmla="*/ 29438 h 43219"/>
                <a:gd name="connsiteX9" fmla="*/ 37416 w 43256"/>
                <a:gd name="connsiteY9" fmla="*/ 29949 h 43219"/>
                <a:gd name="connsiteX10" fmla="*/ 41834 w 43256"/>
                <a:gd name="connsiteY10" fmla="*/ 15213 h 43219"/>
                <a:gd name="connsiteX11" fmla="*/ 40386 w 43256"/>
                <a:gd name="connsiteY11" fmla="*/ 17889 h 43219"/>
                <a:gd name="connsiteX12" fmla="*/ 38360 w 43256"/>
                <a:gd name="connsiteY12" fmla="*/ 5285 h 43219"/>
                <a:gd name="connsiteX13" fmla="*/ 38436 w 43256"/>
                <a:gd name="connsiteY13" fmla="*/ 6549 h 43219"/>
                <a:gd name="connsiteX14" fmla="*/ 29114 w 43256"/>
                <a:gd name="connsiteY14" fmla="*/ 3811 h 43219"/>
                <a:gd name="connsiteX15" fmla="*/ 29856 w 43256"/>
                <a:gd name="connsiteY15" fmla="*/ 2199 h 43219"/>
                <a:gd name="connsiteX16" fmla="*/ 22177 w 43256"/>
                <a:gd name="connsiteY16" fmla="*/ 4579 h 43219"/>
                <a:gd name="connsiteX17" fmla="*/ 22536 w 43256"/>
                <a:gd name="connsiteY17" fmla="*/ 3189 h 43219"/>
                <a:gd name="connsiteX18" fmla="*/ 14036 w 43256"/>
                <a:gd name="connsiteY18" fmla="*/ 5051 h 43219"/>
                <a:gd name="connsiteX19" fmla="*/ 15336 w 43256"/>
                <a:gd name="connsiteY19" fmla="*/ 6399 h 43219"/>
                <a:gd name="connsiteX20" fmla="*/ 4163 w 43256"/>
                <a:gd name="connsiteY20" fmla="*/ 15648 h 43219"/>
                <a:gd name="connsiteX21" fmla="*/ 3936 w 43256"/>
                <a:gd name="connsiteY21" fmla="*/ 14229 h 43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3256" h="43219">
                  <a:moveTo>
                    <a:pt x="3936" y="14229"/>
                  </a:moveTo>
                  <a:cubicBezTo>
                    <a:pt x="3665" y="11516"/>
                    <a:pt x="4297" y="8780"/>
                    <a:pt x="5659" y="6766"/>
                  </a:cubicBezTo>
                  <a:cubicBezTo>
                    <a:pt x="7811" y="3585"/>
                    <a:pt x="11300" y="2876"/>
                    <a:pt x="14041" y="5061"/>
                  </a:cubicBezTo>
                  <a:cubicBezTo>
                    <a:pt x="15714" y="768"/>
                    <a:pt x="19950" y="-119"/>
                    <a:pt x="22492" y="3291"/>
                  </a:cubicBezTo>
                  <a:cubicBezTo>
                    <a:pt x="23133" y="1542"/>
                    <a:pt x="24364" y="333"/>
                    <a:pt x="25785" y="59"/>
                  </a:cubicBezTo>
                  <a:cubicBezTo>
                    <a:pt x="27349" y="-243"/>
                    <a:pt x="28911" y="629"/>
                    <a:pt x="29869" y="2340"/>
                  </a:cubicBezTo>
                  <a:cubicBezTo>
                    <a:pt x="31251" y="126"/>
                    <a:pt x="33537" y="-601"/>
                    <a:pt x="35499" y="549"/>
                  </a:cubicBezTo>
                  <a:cubicBezTo>
                    <a:pt x="36994" y="1425"/>
                    <a:pt x="38066" y="3259"/>
                    <a:pt x="38354" y="5435"/>
                  </a:cubicBezTo>
                  <a:cubicBezTo>
                    <a:pt x="40082" y="6077"/>
                    <a:pt x="41458" y="7857"/>
                    <a:pt x="42018" y="10177"/>
                  </a:cubicBezTo>
                  <a:cubicBezTo>
                    <a:pt x="42425" y="11861"/>
                    <a:pt x="42367" y="13690"/>
                    <a:pt x="41854" y="15319"/>
                  </a:cubicBezTo>
                  <a:cubicBezTo>
                    <a:pt x="43115" y="17553"/>
                    <a:pt x="43556" y="20449"/>
                    <a:pt x="43052" y="23181"/>
                  </a:cubicBezTo>
                  <a:cubicBezTo>
                    <a:pt x="42382" y="26813"/>
                    <a:pt x="40164" y="29533"/>
                    <a:pt x="37440" y="30063"/>
                  </a:cubicBezTo>
                  <a:cubicBezTo>
                    <a:pt x="37427" y="32330"/>
                    <a:pt x="36694" y="34480"/>
                    <a:pt x="35431" y="35960"/>
                  </a:cubicBezTo>
                  <a:cubicBezTo>
                    <a:pt x="33512" y="38209"/>
                    <a:pt x="30740" y="38498"/>
                    <a:pt x="28591" y="36674"/>
                  </a:cubicBezTo>
                  <a:cubicBezTo>
                    <a:pt x="27896" y="39807"/>
                    <a:pt x="26035" y="42202"/>
                    <a:pt x="23703" y="42965"/>
                  </a:cubicBezTo>
                  <a:cubicBezTo>
                    <a:pt x="20955" y="43864"/>
                    <a:pt x="18087" y="42332"/>
                    <a:pt x="16516" y="39125"/>
                  </a:cubicBezTo>
                  <a:cubicBezTo>
                    <a:pt x="12808" y="42169"/>
                    <a:pt x="7992" y="40458"/>
                    <a:pt x="5840" y="35331"/>
                  </a:cubicBezTo>
                  <a:cubicBezTo>
                    <a:pt x="3726" y="35668"/>
                    <a:pt x="1741" y="33883"/>
                    <a:pt x="1146" y="31109"/>
                  </a:cubicBezTo>
                  <a:cubicBezTo>
                    <a:pt x="715" y="29102"/>
                    <a:pt x="1096" y="26936"/>
                    <a:pt x="2149" y="25410"/>
                  </a:cubicBezTo>
                  <a:cubicBezTo>
                    <a:pt x="655" y="24213"/>
                    <a:pt x="-177" y="21916"/>
                    <a:pt x="31" y="19563"/>
                  </a:cubicBezTo>
                  <a:cubicBezTo>
                    <a:pt x="275" y="16808"/>
                    <a:pt x="1881" y="14650"/>
                    <a:pt x="3899" y="14366"/>
                  </a:cubicBezTo>
                  <a:cubicBezTo>
                    <a:pt x="3911" y="14320"/>
                    <a:pt x="3924" y="14275"/>
                    <a:pt x="3936" y="14229"/>
                  </a:cubicBezTo>
                  <a:close/>
                </a:path>
                <a:path w="2357612" h="612905">
                  <a:moveTo>
                    <a:pt x="880465" y="553337"/>
                  </a:moveTo>
                  <a:cubicBezTo>
                    <a:pt x="880465" y="548277"/>
                    <a:pt x="884496" y="525243"/>
                    <a:pt x="881898" y="523948"/>
                  </a:cubicBezTo>
                  <a:cubicBezTo>
                    <a:pt x="879300" y="522653"/>
                    <a:pt x="864879" y="554966"/>
                    <a:pt x="864879" y="545567"/>
                  </a:cubicBezTo>
                  <a:cubicBezTo>
                    <a:pt x="864879" y="536168"/>
                    <a:pt x="879300" y="553012"/>
                    <a:pt x="881898" y="554307"/>
                  </a:cubicBezTo>
                  <a:cubicBezTo>
                    <a:pt x="884496" y="555602"/>
                    <a:pt x="880465" y="558397"/>
                    <a:pt x="880465" y="553337"/>
                  </a:cubicBezTo>
                  <a:close/>
                </a:path>
                <a:path w="2357612" h="612905">
                  <a:moveTo>
                    <a:pt x="886740" y="553149"/>
                  </a:moveTo>
                  <a:cubicBezTo>
                    <a:pt x="884367" y="552992"/>
                    <a:pt x="866280" y="556321"/>
                    <a:pt x="865956" y="556807"/>
                  </a:cubicBezTo>
                  <a:cubicBezTo>
                    <a:pt x="865632" y="557293"/>
                    <a:pt x="884796" y="574863"/>
                    <a:pt x="884796" y="556065"/>
                  </a:cubicBezTo>
                  <a:cubicBezTo>
                    <a:pt x="884796" y="537267"/>
                    <a:pt x="879871" y="558235"/>
                    <a:pt x="880195" y="557749"/>
                  </a:cubicBezTo>
                  <a:cubicBezTo>
                    <a:pt x="880519" y="557263"/>
                    <a:pt x="889113" y="553306"/>
                    <a:pt x="886740" y="553149"/>
                  </a:cubicBezTo>
                  <a:close/>
                </a:path>
                <a:path w="2357612" h="612905">
                  <a:moveTo>
                    <a:pt x="867280" y="549778"/>
                  </a:moveTo>
                  <a:cubicBezTo>
                    <a:pt x="862698" y="548383"/>
                    <a:pt x="864223" y="548268"/>
                    <a:pt x="867741" y="550131"/>
                  </a:cubicBezTo>
                  <a:cubicBezTo>
                    <a:pt x="871259" y="551994"/>
                    <a:pt x="888388" y="589150"/>
                    <a:pt x="888388" y="560954"/>
                  </a:cubicBezTo>
                  <a:cubicBezTo>
                    <a:pt x="888388" y="532758"/>
                    <a:pt x="898750" y="560362"/>
                    <a:pt x="895232" y="558499"/>
                  </a:cubicBezTo>
                  <a:cubicBezTo>
                    <a:pt x="891714" y="556636"/>
                    <a:pt x="871862" y="551173"/>
                    <a:pt x="867280" y="549778"/>
                  </a:cubicBezTo>
                  <a:close/>
                </a:path>
                <a:path w="43256" h="43219" fill="none" extrusionOk="0">
                  <a:moveTo>
                    <a:pt x="4729" y="26036"/>
                  </a:moveTo>
                  <a:cubicBezTo>
                    <a:pt x="3845" y="26130"/>
                    <a:pt x="2961" y="25852"/>
                    <a:pt x="2196" y="25239"/>
                  </a:cubicBezTo>
                  <a:moveTo>
                    <a:pt x="6964" y="34758"/>
                  </a:moveTo>
                  <a:cubicBezTo>
                    <a:pt x="6609" y="34951"/>
                    <a:pt x="6236" y="35079"/>
                    <a:pt x="5856" y="35139"/>
                  </a:cubicBezTo>
                  <a:moveTo>
                    <a:pt x="16514" y="38949"/>
                  </a:moveTo>
                  <a:cubicBezTo>
                    <a:pt x="16247" y="38403"/>
                    <a:pt x="16023" y="37820"/>
                    <a:pt x="15846" y="37209"/>
                  </a:cubicBezTo>
                  <a:moveTo>
                    <a:pt x="28863" y="34610"/>
                  </a:moveTo>
                  <a:cubicBezTo>
                    <a:pt x="28824" y="35257"/>
                    <a:pt x="28734" y="35897"/>
                    <a:pt x="28596" y="36519"/>
                  </a:cubicBezTo>
                  <a:moveTo>
                    <a:pt x="36519" y="29438"/>
                  </a:moveTo>
                  <a:cubicBezTo>
                    <a:pt x="38523" y="30766"/>
                    <a:pt x="37434" y="26917"/>
                    <a:pt x="37416" y="29949"/>
                  </a:cubicBezTo>
                  <a:moveTo>
                    <a:pt x="41834" y="15213"/>
                  </a:moveTo>
                  <a:cubicBezTo>
                    <a:pt x="41509" y="16245"/>
                    <a:pt x="41014" y="17161"/>
                    <a:pt x="40386" y="17889"/>
                  </a:cubicBezTo>
                  <a:moveTo>
                    <a:pt x="38360" y="5285"/>
                  </a:moveTo>
                  <a:cubicBezTo>
                    <a:pt x="38415" y="5702"/>
                    <a:pt x="38441" y="6125"/>
                    <a:pt x="38436" y="6549"/>
                  </a:cubicBezTo>
                  <a:moveTo>
                    <a:pt x="29114" y="3811"/>
                  </a:moveTo>
                  <a:cubicBezTo>
                    <a:pt x="29303" y="3228"/>
                    <a:pt x="29552" y="2685"/>
                    <a:pt x="29856" y="2199"/>
                  </a:cubicBezTo>
                  <a:moveTo>
                    <a:pt x="22177" y="4579"/>
                  </a:moveTo>
                  <a:cubicBezTo>
                    <a:pt x="22254" y="4097"/>
                    <a:pt x="22375" y="3630"/>
                    <a:pt x="22536" y="3189"/>
                  </a:cubicBezTo>
                  <a:moveTo>
                    <a:pt x="14036" y="5051"/>
                  </a:moveTo>
                  <a:cubicBezTo>
                    <a:pt x="14508" y="5427"/>
                    <a:pt x="14944" y="5880"/>
                    <a:pt x="15336" y="6399"/>
                  </a:cubicBezTo>
                  <a:moveTo>
                    <a:pt x="4163" y="15648"/>
                  </a:moveTo>
                  <a:cubicBezTo>
                    <a:pt x="4060" y="15184"/>
                    <a:pt x="3984" y="14710"/>
                    <a:pt x="3936" y="14229"/>
                  </a:cubicBezTo>
                </a:path>
              </a:pathLst>
            </a:cu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4788024" y="3140968"/>
              <a:ext cx="1797736" cy="584775"/>
            </a:xfrm>
            <a:prstGeom prst="rect">
              <a:avLst/>
            </a:prstGeom>
            <a:noFill/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předložky</a:t>
              </a:r>
              <a:endParaRPr lang="cs-CZ" sz="3200" dirty="0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683568" y="251937"/>
            <a:ext cx="6947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očísluj mráčky - </a:t>
            </a:r>
            <a:r>
              <a:rPr lang="cs-CZ" sz="3200" dirty="0" smtClean="0">
                <a:solidFill>
                  <a:srgbClr val="FF0000"/>
                </a:solidFill>
              </a:rPr>
              <a:t>slovní druhy</a:t>
            </a:r>
            <a:r>
              <a:rPr lang="cs-CZ" sz="3200" dirty="0" smtClean="0"/>
              <a:t> </a:t>
            </a:r>
            <a:r>
              <a:rPr lang="cs-CZ" sz="3200" dirty="0" smtClean="0"/>
              <a:t>- čísly 1</a:t>
            </a:r>
            <a:r>
              <a:rPr lang="cs-CZ" sz="3200" dirty="0" smtClean="0"/>
              <a:t>.-10.</a:t>
            </a:r>
            <a:endParaRPr lang="cs-CZ" sz="3200" dirty="0"/>
          </a:p>
        </p:txBody>
      </p:sp>
      <p:sp>
        <p:nvSpPr>
          <p:cNvPr id="2061" name="TextovéPole 2060"/>
          <p:cNvSpPr txBox="1"/>
          <p:nvPr/>
        </p:nvSpPr>
        <p:spPr>
          <a:xfrm>
            <a:off x="3190799" y="847164"/>
            <a:ext cx="20292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(klikni na mráček)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053795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6" grpId="0"/>
      <p:bldP spid="206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273702"/>
            <a:ext cx="2520279" cy="1683690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9352">
            <a:off x="5820997" y="2696368"/>
            <a:ext cx="1738787" cy="1738787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48308" y1="95385" x2="48308" y2="9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5864">
            <a:off x="3438941" y="1029393"/>
            <a:ext cx="2452546" cy="2452546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95077" l="0" r="100000">
                        <a14:foregroundMark x1="75692" y1="53538" x2="83692" y2="38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889" b="10022"/>
          <a:stretch/>
        </p:blipFill>
        <p:spPr bwMode="auto">
          <a:xfrm>
            <a:off x="1979712" y="1992543"/>
            <a:ext cx="2304256" cy="1868505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231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713" b="10883"/>
          <a:stretch/>
        </p:blipFill>
        <p:spPr bwMode="auto">
          <a:xfrm>
            <a:off x="447957" y="4898569"/>
            <a:ext cx="2323843" cy="1775519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90000" l="10000" r="90000">
                        <a14:backgroundMark x1="12923" y1="69231" x2="12308" y2="79077"/>
                        <a14:backgroundMark x1="15077" y1="79385" x2="86769" y2="80000"/>
                        <a14:backgroundMark x1="38462" y1="62154" x2="32308" y2="69231"/>
                        <a14:backgroundMark x1="56000" y1="60615" x2="60308" y2="59692"/>
                        <a14:backgroundMark x1="68308" y1="56000" x2="70154" y2="60615"/>
                        <a14:backgroundMark x1="75692" y1="50769" x2="77538" y2="58462"/>
                        <a14:backgroundMark x1="33231" y1="72615" x2="37231" y2="68923"/>
                        <a14:backgroundMark x1="36000" y1="74154" x2="39385" y2="71385"/>
                        <a14:backgroundMark x1="43077" y1="69538" x2="43077" y2="69538"/>
                        <a14:backgroundMark x1="50462" y1="68000" x2="48000" y2="72615"/>
                        <a14:backgroundMark x1="54462" y1="65231" x2="59692" y2="64615"/>
                        <a14:backgroundMark x1="69231" y1="62769" x2="64000" y2="70154"/>
                        <a14:backgroundMark x1="74462" y1="65846" x2="84000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968" t="23214" r="14117" b="22816"/>
          <a:stretch/>
        </p:blipFill>
        <p:spPr bwMode="auto">
          <a:xfrm>
            <a:off x="3276354" y="4152485"/>
            <a:ext cx="2375766" cy="1887967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9538" b="89538" l="2462" r="100000">
                        <a14:backgroundMark x1="9846" y1="53231" x2="33538" y2="21538"/>
                        <a14:backgroundMark x1="30769" y1="34769" x2="40615" y2="19692"/>
                        <a14:backgroundMark x1="45538" y1="18462" x2="75385" y2="24923"/>
                        <a14:backgroundMark x1="76308" y1="27692" x2="88923" y2="47385"/>
                        <a14:backgroundMark x1="68000" y1="26462" x2="68000" y2="26462"/>
                        <a14:backgroundMark x1="12308" y1="70154" x2="28615" y2="66769"/>
                        <a14:backgroundMark x1="36000" y1="79385" x2="50462" y2="72923"/>
                        <a14:backgroundMark x1="51692" y1="79385" x2="81231" y2="6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23" t="14719" b="24458"/>
          <a:stretch/>
        </p:blipFill>
        <p:spPr bwMode="auto">
          <a:xfrm>
            <a:off x="6948264" y="4581128"/>
            <a:ext cx="2160240" cy="1411671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308" b="99692" l="308" r="98462">
                        <a14:foregroundMark x1="51692" y1="27385" x2="51692" y2="26154"/>
                        <a14:foregroundMark x1="59077" y1="38769" x2="61846" y2="37538"/>
                        <a14:foregroundMark x1="51077" y1="43077" x2="52923" y2="40000"/>
                        <a14:foregroundMark x1="67077" y1="61846" x2="68923" y2="57846"/>
                        <a14:backgroundMark x1="33846" y1="44923" x2="39692" y2="39385"/>
                        <a14:backgroundMark x1="31385" y1="45846" x2="31385" y2="45846"/>
                        <a14:backgroundMark x1="32615" y1="49538" x2="32615" y2="49538"/>
                        <a14:backgroundMark x1="28308" y1="55692" x2="24615" y2="51077"/>
                        <a14:backgroundMark x1="22769" y1="77538" x2="17231" y2="60923"/>
                        <a14:backgroundMark x1="10154" y1="84308" x2="18769" y2="77846"/>
                        <a14:backgroundMark x1="12308" y1="85231" x2="15385" y2="95077"/>
                        <a14:backgroundMark x1="15077" y1="86462" x2="21231" y2="94769"/>
                        <a14:backgroundMark x1="27692" y1="95385" x2="41846" y2="91077"/>
                        <a14:backgroundMark x1="43692" y1="89231" x2="51077" y2="97538"/>
                        <a14:backgroundMark x1="54769" y1="96615" x2="65846" y2="91077"/>
                        <a14:backgroundMark x1="88615" y1="85231" x2="94154" y2="88000"/>
                        <a14:backgroundMark x1="86462" y1="87692" x2="86462" y2="87692"/>
                        <a14:backgroundMark x1="86769" y1="82769" x2="93538" y2="82769"/>
                        <a14:backgroundMark x1="80308" y1="80000" x2="91077" y2="73846"/>
                        <a14:backgroundMark x1="72000" y1="70462" x2="85538" y2="63385"/>
                        <a14:backgroundMark x1="73231" y1="58462" x2="84000" y2="63385"/>
                        <a14:backgroundMark x1="71692" y1="56615" x2="71692" y2="56615"/>
                        <a14:backgroundMark x1="58462" y1="61538" x2="71692" y2="49538"/>
                        <a14:backgroundMark x1="62154" y1="54769" x2="65846" y2="43692"/>
                        <a14:backgroundMark x1="59692" y1="42462" x2="59692" y2="42462"/>
                        <a14:backgroundMark x1="32615" y1="52308" x2="32615" y2="52308"/>
                        <a14:backgroundMark x1="21538" y1="85231" x2="21538" y2="85231"/>
                        <a14:backgroundMark x1="77538" y1="81846" x2="77538" y2="81846"/>
                        <a14:backgroundMark x1="83692" y1="84923" x2="83692" y2="84923"/>
                        <a14:backgroundMark x1="82769" y1="88000" x2="82769" y2="8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712" y="3673513"/>
            <a:ext cx="1555687" cy="1555687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3692" b="96308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98172">
            <a:off x="7141578" y="886010"/>
            <a:ext cx="1799480" cy="1799480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ovéPole 16"/>
          <p:cNvSpPr txBox="1"/>
          <p:nvPr/>
        </p:nvSpPr>
        <p:spPr>
          <a:xfrm rot="361178">
            <a:off x="7619901" y="4345803"/>
            <a:ext cx="1403398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zájmena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64288" y="6218148"/>
            <a:ext cx="1243930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slovesa</a:t>
            </a:r>
            <a:endParaRPr lang="cs-CZ" sz="28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0" b="100000" l="9538" r="99385">
                        <a14:backgroundMark x1="20923" y1="98462" x2="28308" y2="98769"/>
                        <a14:backgroundMark x1="23692" y1="96000" x2="33538" y2="92923"/>
                        <a14:backgroundMark x1="40615" y1="94769" x2="40615" y2="94769"/>
                        <a14:backgroundMark x1="48615" y1="92923" x2="54769" y2="92923"/>
                        <a14:backgroundMark x1="68923" y1="96308" x2="80308" y2="95077"/>
                        <a14:backgroundMark x1="66462" y1="96000" x2="66462" y2="9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546" r="19988"/>
          <a:stretch/>
        </p:blipFill>
        <p:spPr bwMode="auto">
          <a:xfrm>
            <a:off x="128767" y="260648"/>
            <a:ext cx="1778937" cy="3095625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TextovéPole 15"/>
          <p:cNvSpPr txBox="1"/>
          <p:nvPr/>
        </p:nvSpPr>
        <p:spPr>
          <a:xfrm rot="16611244">
            <a:off x="-703900" y="1485986"/>
            <a:ext cx="2453805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přídavná jména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 rot="20504185">
            <a:off x="3409491" y="5524604"/>
            <a:ext cx="2647969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podstatná jména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 rot="20797380">
            <a:off x="7430609" y="2385757"/>
            <a:ext cx="1625103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citoslovce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 rot="636061">
            <a:off x="5212162" y="3915765"/>
            <a:ext cx="1593834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předložky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 rot="16409149">
            <a:off x="5014468" y="1602359"/>
            <a:ext cx="1516879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příslovce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424919" y="3975869"/>
            <a:ext cx="1116011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spojky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 rot="630659">
            <a:off x="2166444" y="1704677"/>
            <a:ext cx="1374526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číslovky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89720" y="5992799"/>
            <a:ext cx="1174745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částice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145005" y="5858108"/>
            <a:ext cx="476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9.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255277" y="5570076"/>
            <a:ext cx="476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864864" y="3861048"/>
            <a:ext cx="476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971988" y="2853927"/>
            <a:ext cx="476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7.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008880" y="1226856"/>
            <a:ext cx="476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6.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44805" y="4048583"/>
            <a:ext cx="476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8.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236296" y="4725144"/>
            <a:ext cx="476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3</a:t>
            </a:r>
            <a:r>
              <a:rPr lang="cs-CZ" sz="2800" b="1" dirty="0" smtClean="0">
                <a:solidFill>
                  <a:srgbClr val="C00000"/>
                </a:solidFill>
              </a:rPr>
              <a:t>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123728" y="2132856"/>
            <a:ext cx="476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4.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596336" y="764704"/>
            <a:ext cx="720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1O.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21768" y="2473732"/>
            <a:ext cx="476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2.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2123728" y="241484"/>
            <a:ext cx="5760640" cy="523220"/>
            <a:chOff x="2123728" y="241484"/>
            <a:chExt cx="5760640" cy="523220"/>
          </a:xfrm>
        </p:grpSpPr>
        <p:sp>
          <p:nvSpPr>
            <p:cNvPr id="2" name="TextovéPole 1"/>
            <p:cNvSpPr txBox="1"/>
            <p:nvPr/>
          </p:nvSpPr>
          <p:spPr>
            <a:xfrm>
              <a:off x="2123728" y="241484"/>
              <a:ext cx="381642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doplň k číslu slovní druh </a:t>
              </a:r>
              <a:endPara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5810516" y="292586"/>
              <a:ext cx="2073852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(klikni </a:t>
              </a:r>
              <a:r>
                <a:rPr lang="cs-CZ" sz="2000" dirty="0">
                  <a:solidFill>
                    <a:prstClr val="black"/>
                  </a:solidFill>
                </a:rPr>
                <a:t>na </a:t>
              </a:r>
              <a:r>
                <a:rPr lang="cs-CZ" sz="2000" dirty="0" smtClean="0">
                  <a:solidFill>
                    <a:prstClr val="black"/>
                  </a:solidFill>
                </a:rPr>
                <a:t>zvířátko)</a:t>
              </a:r>
              <a:endParaRPr lang="cs-CZ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861662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3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7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1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5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9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6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8462" l="308" r="100000">
                        <a14:foregroundMark x1="51692" y1="41231" x2="51692" y2="41231"/>
                        <a14:foregroundMark x1="57231" y1="40000" x2="57231" y2="40000"/>
                        <a14:backgroundMark x1="44308" y1="86462" x2="57846" y2="8615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077" t="8975" r="12256" b="13897"/>
          <a:stretch/>
        </p:blipFill>
        <p:spPr bwMode="auto">
          <a:xfrm>
            <a:off x="45740" y="567448"/>
            <a:ext cx="9145016" cy="6389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 rot="20839242">
            <a:off x="6228184" y="2939084"/>
            <a:ext cx="21621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podstatná j.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 rot="663079">
            <a:off x="938182" y="2889395"/>
            <a:ext cx="19395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přídavná j.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 rot="20839242">
            <a:off x="1245964" y="4057114"/>
            <a:ext cx="14797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číslovky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 rot="16200000">
            <a:off x="3797079" y="5491354"/>
            <a:ext cx="13971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slovesa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802964">
            <a:off x="6321854" y="4090091"/>
            <a:ext cx="16654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příslovce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 rot="2533840">
            <a:off x="1946955" y="1955931"/>
            <a:ext cx="17977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předložky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 rot="19206221">
            <a:off x="2274093" y="4985130"/>
            <a:ext cx="12474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spojky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 rot="18906249">
            <a:off x="5364155" y="1937279"/>
            <a:ext cx="18297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citoslovce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 rot="2414275">
            <a:off x="5526747" y="5080532"/>
            <a:ext cx="13163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částice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79424" y="2577678"/>
            <a:ext cx="580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3.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6200000">
            <a:off x="3705388" y="1550597"/>
            <a:ext cx="15804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 rot="2583246">
            <a:off x="5004417" y="2827837"/>
            <a:ext cx="8402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10.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4471349">
            <a:off x="5621898" y="3300701"/>
            <a:ext cx="580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1</a:t>
            </a:r>
            <a:r>
              <a:rPr lang="cs-CZ" sz="4000" b="1" dirty="0" smtClean="0">
                <a:solidFill>
                  <a:srgbClr val="FF0000"/>
                </a:solidFill>
              </a:rPr>
              <a:t>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 rot="16831325">
            <a:off x="3016594" y="3137083"/>
            <a:ext cx="580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10800000">
            <a:off x="4139953" y="4305289"/>
            <a:ext cx="580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5.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 rot="15127542">
            <a:off x="2979466" y="3676009"/>
            <a:ext cx="580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4</a:t>
            </a:r>
            <a:r>
              <a:rPr lang="cs-CZ" sz="4000" b="1" dirty="0" smtClean="0">
                <a:solidFill>
                  <a:srgbClr val="FF0000"/>
                </a:solidFill>
              </a:rPr>
              <a:t>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 rot="6388330">
            <a:off x="5495516" y="3813847"/>
            <a:ext cx="580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6.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 rot="18967045">
            <a:off x="3512148" y="2762730"/>
            <a:ext cx="580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7.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rot="13368354">
            <a:off x="3468161" y="4130284"/>
            <a:ext cx="580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8.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 rot="8177035">
            <a:off x="4952149" y="4274795"/>
            <a:ext cx="580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9.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29734" y="251356"/>
            <a:ext cx="64845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očísluj lístky zeměkoule 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(klikni na slovní druh) 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539552" y="1216960"/>
            <a:ext cx="8136904" cy="5380392"/>
            <a:chOff x="539552" y="1216960"/>
            <a:chExt cx="8136904" cy="5380392"/>
          </a:xfrm>
        </p:grpSpPr>
        <p:pic>
          <p:nvPicPr>
            <p:cNvPr id="2051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308" b="97231" l="0" r="100000">
                          <a14:foregroundMark x1="5231" y1="60308" x2="10154" y2="61846"/>
                          <a14:foregroundMark x1="6462" y1="58462" x2="8615" y2="40923"/>
                          <a14:foregroundMark x1="9231" y1="38154" x2="20000" y2="36000"/>
                          <a14:foregroundMark x1="80308" y1="68000" x2="80308" y2="66769"/>
                          <a14:foregroundMark x1="81231" y1="64000" x2="87385" y2="48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39752" y="1216960"/>
              <a:ext cx="4793725" cy="4793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Obláček 24"/>
            <p:cNvSpPr/>
            <p:nvPr/>
          </p:nvSpPr>
          <p:spPr>
            <a:xfrm>
              <a:off x="539552" y="5277517"/>
              <a:ext cx="8136904" cy="1319835"/>
            </a:xfrm>
            <a:prstGeom prst="cloudCallout">
              <a:avLst>
                <a:gd name="adj1" fmla="val -1167"/>
                <a:gd name="adj2" fmla="val -64638"/>
              </a:avLst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>
                  <a:solidFill>
                    <a:schemeClr val="tx1"/>
                  </a:solidFill>
                </a:rPr>
                <a:t>Vidím, že je to správně.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27136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/>
      <p:bldP spid="14" grpId="0"/>
      <p:bldP spid="15" grpId="0"/>
      <p:bldP spid="17" grpId="0"/>
      <p:bldP spid="19" grpId="0"/>
      <p:bldP spid="20" grpId="0"/>
      <p:bldP spid="21" grpId="0"/>
      <p:bldP spid="22" grpId="0"/>
      <p:bldP spid="23" grpId="0"/>
      <p:bldP spid="24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Obláček 38"/>
          <p:cNvSpPr/>
          <p:nvPr/>
        </p:nvSpPr>
        <p:spPr>
          <a:xfrm>
            <a:off x="7328570" y="200055"/>
            <a:ext cx="1527906" cy="792088"/>
          </a:xfrm>
          <a:prstGeom prst="cloudCallout">
            <a:avLst>
              <a:gd name="adj1" fmla="val -60911"/>
              <a:gd name="adj2" fmla="val 18600"/>
            </a:avLst>
          </a:prstGeom>
          <a:solidFill>
            <a:schemeClr val="bg1"/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732240" y="704111"/>
            <a:ext cx="936104" cy="84239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5556" y="1844824"/>
            <a:ext cx="7992888" cy="4824536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287524" y="333782"/>
            <a:ext cx="8568952" cy="1583050"/>
          </a:xfrm>
          <a:prstGeom prst="triangle">
            <a:avLst>
              <a:gd name="adj" fmla="val 50150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739476" y="764704"/>
            <a:ext cx="3704732" cy="92333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5400" dirty="0" smtClean="0"/>
              <a:t>slovní druhy</a:t>
            </a:r>
            <a:endParaRPr lang="cs-CZ" sz="5400" dirty="0"/>
          </a:p>
        </p:txBody>
      </p:sp>
      <p:sp>
        <p:nvSpPr>
          <p:cNvPr id="7" name="Obdélník 6"/>
          <p:cNvSpPr/>
          <p:nvPr/>
        </p:nvSpPr>
        <p:spPr>
          <a:xfrm>
            <a:off x="1043608" y="2204864"/>
            <a:ext cx="3168352" cy="71572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043608" y="3933056"/>
            <a:ext cx="3168352" cy="71572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43608" y="3068960"/>
            <a:ext cx="3168352" cy="71572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043608" y="4797152"/>
            <a:ext cx="3168352" cy="71572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043608" y="5661248"/>
            <a:ext cx="3168352" cy="71572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076056" y="2204864"/>
            <a:ext cx="3168352" cy="71572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076056" y="3933056"/>
            <a:ext cx="3168352" cy="71572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076056" y="3068960"/>
            <a:ext cx="3168352" cy="71572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76056" y="4797152"/>
            <a:ext cx="3168352" cy="71572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076056" y="5661248"/>
            <a:ext cx="3168352" cy="71572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1560" y="2268161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1.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93242" y="2276872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6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1560" y="3132257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2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1560" y="3996353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3.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1560" y="4860449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4.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1560" y="5724545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5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86438" y="3132257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7.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86438" y="3996353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8.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586438" y="4860449"/>
            <a:ext cx="497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9.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442422" y="5724545"/>
            <a:ext cx="7056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10.</a:t>
            </a:r>
            <a:endParaRPr lang="cs-CZ" sz="32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18135" y="-27384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075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Plechovka 111"/>
          <p:cNvSpPr/>
          <p:nvPr/>
        </p:nvSpPr>
        <p:spPr>
          <a:xfrm>
            <a:off x="4458415" y="2863198"/>
            <a:ext cx="214825" cy="1250206"/>
          </a:xfrm>
          <a:prstGeom prst="ca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1" name="Skupina 30"/>
          <p:cNvGrpSpPr/>
          <p:nvPr/>
        </p:nvGrpSpPr>
        <p:grpSpPr>
          <a:xfrm>
            <a:off x="3449104" y="1711070"/>
            <a:ext cx="2203016" cy="1224136"/>
            <a:chOff x="1211466" y="2636912"/>
            <a:chExt cx="2203016" cy="1224136"/>
          </a:xfrm>
          <a:solidFill>
            <a:schemeClr val="bg1"/>
          </a:solidFill>
        </p:grpSpPr>
        <p:sp>
          <p:nvSpPr>
            <p:cNvPr id="32" name="Obdélník 31"/>
            <p:cNvSpPr/>
            <p:nvPr/>
          </p:nvSpPr>
          <p:spPr>
            <a:xfrm>
              <a:off x="1403648" y="3140968"/>
              <a:ext cx="1800200" cy="72008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3" name="Přímá spojnice 32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TextovéPole 44"/>
          <p:cNvSpPr txBox="1"/>
          <p:nvPr/>
        </p:nvSpPr>
        <p:spPr>
          <a:xfrm>
            <a:off x="4329244" y="174674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</a:t>
            </a:r>
            <a:endParaRPr lang="cs-CZ" sz="2800" b="1" dirty="0"/>
          </a:p>
        </p:txBody>
      </p:sp>
      <p:sp>
        <p:nvSpPr>
          <p:cNvPr id="2062" name="Plechovka 2061"/>
          <p:cNvSpPr/>
          <p:nvPr/>
        </p:nvSpPr>
        <p:spPr>
          <a:xfrm>
            <a:off x="1855556" y="2340352"/>
            <a:ext cx="214825" cy="1323608"/>
          </a:xfrm>
          <a:prstGeom prst="ca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856816" y="1161076"/>
            <a:ext cx="2203016" cy="1224136"/>
            <a:chOff x="1211466" y="2636912"/>
            <a:chExt cx="2203016" cy="1224136"/>
          </a:xfrm>
          <a:solidFill>
            <a:schemeClr val="bg1"/>
          </a:solidFill>
        </p:grpSpPr>
        <p:sp>
          <p:nvSpPr>
            <p:cNvPr id="3" name="TextovéPole 2"/>
            <p:cNvSpPr txBox="1"/>
            <p:nvPr/>
          </p:nvSpPr>
          <p:spPr>
            <a:xfrm>
              <a:off x="2096995" y="2689756"/>
              <a:ext cx="459545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1.</a:t>
              </a:r>
              <a:endParaRPr lang="cs-CZ" sz="2800" b="1" dirty="0"/>
            </a:p>
          </p:txBody>
        </p:sp>
        <p:grpSp>
          <p:nvGrpSpPr>
            <p:cNvPr id="28" name="Skupina 27"/>
            <p:cNvGrpSpPr/>
            <p:nvPr/>
          </p:nvGrpSpPr>
          <p:grpSpPr>
            <a:xfrm>
              <a:off x="1211466" y="2636912"/>
              <a:ext cx="2203016" cy="1224136"/>
              <a:chOff x="1211466" y="2636912"/>
              <a:chExt cx="2203016" cy="1224136"/>
            </a:xfrm>
            <a:grpFill/>
          </p:grpSpPr>
          <p:sp>
            <p:nvSpPr>
              <p:cNvPr id="4" name="Obdélník 3"/>
              <p:cNvSpPr/>
              <p:nvPr/>
            </p:nvSpPr>
            <p:spPr>
              <a:xfrm>
                <a:off x="1403648" y="3140968"/>
                <a:ext cx="1800200" cy="720080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8" name="Přímá spojnice 7"/>
              <p:cNvCxnSpPr/>
              <p:nvPr/>
            </p:nvCxnSpPr>
            <p:spPr>
              <a:xfrm flipV="1">
                <a:off x="1211466" y="2636912"/>
                <a:ext cx="1132120" cy="621298"/>
              </a:xfrm>
              <a:prstGeom prst="line">
                <a:avLst/>
              </a:prstGeom>
              <a:grpFill/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 flipH="1" flipV="1">
                <a:off x="2295420" y="2636912"/>
                <a:ext cx="1119062" cy="621297"/>
              </a:xfrm>
              <a:prstGeom prst="line">
                <a:avLst/>
              </a:prstGeom>
              <a:grpFill/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13" name="Plechovka 112"/>
          <p:cNvSpPr/>
          <p:nvPr/>
        </p:nvSpPr>
        <p:spPr>
          <a:xfrm>
            <a:off x="6877455" y="2113692"/>
            <a:ext cx="214825" cy="1099284"/>
          </a:xfrm>
          <a:prstGeom prst="ca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2" name="Skupina 51"/>
          <p:cNvGrpSpPr/>
          <p:nvPr/>
        </p:nvGrpSpPr>
        <p:grpSpPr>
          <a:xfrm>
            <a:off x="5868144" y="1213920"/>
            <a:ext cx="2203016" cy="1008112"/>
            <a:chOff x="1211466" y="2636912"/>
            <a:chExt cx="2203016" cy="1008112"/>
          </a:xfrm>
          <a:solidFill>
            <a:schemeClr val="bg1"/>
          </a:solidFill>
        </p:grpSpPr>
        <p:sp>
          <p:nvSpPr>
            <p:cNvPr id="54" name="Obdélník 53"/>
            <p:cNvSpPr/>
            <p:nvPr/>
          </p:nvSpPr>
          <p:spPr>
            <a:xfrm>
              <a:off x="1403648" y="3140968"/>
              <a:ext cx="1800200" cy="50405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5" name="Přímá spojnice 54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5" name="TextovéPole 94"/>
          <p:cNvSpPr txBox="1"/>
          <p:nvPr/>
        </p:nvSpPr>
        <p:spPr>
          <a:xfrm>
            <a:off x="6743254" y="1194780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</a:t>
            </a:r>
            <a:endParaRPr lang="cs-CZ" sz="2800" b="1" dirty="0"/>
          </a:p>
        </p:txBody>
      </p:sp>
      <p:sp>
        <p:nvSpPr>
          <p:cNvPr id="115" name="Plechovka 114"/>
          <p:cNvSpPr/>
          <p:nvPr/>
        </p:nvSpPr>
        <p:spPr>
          <a:xfrm>
            <a:off x="1111782" y="4043471"/>
            <a:ext cx="214825" cy="1150053"/>
          </a:xfrm>
          <a:prstGeom prst="ca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0" name="Skupina 59"/>
          <p:cNvGrpSpPr/>
          <p:nvPr/>
        </p:nvGrpSpPr>
        <p:grpSpPr>
          <a:xfrm>
            <a:off x="136736" y="3137170"/>
            <a:ext cx="2203016" cy="1008112"/>
            <a:chOff x="1211466" y="2636912"/>
            <a:chExt cx="2203016" cy="1008112"/>
          </a:xfrm>
          <a:solidFill>
            <a:schemeClr val="bg1"/>
          </a:solidFill>
        </p:grpSpPr>
        <p:sp>
          <p:nvSpPr>
            <p:cNvPr id="62" name="Obdélník 61"/>
            <p:cNvSpPr/>
            <p:nvPr/>
          </p:nvSpPr>
          <p:spPr>
            <a:xfrm>
              <a:off x="1403648" y="3140968"/>
              <a:ext cx="1800200" cy="50405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3" name="Přímá spojnice 62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6" name="TextovéPole 95"/>
          <p:cNvSpPr txBox="1"/>
          <p:nvPr/>
        </p:nvSpPr>
        <p:spPr>
          <a:xfrm>
            <a:off x="1043608" y="3123879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</a:t>
            </a:r>
            <a:endParaRPr lang="cs-CZ" sz="2800" b="1" dirty="0"/>
          </a:p>
        </p:txBody>
      </p:sp>
      <p:sp>
        <p:nvSpPr>
          <p:cNvPr id="117" name="Plechovka 116"/>
          <p:cNvSpPr/>
          <p:nvPr/>
        </p:nvSpPr>
        <p:spPr>
          <a:xfrm>
            <a:off x="7766949" y="3890508"/>
            <a:ext cx="214825" cy="798960"/>
          </a:xfrm>
          <a:prstGeom prst="ca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6" name="Skupina 65"/>
          <p:cNvGrpSpPr/>
          <p:nvPr/>
        </p:nvGrpSpPr>
        <p:grpSpPr>
          <a:xfrm>
            <a:off x="6761472" y="2970688"/>
            <a:ext cx="2203016" cy="1008112"/>
            <a:chOff x="1211466" y="2636912"/>
            <a:chExt cx="2203016" cy="1008112"/>
          </a:xfrm>
          <a:solidFill>
            <a:schemeClr val="bg1"/>
          </a:solidFill>
        </p:grpSpPr>
        <p:sp>
          <p:nvSpPr>
            <p:cNvPr id="68" name="Obdélník 67"/>
            <p:cNvSpPr/>
            <p:nvPr/>
          </p:nvSpPr>
          <p:spPr>
            <a:xfrm>
              <a:off x="1403648" y="3140968"/>
              <a:ext cx="1800200" cy="50405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9" name="Přímá spojnice 68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8" name="TextovéPole 97"/>
          <p:cNvSpPr txBox="1"/>
          <p:nvPr/>
        </p:nvSpPr>
        <p:spPr>
          <a:xfrm>
            <a:off x="7664202" y="2983395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7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18" name="Plechovka 117"/>
          <p:cNvSpPr/>
          <p:nvPr/>
        </p:nvSpPr>
        <p:spPr>
          <a:xfrm>
            <a:off x="1890866" y="5196387"/>
            <a:ext cx="214825" cy="1224136"/>
          </a:xfrm>
          <a:prstGeom prst="ca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4" name="Skupina 83"/>
          <p:cNvGrpSpPr/>
          <p:nvPr/>
        </p:nvGrpSpPr>
        <p:grpSpPr>
          <a:xfrm>
            <a:off x="928824" y="4617460"/>
            <a:ext cx="2203016" cy="1008112"/>
            <a:chOff x="1211466" y="2636912"/>
            <a:chExt cx="2203016" cy="1008112"/>
          </a:xfrm>
          <a:solidFill>
            <a:schemeClr val="bg1"/>
          </a:solidFill>
        </p:grpSpPr>
        <p:sp>
          <p:nvSpPr>
            <p:cNvPr id="86" name="Obdélník 85"/>
            <p:cNvSpPr/>
            <p:nvPr/>
          </p:nvSpPr>
          <p:spPr>
            <a:xfrm>
              <a:off x="1403648" y="3140968"/>
              <a:ext cx="1800200" cy="50405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7" name="Přímá spojnice 86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Přímá spojnice 87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0" name="TextovéPole 99"/>
          <p:cNvSpPr txBox="1"/>
          <p:nvPr/>
        </p:nvSpPr>
        <p:spPr>
          <a:xfrm>
            <a:off x="1864134" y="4608338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8.</a:t>
            </a:r>
            <a:endParaRPr lang="cs-CZ" sz="2800" b="1" dirty="0"/>
          </a:p>
        </p:txBody>
      </p:sp>
      <p:sp>
        <p:nvSpPr>
          <p:cNvPr id="119" name="Plechovka 118"/>
          <p:cNvSpPr/>
          <p:nvPr/>
        </p:nvSpPr>
        <p:spPr>
          <a:xfrm>
            <a:off x="4357061" y="5813956"/>
            <a:ext cx="201459" cy="899544"/>
          </a:xfrm>
          <a:prstGeom prst="ca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8" name="Skupina 77"/>
          <p:cNvGrpSpPr/>
          <p:nvPr/>
        </p:nvGrpSpPr>
        <p:grpSpPr>
          <a:xfrm>
            <a:off x="3418689" y="4922004"/>
            <a:ext cx="2203016" cy="1008112"/>
            <a:chOff x="1211466" y="2636912"/>
            <a:chExt cx="2203016" cy="1008112"/>
          </a:xfrm>
          <a:solidFill>
            <a:schemeClr val="bg1"/>
          </a:solidFill>
        </p:grpSpPr>
        <p:sp>
          <p:nvSpPr>
            <p:cNvPr id="80" name="Obdélník 79"/>
            <p:cNvSpPr/>
            <p:nvPr/>
          </p:nvSpPr>
          <p:spPr>
            <a:xfrm>
              <a:off x="1403648" y="3140968"/>
              <a:ext cx="1800200" cy="50405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1" name="Přímá spojnice 80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1" name="TextovéPole 100"/>
          <p:cNvSpPr txBox="1"/>
          <p:nvPr/>
        </p:nvSpPr>
        <p:spPr>
          <a:xfrm>
            <a:off x="4329130" y="4929812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9.</a:t>
            </a:r>
            <a:endParaRPr lang="cs-CZ" sz="2800" b="1" dirty="0"/>
          </a:p>
        </p:txBody>
      </p:sp>
      <p:sp>
        <p:nvSpPr>
          <p:cNvPr id="120" name="Plechovka 119"/>
          <p:cNvSpPr/>
          <p:nvPr/>
        </p:nvSpPr>
        <p:spPr>
          <a:xfrm>
            <a:off x="7045602" y="5518116"/>
            <a:ext cx="213209" cy="1187576"/>
          </a:xfrm>
          <a:prstGeom prst="ca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0" name="Skupina 89"/>
          <p:cNvGrpSpPr/>
          <p:nvPr/>
        </p:nvGrpSpPr>
        <p:grpSpPr>
          <a:xfrm>
            <a:off x="6084168" y="4671073"/>
            <a:ext cx="2203016" cy="1008112"/>
            <a:chOff x="1211466" y="2636912"/>
            <a:chExt cx="2203016" cy="1008112"/>
          </a:xfrm>
          <a:solidFill>
            <a:schemeClr val="bg1"/>
          </a:solidFill>
        </p:grpSpPr>
        <p:sp>
          <p:nvSpPr>
            <p:cNvPr id="92" name="Obdélník 91"/>
            <p:cNvSpPr/>
            <p:nvPr/>
          </p:nvSpPr>
          <p:spPr>
            <a:xfrm>
              <a:off x="1403648" y="3140968"/>
              <a:ext cx="1800200" cy="50405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3" name="Přímá spojnice 92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Přímá spojnice 93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2" name="TextovéPole 101"/>
          <p:cNvSpPr txBox="1"/>
          <p:nvPr/>
        </p:nvSpPr>
        <p:spPr>
          <a:xfrm>
            <a:off x="6900387" y="4690543"/>
            <a:ext cx="641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10.</a:t>
            </a:r>
            <a:endParaRPr lang="cs-CZ" sz="2800" b="1" dirty="0"/>
          </a:p>
        </p:txBody>
      </p:sp>
      <p:sp>
        <p:nvSpPr>
          <p:cNvPr id="2078" name="TextovéPole 2077"/>
          <p:cNvSpPr txBox="1"/>
          <p:nvPr/>
        </p:nvSpPr>
        <p:spPr>
          <a:xfrm>
            <a:off x="1787777" y="334397"/>
            <a:ext cx="57295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nakrm ptáčky slovními druhy</a:t>
            </a:r>
            <a:endParaRPr lang="cs-CZ" sz="3600" dirty="0"/>
          </a:p>
        </p:txBody>
      </p:sp>
      <p:sp>
        <p:nvSpPr>
          <p:cNvPr id="116" name="Plechovka 115"/>
          <p:cNvSpPr/>
          <p:nvPr/>
        </p:nvSpPr>
        <p:spPr>
          <a:xfrm>
            <a:off x="3552302" y="3890508"/>
            <a:ext cx="214825" cy="1061821"/>
          </a:xfrm>
          <a:prstGeom prst="ca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2" name="Skupina 71"/>
          <p:cNvGrpSpPr/>
          <p:nvPr/>
        </p:nvGrpSpPr>
        <p:grpSpPr>
          <a:xfrm>
            <a:off x="2555776" y="2924944"/>
            <a:ext cx="2203016" cy="1008112"/>
            <a:chOff x="1211466" y="2636912"/>
            <a:chExt cx="2203016" cy="1008112"/>
          </a:xfrm>
          <a:solidFill>
            <a:schemeClr val="bg1"/>
          </a:solidFill>
        </p:grpSpPr>
        <p:sp>
          <p:nvSpPr>
            <p:cNvPr id="74" name="Obdélník 73"/>
            <p:cNvSpPr/>
            <p:nvPr/>
          </p:nvSpPr>
          <p:spPr>
            <a:xfrm>
              <a:off x="1403648" y="3140968"/>
              <a:ext cx="1800200" cy="50405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5" name="Přímá spojnice 74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9" name="TextovéPole 98"/>
          <p:cNvSpPr txBox="1"/>
          <p:nvPr/>
        </p:nvSpPr>
        <p:spPr>
          <a:xfrm>
            <a:off x="3452363" y="2953520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5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14" name="Plechovka 113"/>
          <p:cNvSpPr/>
          <p:nvPr/>
        </p:nvSpPr>
        <p:spPr>
          <a:xfrm>
            <a:off x="5754848" y="4293106"/>
            <a:ext cx="214825" cy="1116442"/>
          </a:xfrm>
          <a:prstGeom prst="ca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" name="Skupina 34"/>
          <p:cNvGrpSpPr/>
          <p:nvPr/>
        </p:nvGrpSpPr>
        <p:grpSpPr>
          <a:xfrm>
            <a:off x="4745248" y="3376667"/>
            <a:ext cx="2203016" cy="1008112"/>
            <a:chOff x="1211466" y="2636912"/>
            <a:chExt cx="2203016" cy="1008112"/>
          </a:xfrm>
          <a:solidFill>
            <a:schemeClr val="bg1"/>
          </a:solidFill>
        </p:grpSpPr>
        <p:sp>
          <p:nvSpPr>
            <p:cNvPr id="36" name="Obdélník 35"/>
            <p:cNvSpPr/>
            <p:nvPr/>
          </p:nvSpPr>
          <p:spPr>
            <a:xfrm>
              <a:off x="1403648" y="3140968"/>
              <a:ext cx="1800200" cy="50405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Přímá spojnice 36"/>
            <p:cNvCxnSpPr/>
            <p:nvPr/>
          </p:nvCxnSpPr>
          <p:spPr>
            <a:xfrm flipV="1">
              <a:off x="1211466" y="2636912"/>
              <a:ext cx="1132120" cy="621298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 flipH="1" flipV="1">
              <a:off x="2295420" y="2636912"/>
              <a:ext cx="1119062" cy="621297"/>
            </a:xfrm>
            <a:prstGeom prst="line">
              <a:avLst/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7" name="TextovéPole 96"/>
          <p:cNvSpPr txBox="1"/>
          <p:nvPr/>
        </p:nvSpPr>
        <p:spPr>
          <a:xfrm>
            <a:off x="5654909" y="3389374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6.</a:t>
            </a:r>
            <a:endParaRPr lang="cs-CZ" sz="28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3918135" y="35332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768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láček 3"/>
          <p:cNvSpPr/>
          <p:nvPr/>
        </p:nvSpPr>
        <p:spPr>
          <a:xfrm rot="346059">
            <a:off x="334243" y="1442257"/>
            <a:ext cx="3941729" cy="1287885"/>
          </a:xfrm>
          <a:custGeom>
            <a:avLst/>
            <a:gdLst>
              <a:gd name="connsiteX0" fmla="*/ 3900 w 43200"/>
              <a:gd name="connsiteY0" fmla="*/ 14370 h 43200"/>
              <a:gd name="connsiteX1" fmla="*/ 5623 w 43200"/>
              <a:gd name="connsiteY1" fmla="*/ 6907 h 43200"/>
              <a:gd name="connsiteX2" fmla="*/ 14005 w 43200"/>
              <a:gd name="connsiteY2" fmla="*/ 5202 h 43200"/>
              <a:gd name="connsiteX3" fmla="*/ 22456 w 43200"/>
              <a:gd name="connsiteY3" fmla="*/ 3432 h 43200"/>
              <a:gd name="connsiteX4" fmla="*/ 25749 w 43200"/>
              <a:gd name="connsiteY4" fmla="*/ 200 h 43200"/>
              <a:gd name="connsiteX5" fmla="*/ 29833 w 43200"/>
              <a:gd name="connsiteY5" fmla="*/ 2481 h 43200"/>
              <a:gd name="connsiteX6" fmla="*/ 35463 w 43200"/>
              <a:gd name="connsiteY6" fmla="*/ 690 h 43200"/>
              <a:gd name="connsiteX7" fmla="*/ 38318 w 43200"/>
              <a:gd name="connsiteY7" fmla="*/ 5576 h 43200"/>
              <a:gd name="connsiteX8" fmla="*/ 41982 w 43200"/>
              <a:gd name="connsiteY8" fmla="*/ 10318 h 43200"/>
              <a:gd name="connsiteX9" fmla="*/ 41818 w 43200"/>
              <a:gd name="connsiteY9" fmla="*/ 15460 h 43200"/>
              <a:gd name="connsiteX10" fmla="*/ 43016 w 43200"/>
              <a:gd name="connsiteY10" fmla="*/ 23322 h 43200"/>
              <a:gd name="connsiteX11" fmla="*/ 37404 w 43200"/>
              <a:gd name="connsiteY11" fmla="*/ 30204 h 43200"/>
              <a:gd name="connsiteX12" fmla="*/ 35395 w 43200"/>
              <a:gd name="connsiteY12" fmla="*/ 36101 h 43200"/>
              <a:gd name="connsiteX13" fmla="*/ 28555 w 43200"/>
              <a:gd name="connsiteY13" fmla="*/ 36815 h 43200"/>
              <a:gd name="connsiteX14" fmla="*/ 23667 w 43200"/>
              <a:gd name="connsiteY14" fmla="*/ 43106 h 43200"/>
              <a:gd name="connsiteX15" fmla="*/ 16480 w 43200"/>
              <a:gd name="connsiteY15" fmla="*/ 39266 h 43200"/>
              <a:gd name="connsiteX16" fmla="*/ 5804 w 43200"/>
              <a:gd name="connsiteY16" fmla="*/ 35472 h 43200"/>
              <a:gd name="connsiteX17" fmla="*/ 1110 w 43200"/>
              <a:gd name="connsiteY17" fmla="*/ 31250 h 43200"/>
              <a:gd name="connsiteX18" fmla="*/ 2113 w 43200"/>
              <a:gd name="connsiteY18" fmla="*/ 25551 h 43200"/>
              <a:gd name="connsiteX19" fmla="*/ -5 w 43200"/>
              <a:gd name="connsiteY19" fmla="*/ 19704 h 43200"/>
              <a:gd name="connsiteX20" fmla="*/ 3863 w 43200"/>
              <a:gd name="connsiteY20" fmla="*/ 14507 h 43200"/>
              <a:gd name="connsiteX21" fmla="*/ 3900 w 43200"/>
              <a:gd name="connsiteY21" fmla="*/ 14370 h 43200"/>
              <a:gd name="connsiteX0" fmla="*/ 665134 w 2354560"/>
              <a:gd name="connsiteY0" fmla="*/ 933933 h 612648"/>
              <a:gd name="connsiteX1" fmla="*/ 648116 w 2354560"/>
              <a:gd name="connsiteY1" fmla="*/ 950951 h 612648"/>
              <a:gd name="connsiteX2" fmla="*/ 631098 w 2354560"/>
              <a:gd name="connsiteY2" fmla="*/ 933933 h 612648"/>
              <a:gd name="connsiteX3" fmla="*/ 648116 w 2354560"/>
              <a:gd name="connsiteY3" fmla="*/ 916915 h 612648"/>
              <a:gd name="connsiteX4" fmla="*/ 665134 w 2354560"/>
              <a:gd name="connsiteY4" fmla="*/ 933933 h 612648"/>
              <a:gd name="connsiteX0" fmla="*/ 767135 w 2354560"/>
              <a:gd name="connsiteY0" fmla="*/ 833140 h 612648"/>
              <a:gd name="connsiteX1" fmla="*/ 733099 w 2354560"/>
              <a:gd name="connsiteY1" fmla="*/ 867176 h 612648"/>
              <a:gd name="connsiteX2" fmla="*/ 699063 w 2354560"/>
              <a:gd name="connsiteY2" fmla="*/ 833140 h 612648"/>
              <a:gd name="connsiteX3" fmla="*/ 733099 w 2354560"/>
              <a:gd name="connsiteY3" fmla="*/ 799104 h 612648"/>
              <a:gd name="connsiteX4" fmla="*/ 767135 w 2354560"/>
              <a:gd name="connsiteY4" fmla="*/ 833140 h 612648"/>
              <a:gd name="connsiteX0" fmla="*/ 891076 w 2354560"/>
              <a:gd name="connsiteY0" fmla="*/ 706325 h 612648"/>
              <a:gd name="connsiteX1" fmla="*/ 840022 w 2354560"/>
              <a:gd name="connsiteY1" fmla="*/ 757379 h 612648"/>
              <a:gd name="connsiteX2" fmla="*/ 788968 w 2354560"/>
              <a:gd name="connsiteY2" fmla="*/ 706325 h 612648"/>
              <a:gd name="connsiteX3" fmla="*/ 840022 w 2354560"/>
              <a:gd name="connsiteY3" fmla="*/ 655271 h 612648"/>
              <a:gd name="connsiteX4" fmla="*/ 891076 w 2354560"/>
              <a:gd name="connsiteY4" fmla="*/ 706325 h 612648"/>
              <a:gd name="connsiteX0" fmla="*/ 4693 w 43200"/>
              <a:gd name="connsiteY0" fmla="*/ 26177 h 43200"/>
              <a:gd name="connsiteX1" fmla="*/ 2160 w 43200"/>
              <a:gd name="connsiteY1" fmla="*/ 25380 h 43200"/>
              <a:gd name="connsiteX2" fmla="*/ 6928 w 43200"/>
              <a:gd name="connsiteY2" fmla="*/ 34899 h 43200"/>
              <a:gd name="connsiteX3" fmla="*/ 5820 w 43200"/>
              <a:gd name="connsiteY3" fmla="*/ 35280 h 43200"/>
              <a:gd name="connsiteX4" fmla="*/ 16478 w 43200"/>
              <a:gd name="connsiteY4" fmla="*/ 39090 h 43200"/>
              <a:gd name="connsiteX5" fmla="*/ 15810 w 43200"/>
              <a:gd name="connsiteY5" fmla="*/ 37350 h 43200"/>
              <a:gd name="connsiteX6" fmla="*/ 28827 w 43200"/>
              <a:gd name="connsiteY6" fmla="*/ 34751 h 43200"/>
              <a:gd name="connsiteX7" fmla="*/ 28560 w 43200"/>
              <a:gd name="connsiteY7" fmla="*/ 36660 h 43200"/>
              <a:gd name="connsiteX8" fmla="*/ 34129 w 43200"/>
              <a:gd name="connsiteY8" fmla="*/ 22954 h 43200"/>
              <a:gd name="connsiteX9" fmla="*/ 37380 w 43200"/>
              <a:gd name="connsiteY9" fmla="*/ 30090 h 43200"/>
              <a:gd name="connsiteX10" fmla="*/ 41798 w 43200"/>
              <a:gd name="connsiteY10" fmla="*/ 15354 h 43200"/>
              <a:gd name="connsiteX11" fmla="*/ 40350 w 43200"/>
              <a:gd name="connsiteY11" fmla="*/ 18030 h 43200"/>
              <a:gd name="connsiteX12" fmla="*/ 38324 w 43200"/>
              <a:gd name="connsiteY12" fmla="*/ 5426 h 43200"/>
              <a:gd name="connsiteX13" fmla="*/ 38400 w 43200"/>
              <a:gd name="connsiteY13" fmla="*/ 6690 h 43200"/>
              <a:gd name="connsiteX14" fmla="*/ 29078 w 43200"/>
              <a:gd name="connsiteY14" fmla="*/ 3952 h 43200"/>
              <a:gd name="connsiteX15" fmla="*/ 29820 w 43200"/>
              <a:gd name="connsiteY15" fmla="*/ 2340 h 43200"/>
              <a:gd name="connsiteX16" fmla="*/ 22141 w 43200"/>
              <a:gd name="connsiteY16" fmla="*/ 4720 h 43200"/>
              <a:gd name="connsiteX17" fmla="*/ 22500 w 43200"/>
              <a:gd name="connsiteY17" fmla="*/ 3330 h 43200"/>
              <a:gd name="connsiteX18" fmla="*/ 14000 w 43200"/>
              <a:gd name="connsiteY18" fmla="*/ 5192 h 43200"/>
              <a:gd name="connsiteX19" fmla="*/ 15300 w 43200"/>
              <a:gd name="connsiteY19" fmla="*/ 6540 h 43200"/>
              <a:gd name="connsiteX20" fmla="*/ 4127 w 43200"/>
              <a:gd name="connsiteY20" fmla="*/ 15789 h 43200"/>
              <a:gd name="connsiteX21" fmla="*/ 3900 w 43200"/>
              <a:gd name="connsiteY21" fmla="*/ 14370 h 4320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50078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907656 w 2357612"/>
              <a:gd name="connsiteY3" fmla="*/ 940673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37200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830383 w 2357612"/>
              <a:gd name="connsiteY3" fmla="*/ 695974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7028"/>
              <a:gd name="connsiteX1" fmla="*/ 5659 w 43256"/>
              <a:gd name="connsiteY1" fmla="*/ 6766 h 67028"/>
              <a:gd name="connsiteX2" fmla="*/ 14041 w 43256"/>
              <a:gd name="connsiteY2" fmla="*/ 5061 h 67028"/>
              <a:gd name="connsiteX3" fmla="*/ 22492 w 43256"/>
              <a:gd name="connsiteY3" fmla="*/ 3291 h 67028"/>
              <a:gd name="connsiteX4" fmla="*/ 25785 w 43256"/>
              <a:gd name="connsiteY4" fmla="*/ 59 h 67028"/>
              <a:gd name="connsiteX5" fmla="*/ 29869 w 43256"/>
              <a:gd name="connsiteY5" fmla="*/ 2340 h 67028"/>
              <a:gd name="connsiteX6" fmla="*/ 35499 w 43256"/>
              <a:gd name="connsiteY6" fmla="*/ 549 h 67028"/>
              <a:gd name="connsiteX7" fmla="*/ 38354 w 43256"/>
              <a:gd name="connsiteY7" fmla="*/ 5435 h 67028"/>
              <a:gd name="connsiteX8" fmla="*/ 42018 w 43256"/>
              <a:gd name="connsiteY8" fmla="*/ 10177 h 67028"/>
              <a:gd name="connsiteX9" fmla="*/ 41854 w 43256"/>
              <a:gd name="connsiteY9" fmla="*/ 15319 h 67028"/>
              <a:gd name="connsiteX10" fmla="*/ 43052 w 43256"/>
              <a:gd name="connsiteY10" fmla="*/ 23181 h 67028"/>
              <a:gd name="connsiteX11" fmla="*/ 37440 w 43256"/>
              <a:gd name="connsiteY11" fmla="*/ 30063 h 67028"/>
              <a:gd name="connsiteX12" fmla="*/ 35431 w 43256"/>
              <a:gd name="connsiteY12" fmla="*/ 35960 h 67028"/>
              <a:gd name="connsiteX13" fmla="*/ 28591 w 43256"/>
              <a:gd name="connsiteY13" fmla="*/ 36674 h 67028"/>
              <a:gd name="connsiteX14" fmla="*/ 23703 w 43256"/>
              <a:gd name="connsiteY14" fmla="*/ 42965 h 67028"/>
              <a:gd name="connsiteX15" fmla="*/ 16516 w 43256"/>
              <a:gd name="connsiteY15" fmla="*/ 39125 h 67028"/>
              <a:gd name="connsiteX16" fmla="*/ 5840 w 43256"/>
              <a:gd name="connsiteY16" fmla="*/ 35331 h 67028"/>
              <a:gd name="connsiteX17" fmla="*/ 1146 w 43256"/>
              <a:gd name="connsiteY17" fmla="*/ 31109 h 67028"/>
              <a:gd name="connsiteX18" fmla="*/ 2149 w 43256"/>
              <a:gd name="connsiteY18" fmla="*/ 25410 h 67028"/>
              <a:gd name="connsiteX19" fmla="*/ 31 w 43256"/>
              <a:gd name="connsiteY19" fmla="*/ 19563 h 67028"/>
              <a:gd name="connsiteX20" fmla="*/ 3899 w 43256"/>
              <a:gd name="connsiteY20" fmla="*/ 14366 h 67028"/>
              <a:gd name="connsiteX21" fmla="*/ 3936 w 43256"/>
              <a:gd name="connsiteY21" fmla="*/ 14229 h 67028"/>
              <a:gd name="connsiteX0" fmla="*/ 847401 w 2357612"/>
              <a:gd name="connsiteY0" fmla="*/ 687234 h 950561"/>
              <a:gd name="connsiteX1" fmla="*/ 650078 w 2357612"/>
              <a:gd name="connsiteY1" fmla="*/ 948951 h 950561"/>
              <a:gd name="connsiteX2" fmla="*/ 864879 w 2357612"/>
              <a:gd name="connsiteY2" fmla="*/ 545567 h 950561"/>
              <a:gd name="connsiteX3" fmla="*/ 830383 w 2357612"/>
              <a:gd name="connsiteY3" fmla="*/ 695974 h 950561"/>
              <a:gd name="connsiteX4" fmla="*/ 847401 w 2357612"/>
              <a:gd name="connsiteY4" fmla="*/ 687234 h 950561"/>
              <a:gd name="connsiteX0" fmla="*/ 769097 w 2357612"/>
              <a:gd name="connsiteY0" fmla="*/ 831140 h 950561"/>
              <a:gd name="connsiteX1" fmla="*/ 735061 w 2357612"/>
              <a:gd name="connsiteY1" fmla="*/ 865176 h 950561"/>
              <a:gd name="connsiteX2" fmla="*/ 701025 w 2357612"/>
              <a:gd name="connsiteY2" fmla="*/ 831140 h 950561"/>
              <a:gd name="connsiteX3" fmla="*/ 735061 w 2357612"/>
              <a:gd name="connsiteY3" fmla="*/ 797104 h 950561"/>
              <a:gd name="connsiteX4" fmla="*/ 769097 w 2357612"/>
              <a:gd name="connsiteY4" fmla="*/ 831140 h 950561"/>
              <a:gd name="connsiteX0" fmla="*/ 893038 w 2357612"/>
              <a:gd name="connsiteY0" fmla="*/ 704325 h 950561"/>
              <a:gd name="connsiteX1" fmla="*/ 841984 w 2357612"/>
              <a:gd name="connsiteY1" fmla="*/ 755379 h 950561"/>
              <a:gd name="connsiteX2" fmla="*/ 790930 w 2357612"/>
              <a:gd name="connsiteY2" fmla="*/ 704325 h 950561"/>
              <a:gd name="connsiteX3" fmla="*/ 841984 w 2357612"/>
              <a:gd name="connsiteY3" fmla="*/ 653271 h 950561"/>
              <a:gd name="connsiteX4" fmla="*/ 893038 w 2357612"/>
              <a:gd name="connsiteY4" fmla="*/ 704325 h 950561"/>
              <a:gd name="connsiteX0" fmla="*/ 4729 w 43256"/>
              <a:gd name="connsiteY0" fmla="*/ 26036 h 67028"/>
              <a:gd name="connsiteX1" fmla="*/ 2196 w 43256"/>
              <a:gd name="connsiteY1" fmla="*/ 25239 h 67028"/>
              <a:gd name="connsiteX2" fmla="*/ 6964 w 43256"/>
              <a:gd name="connsiteY2" fmla="*/ 34758 h 67028"/>
              <a:gd name="connsiteX3" fmla="*/ 5856 w 43256"/>
              <a:gd name="connsiteY3" fmla="*/ 35139 h 67028"/>
              <a:gd name="connsiteX4" fmla="*/ 16514 w 43256"/>
              <a:gd name="connsiteY4" fmla="*/ 38949 h 67028"/>
              <a:gd name="connsiteX5" fmla="*/ 15846 w 43256"/>
              <a:gd name="connsiteY5" fmla="*/ 37209 h 67028"/>
              <a:gd name="connsiteX6" fmla="*/ 28863 w 43256"/>
              <a:gd name="connsiteY6" fmla="*/ 34610 h 67028"/>
              <a:gd name="connsiteX7" fmla="*/ 28596 w 43256"/>
              <a:gd name="connsiteY7" fmla="*/ 36519 h 67028"/>
              <a:gd name="connsiteX8" fmla="*/ 34165 w 43256"/>
              <a:gd name="connsiteY8" fmla="*/ 22813 h 67028"/>
              <a:gd name="connsiteX9" fmla="*/ 37416 w 43256"/>
              <a:gd name="connsiteY9" fmla="*/ 29949 h 67028"/>
              <a:gd name="connsiteX10" fmla="*/ 41834 w 43256"/>
              <a:gd name="connsiteY10" fmla="*/ 15213 h 67028"/>
              <a:gd name="connsiteX11" fmla="*/ 40386 w 43256"/>
              <a:gd name="connsiteY11" fmla="*/ 17889 h 67028"/>
              <a:gd name="connsiteX12" fmla="*/ 38360 w 43256"/>
              <a:gd name="connsiteY12" fmla="*/ 5285 h 67028"/>
              <a:gd name="connsiteX13" fmla="*/ 38436 w 43256"/>
              <a:gd name="connsiteY13" fmla="*/ 6549 h 67028"/>
              <a:gd name="connsiteX14" fmla="*/ 29114 w 43256"/>
              <a:gd name="connsiteY14" fmla="*/ 3811 h 67028"/>
              <a:gd name="connsiteX15" fmla="*/ 29856 w 43256"/>
              <a:gd name="connsiteY15" fmla="*/ 2199 h 67028"/>
              <a:gd name="connsiteX16" fmla="*/ 22177 w 43256"/>
              <a:gd name="connsiteY16" fmla="*/ 4579 h 67028"/>
              <a:gd name="connsiteX17" fmla="*/ 22536 w 43256"/>
              <a:gd name="connsiteY17" fmla="*/ 3189 h 67028"/>
              <a:gd name="connsiteX18" fmla="*/ 14036 w 43256"/>
              <a:gd name="connsiteY18" fmla="*/ 5051 h 67028"/>
              <a:gd name="connsiteX19" fmla="*/ 15336 w 43256"/>
              <a:gd name="connsiteY19" fmla="*/ 6399 h 67028"/>
              <a:gd name="connsiteX20" fmla="*/ 4163 w 43256"/>
              <a:gd name="connsiteY20" fmla="*/ 15648 h 67028"/>
              <a:gd name="connsiteX21" fmla="*/ 3936 w 43256"/>
              <a:gd name="connsiteY21" fmla="*/ 14229 h 67028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769097 w 2357612"/>
              <a:gd name="connsiteY0" fmla="*/ 831140 h 865176"/>
              <a:gd name="connsiteX1" fmla="*/ 735061 w 2357612"/>
              <a:gd name="connsiteY1" fmla="*/ 865176 h 865176"/>
              <a:gd name="connsiteX2" fmla="*/ 701025 w 2357612"/>
              <a:gd name="connsiteY2" fmla="*/ 831140 h 865176"/>
              <a:gd name="connsiteX3" fmla="*/ 735061 w 2357612"/>
              <a:gd name="connsiteY3" fmla="*/ 797104 h 865176"/>
              <a:gd name="connsiteX4" fmla="*/ 769097 w 2357612"/>
              <a:gd name="connsiteY4" fmla="*/ 831140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735061 w 2357612"/>
              <a:gd name="connsiteY3" fmla="*/ 797104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850970 w 2357612"/>
              <a:gd name="connsiteY3" fmla="*/ 578163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872128 w 2357612"/>
              <a:gd name="connsiteY0" fmla="*/ 573563 h 865176"/>
              <a:gd name="connsiteX1" fmla="*/ 735061 w 2357612"/>
              <a:gd name="connsiteY1" fmla="*/ 865176 h 865176"/>
              <a:gd name="connsiteX2" fmla="*/ 855571 w 2357612"/>
              <a:gd name="connsiteY2" fmla="*/ 573563 h 865176"/>
              <a:gd name="connsiteX3" fmla="*/ 850970 w 2357612"/>
              <a:gd name="connsiteY3" fmla="*/ 578163 h 865176"/>
              <a:gd name="connsiteX4" fmla="*/ 872128 w 2357612"/>
              <a:gd name="connsiteY4" fmla="*/ 573563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53265"/>
              <a:gd name="connsiteX1" fmla="*/ 5659 w 43256"/>
              <a:gd name="connsiteY1" fmla="*/ 6766 h 53265"/>
              <a:gd name="connsiteX2" fmla="*/ 14041 w 43256"/>
              <a:gd name="connsiteY2" fmla="*/ 5061 h 53265"/>
              <a:gd name="connsiteX3" fmla="*/ 22492 w 43256"/>
              <a:gd name="connsiteY3" fmla="*/ 3291 h 53265"/>
              <a:gd name="connsiteX4" fmla="*/ 25785 w 43256"/>
              <a:gd name="connsiteY4" fmla="*/ 59 h 53265"/>
              <a:gd name="connsiteX5" fmla="*/ 29869 w 43256"/>
              <a:gd name="connsiteY5" fmla="*/ 2340 h 53265"/>
              <a:gd name="connsiteX6" fmla="*/ 35499 w 43256"/>
              <a:gd name="connsiteY6" fmla="*/ 549 h 53265"/>
              <a:gd name="connsiteX7" fmla="*/ 38354 w 43256"/>
              <a:gd name="connsiteY7" fmla="*/ 5435 h 53265"/>
              <a:gd name="connsiteX8" fmla="*/ 42018 w 43256"/>
              <a:gd name="connsiteY8" fmla="*/ 10177 h 53265"/>
              <a:gd name="connsiteX9" fmla="*/ 41854 w 43256"/>
              <a:gd name="connsiteY9" fmla="*/ 15319 h 53265"/>
              <a:gd name="connsiteX10" fmla="*/ 43052 w 43256"/>
              <a:gd name="connsiteY10" fmla="*/ 23181 h 53265"/>
              <a:gd name="connsiteX11" fmla="*/ 37440 w 43256"/>
              <a:gd name="connsiteY11" fmla="*/ 30063 h 53265"/>
              <a:gd name="connsiteX12" fmla="*/ 35431 w 43256"/>
              <a:gd name="connsiteY12" fmla="*/ 35960 h 53265"/>
              <a:gd name="connsiteX13" fmla="*/ 28591 w 43256"/>
              <a:gd name="connsiteY13" fmla="*/ 36674 h 53265"/>
              <a:gd name="connsiteX14" fmla="*/ 23703 w 43256"/>
              <a:gd name="connsiteY14" fmla="*/ 42965 h 53265"/>
              <a:gd name="connsiteX15" fmla="*/ 16516 w 43256"/>
              <a:gd name="connsiteY15" fmla="*/ 39125 h 53265"/>
              <a:gd name="connsiteX16" fmla="*/ 5840 w 43256"/>
              <a:gd name="connsiteY16" fmla="*/ 35331 h 53265"/>
              <a:gd name="connsiteX17" fmla="*/ 1146 w 43256"/>
              <a:gd name="connsiteY17" fmla="*/ 31109 h 53265"/>
              <a:gd name="connsiteX18" fmla="*/ 2149 w 43256"/>
              <a:gd name="connsiteY18" fmla="*/ 25410 h 53265"/>
              <a:gd name="connsiteX19" fmla="*/ 31 w 43256"/>
              <a:gd name="connsiteY19" fmla="*/ 19563 h 53265"/>
              <a:gd name="connsiteX20" fmla="*/ 3899 w 43256"/>
              <a:gd name="connsiteY20" fmla="*/ 14366 h 53265"/>
              <a:gd name="connsiteX21" fmla="*/ 3936 w 43256"/>
              <a:gd name="connsiteY21" fmla="*/ 14229 h 53265"/>
              <a:gd name="connsiteX0" fmla="*/ 847401 w 2357612"/>
              <a:gd name="connsiteY0" fmla="*/ 687234 h 755379"/>
              <a:gd name="connsiteX1" fmla="*/ 881898 w 2357612"/>
              <a:gd name="connsiteY1" fmla="*/ 523948 h 755379"/>
              <a:gd name="connsiteX2" fmla="*/ 864879 w 2357612"/>
              <a:gd name="connsiteY2" fmla="*/ 545567 h 755379"/>
              <a:gd name="connsiteX3" fmla="*/ 830383 w 2357612"/>
              <a:gd name="connsiteY3" fmla="*/ 695974 h 755379"/>
              <a:gd name="connsiteX4" fmla="*/ 847401 w 2357612"/>
              <a:gd name="connsiteY4" fmla="*/ 687234 h 755379"/>
              <a:gd name="connsiteX0" fmla="*/ 872128 w 2357612"/>
              <a:gd name="connsiteY0" fmla="*/ 573563 h 755379"/>
              <a:gd name="connsiteX1" fmla="*/ 915365 w 2357612"/>
              <a:gd name="connsiteY1" fmla="*/ 646235 h 755379"/>
              <a:gd name="connsiteX2" fmla="*/ 855571 w 2357612"/>
              <a:gd name="connsiteY2" fmla="*/ 573563 h 755379"/>
              <a:gd name="connsiteX3" fmla="*/ 850970 w 2357612"/>
              <a:gd name="connsiteY3" fmla="*/ 578163 h 755379"/>
              <a:gd name="connsiteX4" fmla="*/ 872128 w 2357612"/>
              <a:gd name="connsiteY4" fmla="*/ 573563 h 755379"/>
              <a:gd name="connsiteX0" fmla="*/ 893038 w 2357612"/>
              <a:gd name="connsiteY0" fmla="*/ 704325 h 755379"/>
              <a:gd name="connsiteX1" fmla="*/ 841984 w 2357612"/>
              <a:gd name="connsiteY1" fmla="*/ 755379 h 755379"/>
              <a:gd name="connsiteX2" fmla="*/ 790930 w 2357612"/>
              <a:gd name="connsiteY2" fmla="*/ 704325 h 755379"/>
              <a:gd name="connsiteX3" fmla="*/ 841984 w 2357612"/>
              <a:gd name="connsiteY3" fmla="*/ 653271 h 755379"/>
              <a:gd name="connsiteX4" fmla="*/ 893038 w 2357612"/>
              <a:gd name="connsiteY4" fmla="*/ 704325 h 755379"/>
              <a:gd name="connsiteX0" fmla="*/ 4729 w 43256"/>
              <a:gd name="connsiteY0" fmla="*/ 26036 h 53265"/>
              <a:gd name="connsiteX1" fmla="*/ 2196 w 43256"/>
              <a:gd name="connsiteY1" fmla="*/ 25239 h 53265"/>
              <a:gd name="connsiteX2" fmla="*/ 6964 w 43256"/>
              <a:gd name="connsiteY2" fmla="*/ 34758 h 53265"/>
              <a:gd name="connsiteX3" fmla="*/ 5856 w 43256"/>
              <a:gd name="connsiteY3" fmla="*/ 35139 h 53265"/>
              <a:gd name="connsiteX4" fmla="*/ 16514 w 43256"/>
              <a:gd name="connsiteY4" fmla="*/ 38949 h 53265"/>
              <a:gd name="connsiteX5" fmla="*/ 15846 w 43256"/>
              <a:gd name="connsiteY5" fmla="*/ 37209 h 53265"/>
              <a:gd name="connsiteX6" fmla="*/ 28863 w 43256"/>
              <a:gd name="connsiteY6" fmla="*/ 34610 h 53265"/>
              <a:gd name="connsiteX7" fmla="*/ 28596 w 43256"/>
              <a:gd name="connsiteY7" fmla="*/ 36519 h 53265"/>
              <a:gd name="connsiteX8" fmla="*/ 34165 w 43256"/>
              <a:gd name="connsiteY8" fmla="*/ 22813 h 53265"/>
              <a:gd name="connsiteX9" fmla="*/ 37416 w 43256"/>
              <a:gd name="connsiteY9" fmla="*/ 29949 h 53265"/>
              <a:gd name="connsiteX10" fmla="*/ 41834 w 43256"/>
              <a:gd name="connsiteY10" fmla="*/ 15213 h 53265"/>
              <a:gd name="connsiteX11" fmla="*/ 40386 w 43256"/>
              <a:gd name="connsiteY11" fmla="*/ 17889 h 53265"/>
              <a:gd name="connsiteX12" fmla="*/ 38360 w 43256"/>
              <a:gd name="connsiteY12" fmla="*/ 5285 h 53265"/>
              <a:gd name="connsiteX13" fmla="*/ 38436 w 43256"/>
              <a:gd name="connsiteY13" fmla="*/ 6549 h 53265"/>
              <a:gd name="connsiteX14" fmla="*/ 29114 w 43256"/>
              <a:gd name="connsiteY14" fmla="*/ 3811 h 53265"/>
              <a:gd name="connsiteX15" fmla="*/ 29856 w 43256"/>
              <a:gd name="connsiteY15" fmla="*/ 2199 h 53265"/>
              <a:gd name="connsiteX16" fmla="*/ 22177 w 43256"/>
              <a:gd name="connsiteY16" fmla="*/ 4579 h 53265"/>
              <a:gd name="connsiteX17" fmla="*/ 22536 w 43256"/>
              <a:gd name="connsiteY17" fmla="*/ 3189 h 53265"/>
              <a:gd name="connsiteX18" fmla="*/ 14036 w 43256"/>
              <a:gd name="connsiteY18" fmla="*/ 5051 h 53265"/>
              <a:gd name="connsiteX19" fmla="*/ 15336 w 43256"/>
              <a:gd name="connsiteY19" fmla="*/ 6399 h 53265"/>
              <a:gd name="connsiteX20" fmla="*/ 4163 w 43256"/>
              <a:gd name="connsiteY20" fmla="*/ 15648 h 53265"/>
              <a:gd name="connsiteX21" fmla="*/ 3936 w 43256"/>
              <a:gd name="connsiteY21" fmla="*/ 14229 h 53265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790930 w 2357612"/>
              <a:gd name="connsiteY2" fmla="*/ 704325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58841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58841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49122"/>
              <a:gd name="connsiteX1" fmla="*/ 5659 w 43256"/>
              <a:gd name="connsiteY1" fmla="*/ 6766 h 49122"/>
              <a:gd name="connsiteX2" fmla="*/ 14041 w 43256"/>
              <a:gd name="connsiteY2" fmla="*/ 5061 h 49122"/>
              <a:gd name="connsiteX3" fmla="*/ 22492 w 43256"/>
              <a:gd name="connsiteY3" fmla="*/ 3291 h 49122"/>
              <a:gd name="connsiteX4" fmla="*/ 25785 w 43256"/>
              <a:gd name="connsiteY4" fmla="*/ 59 h 49122"/>
              <a:gd name="connsiteX5" fmla="*/ 29869 w 43256"/>
              <a:gd name="connsiteY5" fmla="*/ 2340 h 49122"/>
              <a:gd name="connsiteX6" fmla="*/ 35499 w 43256"/>
              <a:gd name="connsiteY6" fmla="*/ 549 h 49122"/>
              <a:gd name="connsiteX7" fmla="*/ 38354 w 43256"/>
              <a:gd name="connsiteY7" fmla="*/ 5435 h 49122"/>
              <a:gd name="connsiteX8" fmla="*/ 42018 w 43256"/>
              <a:gd name="connsiteY8" fmla="*/ 10177 h 49122"/>
              <a:gd name="connsiteX9" fmla="*/ 41854 w 43256"/>
              <a:gd name="connsiteY9" fmla="*/ 15319 h 49122"/>
              <a:gd name="connsiteX10" fmla="*/ 43052 w 43256"/>
              <a:gd name="connsiteY10" fmla="*/ 23181 h 49122"/>
              <a:gd name="connsiteX11" fmla="*/ 37440 w 43256"/>
              <a:gd name="connsiteY11" fmla="*/ 30063 h 49122"/>
              <a:gd name="connsiteX12" fmla="*/ 35431 w 43256"/>
              <a:gd name="connsiteY12" fmla="*/ 35960 h 49122"/>
              <a:gd name="connsiteX13" fmla="*/ 28591 w 43256"/>
              <a:gd name="connsiteY13" fmla="*/ 36674 h 49122"/>
              <a:gd name="connsiteX14" fmla="*/ 23703 w 43256"/>
              <a:gd name="connsiteY14" fmla="*/ 42965 h 49122"/>
              <a:gd name="connsiteX15" fmla="*/ 16516 w 43256"/>
              <a:gd name="connsiteY15" fmla="*/ 39125 h 49122"/>
              <a:gd name="connsiteX16" fmla="*/ 5840 w 43256"/>
              <a:gd name="connsiteY16" fmla="*/ 35331 h 49122"/>
              <a:gd name="connsiteX17" fmla="*/ 1146 w 43256"/>
              <a:gd name="connsiteY17" fmla="*/ 31109 h 49122"/>
              <a:gd name="connsiteX18" fmla="*/ 2149 w 43256"/>
              <a:gd name="connsiteY18" fmla="*/ 25410 h 49122"/>
              <a:gd name="connsiteX19" fmla="*/ 31 w 43256"/>
              <a:gd name="connsiteY19" fmla="*/ 19563 h 49122"/>
              <a:gd name="connsiteX20" fmla="*/ 3899 w 43256"/>
              <a:gd name="connsiteY20" fmla="*/ 14366 h 49122"/>
              <a:gd name="connsiteX21" fmla="*/ 3936 w 43256"/>
              <a:gd name="connsiteY21" fmla="*/ 14229 h 49122"/>
              <a:gd name="connsiteX0" fmla="*/ 873159 w 2357612"/>
              <a:gd name="connsiteY0" fmla="*/ 597082 h 696623"/>
              <a:gd name="connsiteX1" fmla="*/ 881898 w 2357612"/>
              <a:gd name="connsiteY1" fmla="*/ 523948 h 696623"/>
              <a:gd name="connsiteX2" fmla="*/ 864879 w 2357612"/>
              <a:gd name="connsiteY2" fmla="*/ 545567 h 696623"/>
              <a:gd name="connsiteX3" fmla="*/ 830383 w 2357612"/>
              <a:gd name="connsiteY3" fmla="*/ 695974 h 696623"/>
              <a:gd name="connsiteX4" fmla="*/ 873159 w 2357612"/>
              <a:gd name="connsiteY4" fmla="*/ 597082 h 696623"/>
              <a:gd name="connsiteX0" fmla="*/ 872128 w 2357612"/>
              <a:gd name="connsiteY0" fmla="*/ 573563 h 696623"/>
              <a:gd name="connsiteX1" fmla="*/ 915365 w 2357612"/>
              <a:gd name="connsiteY1" fmla="*/ 646235 h 696623"/>
              <a:gd name="connsiteX2" fmla="*/ 855571 w 2357612"/>
              <a:gd name="connsiteY2" fmla="*/ 573563 h 696623"/>
              <a:gd name="connsiteX3" fmla="*/ 850970 w 2357612"/>
              <a:gd name="connsiteY3" fmla="*/ 578163 h 696623"/>
              <a:gd name="connsiteX4" fmla="*/ 872128 w 2357612"/>
              <a:gd name="connsiteY4" fmla="*/ 573563 h 696623"/>
              <a:gd name="connsiteX0" fmla="*/ 893038 w 2357612"/>
              <a:gd name="connsiteY0" fmla="*/ 588415 h 696623"/>
              <a:gd name="connsiteX1" fmla="*/ 880620 w 2357612"/>
              <a:gd name="connsiteY1" fmla="*/ 600833 h 696623"/>
              <a:gd name="connsiteX2" fmla="*/ 881082 w 2357612"/>
              <a:gd name="connsiteY2" fmla="*/ 575536 h 696623"/>
              <a:gd name="connsiteX3" fmla="*/ 841984 w 2357612"/>
              <a:gd name="connsiteY3" fmla="*/ 653271 h 696623"/>
              <a:gd name="connsiteX4" fmla="*/ 893038 w 2357612"/>
              <a:gd name="connsiteY4" fmla="*/ 588415 h 696623"/>
              <a:gd name="connsiteX0" fmla="*/ 4729 w 43256"/>
              <a:gd name="connsiteY0" fmla="*/ 26036 h 49122"/>
              <a:gd name="connsiteX1" fmla="*/ 2196 w 43256"/>
              <a:gd name="connsiteY1" fmla="*/ 25239 h 49122"/>
              <a:gd name="connsiteX2" fmla="*/ 6964 w 43256"/>
              <a:gd name="connsiteY2" fmla="*/ 34758 h 49122"/>
              <a:gd name="connsiteX3" fmla="*/ 5856 w 43256"/>
              <a:gd name="connsiteY3" fmla="*/ 35139 h 49122"/>
              <a:gd name="connsiteX4" fmla="*/ 16514 w 43256"/>
              <a:gd name="connsiteY4" fmla="*/ 38949 h 49122"/>
              <a:gd name="connsiteX5" fmla="*/ 15846 w 43256"/>
              <a:gd name="connsiteY5" fmla="*/ 37209 h 49122"/>
              <a:gd name="connsiteX6" fmla="*/ 28863 w 43256"/>
              <a:gd name="connsiteY6" fmla="*/ 34610 h 49122"/>
              <a:gd name="connsiteX7" fmla="*/ 28596 w 43256"/>
              <a:gd name="connsiteY7" fmla="*/ 36519 h 49122"/>
              <a:gd name="connsiteX8" fmla="*/ 34165 w 43256"/>
              <a:gd name="connsiteY8" fmla="*/ 22813 h 49122"/>
              <a:gd name="connsiteX9" fmla="*/ 37416 w 43256"/>
              <a:gd name="connsiteY9" fmla="*/ 29949 h 49122"/>
              <a:gd name="connsiteX10" fmla="*/ 41834 w 43256"/>
              <a:gd name="connsiteY10" fmla="*/ 15213 h 49122"/>
              <a:gd name="connsiteX11" fmla="*/ 40386 w 43256"/>
              <a:gd name="connsiteY11" fmla="*/ 17889 h 49122"/>
              <a:gd name="connsiteX12" fmla="*/ 38360 w 43256"/>
              <a:gd name="connsiteY12" fmla="*/ 5285 h 49122"/>
              <a:gd name="connsiteX13" fmla="*/ 38436 w 43256"/>
              <a:gd name="connsiteY13" fmla="*/ 6549 h 49122"/>
              <a:gd name="connsiteX14" fmla="*/ 29114 w 43256"/>
              <a:gd name="connsiteY14" fmla="*/ 3811 h 49122"/>
              <a:gd name="connsiteX15" fmla="*/ 29856 w 43256"/>
              <a:gd name="connsiteY15" fmla="*/ 2199 h 49122"/>
              <a:gd name="connsiteX16" fmla="*/ 22177 w 43256"/>
              <a:gd name="connsiteY16" fmla="*/ 4579 h 49122"/>
              <a:gd name="connsiteX17" fmla="*/ 22536 w 43256"/>
              <a:gd name="connsiteY17" fmla="*/ 3189 h 49122"/>
              <a:gd name="connsiteX18" fmla="*/ 14036 w 43256"/>
              <a:gd name="connsiteY18" fmla="*/ 5051 h 49122"/>
              <a:gd name="connsiteX19" fmla="*/ 15336 w 43256"/>
              <a:gd name="connsiteY19" fmla="*/ 6399 h 49122"/>
              <a:gd name="connsiteX20" fmla="*/ 4163 w 43256"/>
              <a:gd name="connsiteY20" fmla="*/ 15648 h 49122"/>
              <a:gd name="connsiteX21" fmla="*/ 3936 w 43256"/>
              <a:gd name="connsiteY21" fmla="*/ 14229 h 49122"/>
              <a:gd name="connsiteX0" fmla="*/ 3936 w 43256"/>
              <a:gd name="connsiteY0" fmla="*/ 14229 h 46069"/>
              <a:gd name="connsiteX1" fmla="*/ 5659 w 43256"/>
              <a:gd name="connsiteY1" fmla="*/ 6766 h 46069"/>
              <a:gd name="connsiteX2" fmla="*/ 14041 w 43256"/>
              <a:gd name="connsiteY2" fmla="*/ 5061 h 46069"/>
              <a:gd name="connsiteX3" fmla="*/ 22492 w 43256"/>
              <a:gd name="connsiteY3" fmla="*/ 3291 h 46069"/>
              <a:gd name="connsiteX4" fmla="*/ 25785 w 43256"/>
              <a:gd name="connsiteY4" fmla="*/ 59 h 46069"/>
              <a:gd name="connsiteX5" fmla="*/ 29869 w 43256"/>
              <a:gd name="connsiteY5" fmla="*/ 2340 h 46069"/>
              <a:gd name="connsiteX6" fmla="*/ 35499 w 43256"/>
              <a:gd name="connsiteY6" fmla="*/ 549 h 46069"/>
              <a:gd name="connsiteX7" fmla="*/ 38354 w 43256"/>
              <a:gd name="connsiteY7" fmla="*/ 5435 h 46069"/>
              <a:gd name="connsiteX8" fmla="*/ 42018 w 43256"/>
              <a:gd name="connsiteY8" fmla="*/ 10177 h 46069"/>
              <a:gd name="connsiteX9" fmla="*/ 41854 w 43256"/>
              <a:gd name="connsiteY9" fmla="*/ 15319 h 46069"/>
              <a:gd name="connsiteX10" fmla="*/ 43052 w 43256"/>
              <a:gd name="connsiteY10" fmla="*/ 23181 h 46069"/>
              <a:gd name="connsiteX11" fmla="*/ 37440 w 43256"/>
              <a:gd name="connsiteY11" fmla="*/ 30063 h 46069"/>
              <a:gd name="connsiteX12" fmla="*/ 35431 w 43256"/>
              <a:gd name="connsiteY12" fmla="*/ 35960 h 46069"/>
              <a:gd name="connsiteX13" fmla="*/ 28591 w 43256"/>
              <a:gd name="connsiteY13" fmla="*/ 36674 h 46069"/>
              <a:gd name="connsiteX14" fmla="*/ 23703 w 43256"/>
              <a:gd name="connsiteY14" fmla="*/ 42965 h 46069"/>
              <a:gd name="connsiteX15" fmla="*/ 16516 w 43256"/>
              <a:gd name="connsiteY15" fmla="*/ 39125 h 46069"/>
              <a:gd name="connsiteX16" fmla="*/ 5840 w 43256"/>
              <a:gd name="connsiteY16" fmla="*/ 35331 h 46069"/>
              <a:gd name="connsiteX17" fmla="*/ 1146 w 43256"/>
              <a:gd name="connsiteY17" fmla="*/ 31109 h 46069"/>
              <a:gd name="connsiteX18" fmla="*/ 2149 w 43256"/>
              <a:gd name="connsiteY18" fmla="*/ 25410 h 46069"/>
              <a:gd name="connsiteX19" fmla="*/ 31 w 43256"/>
              <a:gd name="connsiteY19" fmla="*/ 19563 h 46069"/>
              <a:gd name="connsiteX20" fmla="*/ 3899 w 43256"/>
              <a:gd name="connsiteY20" fmla="*/ 14366 h 46069"/>
              <a:gd name="connsiteX21" fmla="*/ 3936 w 43256"/>
              <a:gd name="connsiteY21" fmla="*/ 14229 h 46069"/>
              <a:gd name="connsiteX0" fmla="*/ 873159 w 2357612"/>
              <a:gd name="connsiteY0" fmla="*/ 597082 h 653328"/>
              <a:gd name="connsiteX1" fmla="*/ 881898 w 2357612"/>
              <a:gd name="connsiteY1" fmla="*/ 523948 h 653328"/>
              <a:gd name="connsiteX2" fmla="*/ 864879 w 2357612"/>
              <a:gd name="connsiteY2" fmla="*/ 545567 h 653328"/>
              <a:gd name="connsiteX3" fmla="*/ 881898 w 2357612"/>
              <a:gd name="connsiteY3" fmla="*/ 554307 h 653328"/>
              <a:gd name="connsiteX4" fmla="*/ 873159 w 2357612"/>
              <a:gd name="connsiteY4" fmla="*/ 597082 h 653328"/>
              <a:gd name="connsiteX0" fmla="*/ 872128 w 2357612"/>
              <a:gd name="connsiteY0" fmla="*/ 573563 h 653328"/>
              <a:gd name="connsiteX1" fmla="*/ 915365 w 2357612"/>
              <a:gd name="connsiteY1" fmla="*/ 646235 h 653328"/>
              <a:gd name="connsiteX2" fmla="*/ 855571 w 2357612"/>
              <a:gd name="connsiteY2" fmla="*/ 573563 h 653328"/>
              <a:gd name="connsiteX3" fmla="*/ 850970 w 2357612"/>
              <a:gd name="connsiteY3" fmla="*/ 578163 h 653328"/>
              <a:gd name="connsiteX4" fmla="*/ 872128 w 2357612"/>
              <a:gd name="connsiteY4" fmla="*/ 573563 h 653328"/>
              <a:gd name="connsiteX0" fmla="*/ 893038 w 2357612"/>
              <a:gd name="connsiteY0" fmla="*/ 588415 h 653328"/>
              <a:gd name="connsiteX1" fmla="*/ 880620 w 2357612"/>
              <a:gd name="connsiteY1" fmla="*/ 600833 h 653328"/>
              <a:gd name="connsiteX2" fmla="*/ 881082 w 2357612"/>
              <a:gd name="connsiteY2" fmla="*/ 575536 h 653328"/>
              <a:gd name="connsiteX3" fmla="*/ 841984 w 2357612"/>
              <a:gd name="connsiteY3" fmla="*/ 653271 h 653328"/>
              <a:gd name="connsiteX4" fmla="*/ 893038 w 2357612"/>
              <a:gd name="connsiteY4" fmla="*/ 588415 h 653328"/>
              <a:gd name="connsiteX0" fmla="*/ 4729 w 43256"/>
              <a:gd name="connsiteY0" fmla="*/ 26036 h 46069"/>
              <a:gd name="connsiteX1" fmla="*/ 2196 w 43256"/>
              <a:gd name="connsiteY1" fmla="*/ 25239 h 46069"/>
              <a:gd name="connsiteX2" fmla="*/ 6964 w 43256"/>
              <a:gd name="connsiteY2" fmla="*/ 34758 h 46069"/>
              <a:gd name="connsiteX3" fmla="*/ 5856 w 43256"/>
              <a:gd name="connsiteY3" fmla="*/ 35139 h 46069"/>
              <a:gd name="connsiteX4" fmla="*/ 16514 w 43256"/>
              <a:gd name="connsiteY4" fmla="*/ 38949 h 46069"/>
              <a:gd name="connsiteX5" fmla="*/ 15846 w 43256"/>
              <a:gd name="connsiteY5" fmla="*/ 37209 h 46069"/>
              <a:gd name="connsiteX6" fmla="*/ 28863 w 43256"/>
              <a:gd name="connsiteY6" fmla="*/ 34610 h 46069"/>
              <a:gd name="connsiteX7" fmla="*/ 28596 w 43256"/>
              <a:gd name="connsiteY7" fmla="*/ 36519 h 46069"/>
              <a:gd name="connsiteX8" fmla="*/ 34165 w 43256"/>
              <a:gd name="connsiteY8" fmla="*/ 22813 h 46069"/>
              <a:gd name="connsiteX9" fmla="*/ 37416 w 43256"/>
              <a:gd name="connsiteY9" fmla="*/ 29949 h 46069"/>
              <a:gd name="connsiteX10" fmla="*/ 41834 w 43256"/>
              <a:gd name="connsiteY10" fmla="*/ 15213 h 46069"/>
              <a:gd name="connsiteX11" fmla="*/ 40386 w 43256"/>
              <a:gd name="connsiteY11" fmla="*/ 17889 h 46069"/>
              <a:gd name="connsiteX12" fmla="*/ 38360 w 43256"/>
              <a:gd name="connsiteY12" fmla="*/ 5285 h 46069"/>
              <a:gd name="connsiteX13" fmla="*/ 38436 w 43256"/>
              <a:gd name="connsiteY13" fmla="*/ 6549 h 46069"/>
              <a:gd name="connsiteX14" fmla="*/ 29114 w 43256"/>
              <a:gd name="connsiteY14" fmla="*/ 3811 h 46069"/>
              <a:gd name="connsiteX15" fmla="*/ 29856 w 43256"/>
              <a:gd name="connsiteY15" fmla="*/ 2199 h 46069"/>
              <a:gd name="connsiteX16" fmla="*/ 22177 w 43256"/>
              <a:gd name="connsiteY16" fmla="*/ 4579 h 46069"/>
              <a:gd name="connsiteX17" fmla="*/ 22536 w 43256"/>
              <a:gd name="connsiteY17" fmla="*/ 3189 h 46069"/>
              <a:gd name="connsiteX18" fmla="*/ 14036 w 43256"/>
              <a:gd name="connsiteY18" fmla="*/ 5051 h 46069"/>
              <a:gd name="connsiteX19" fmla="*/ 15336 w 43256"/>
              <a:gd name="connsiteY19" fmla="*/ 6399 h 46069"/>
              <a:gd name="connsiteX20" fmla="*/ 4163 w 43256"/>
              <a:gd name="connsiteY20" fmla="*/ 15648 h 46069"/>
              <a:gd name="connsiteX21" fmla="*/ 3936 w 43256"/>
              <a:gd name="connsiteY21" fmla="*/ 14229 h 46069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15365 w 2357612"/>
              <a:gd name="connsiteY1" fmla="*/ 646235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02486 w 2357612"/>
              <a:gd name="connsiteY1" fmla="*/ 594719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80620 w 2357612"/>
              <a:gd name="connsiteY1" fmla="*/ 600833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4469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7782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6519 w 43256"/>
              <a:gd name="connsiteY8" fmla="*/ 29438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3256" h="43219">
                <a:moveTo>
                  <a:pt x="3936" y="14229"/>
                </a:moveTo>
                <a:cubicBezTo>
                  <a:pt x="3665" y="11516"/>
                  <a:pt x="4297" y="8780"/>
                  <a:pt x="5659" y="6766"/>
                </a:cubicBezTo>
                <a:cubicBezTo>
                  <a:pt x="7811" y="3585"/>
                  <a:pt x="11300" y="2876"/>
                  <a:pt x="14041" y="5061"/>
                </a:cubicBezTo>
                <a:cubicBezTo>
                  <a:pt x="15714" y="768"/>
                  <a:pt x="19950" y="-119"/>
                  <a:pt x="22492" y="3291"/>
                </a:cubicBezTo>
                <a:cubicBezTo>
                  <a:pt x="23133" y="1542"/>
                  <a:pt x="24364" y="333"/>
                  <a:pt x="25785" y="59"/>
                </a:cubicBezTo>
                <a:cubicBezTo>
                  <a:pt x="27349" y="-243"/>
                  <a:pt x="28911" y="629"/>
                  <a:pt x="29869" y="2340"/>
                </a:cubicBezTo>
                <a:cubicBezTo>
                  <a:pt x="31251" y="126"/>
                  <a:pt x="33537" y="-601"/>
                  <a:pt x="35499" y="549"/>
                </a:cubicBezTo>
                <a:cubicBezTo>
                  <a:pt x="36994" y="1425"/>
                  <a:pt x="38066" y="3259"/>
                  <a:pt x="38354" y="5435"/>
                </a:cubicBezTo>
                <a:cubicBezTo>
                  <a:pt x="40082" y="6077"/>
                  <a:pt x="41458" y="7857"/>
                  <a:pt x="42018" y="10177"/>
                </a:cubicBezTo>
                <a:cubicBezTo>
                  <a:pt x="42425" y="11861"/>
                  <a:pt x="42367" y="13690"/>
                  <a:pt x="41854" y="15319"/>
                </a:cubicBezTo>
                <a:cubicBezTo>
                  <a:pt x="43115" y="17553"/>
                  <a:pt x="43556" y="20449"/>
                  <a:pt x="43052" y="23181"/>
                </a:cubicBezTo>
                <a:cubicBezTo>
                  <a:pt x="42382" y="26813"/>
                  <a:pt x="40164" y="29533"/>
                  <a:pt x="37440" y="30063"/>
                </a:cubicBezTo>
                <a:cubicBezTo>
                  <a:pt x="37427" y="32330"/>
                  <a:pt x="36694" y="34480"/>
                  <a:pt x="35431" y="35960"/>
                </a:cubicBezTo>
                <a:cubicBezTo>
                  <a:pt x="33512" y="38209"/>
                  <a:pt x="30740" y="38498"/>
                  <a:pt x="28591" y="36674"/>
                </a:cubicBezTo>
                <a:cubicBezTo>
                  <a:pt x="27896" y="39807"/>
                  <a:pt x="26035" y="42202"/>
                  <a:pt x="23703" y="42965"/>
                </a:cubicBezTo>
                <a:cubicBezTo>
                  <a:pt x="20955" y="43864"/>
                  <a:pt x="18087" y="42332"/>
                  <a:pt x="16516" y="39125"/>
                </a:cubicBezTo>
                <a:cubicBezTo>
                  <a:pt x="12808" y="42169"/>
                  <a:pt x="7992" y="40458"/>
                  <a:pt x="5840" y="35331"/>
                </a:cubicBezTo>
                <a:cubicBezTo>
                  <a:pt x="3726" y="35668"/>
                  <a:pt x="1741" y="33883"/>
                  <a:pt x="1146" y="31109"/>
                </a:cubicBezTo>
                <a:cubicBezTo>
                  <a:pt x="715" y="29102"/>
                  <a:pt x="1096" y="26936"/>
                  <a:pt x="2149" y="25410"/>
                </a:cubicBezTo>
                <a:cubicBezTo>
                  <a:pt x="655" y="24213"/>
                  <a:pt x="-177" y="21916"/>
                  <a:pt x="31" y="19563"/>
                </a:cubicBezTo>
                <a:cubicBezTo>
                  <a:pt x="275" y="16808"/>
                  <a:pt x="1881" y="14650"/>
                  <a:pt x="3899" y="14366"/>
                </a:cubicBezTo>
                <a:cubicBezTo>
                  <a:pt x="3911" y="14320"/>
                  <a:pt x="3924" y="14275"/>
                  <a:pt x="3936" y="14229"/>
                </a:cubicBezTo>
                <a:close/>
              </a:path>
              <a:path w="2357612" h="612905">
                <a:moveTo>
                  <a:pt x="880465" y="553337"/>
                </a:moveTo>
                <a:cubicBezTo>
                  <a:pt x="880465" y="548277"/>
                  <a:pt x="884496" y="525243"/>
                  <a:pt x="881898" y="523948"/>
                </a:cubicBezTo>
                <a:cubicBezTo>
                  <a:pt x="879300" y="522653"/>
                  <a:pt x="864879" y="554966"/>
                  <a:pt x="864879" y="545567"/>
                </a:cubicBezTo>
                <a:cubicBezTo>
                  <a:pt x="864879" y="536168"/>
                  <a:pt x="879300" y="553012"/>
                  <a:pt x="881898" y="554307"/>
                </a:cubicBezTo>
                <a:cubicBezTo>
                  <a:pt x="884496" y="555602"/>
                  <a:pt x="880465" y="558397"/>
                  <a:pt x="880465" y="553337"/>
                </a:cubicBezTo>
                <a:close/>
              </a:path>
              <a:path w="2357612" h="612905">
                <a:moveTo>
                  <a:pt x="886740" y="553149"/>
                </a:moveTo>
                <a:cubicBezTo>
                  <a:pt x="884367" y="552992"/>
                  <a:pt x="866280" y="556321"/>
                  <a:pt x="865956" y="556807"/>
                </a:cubicBezTo>
                <a:cubicBezTo>
                  <a:pt x="865632" y="557293"/>
                  <a:pt x="884796" y="574863"/>
                  <a:pt x="884796" y="556065"/>
                </a:cubicBezTo>
                <a:cubicBezTo>
                  <a:pt x="884796" y="537267"/>
                  <a:pt x="879871" y="558235"/>
                  <a:pt x="880195" y="557749"/>
                </a:cubicBezTo>
                <a:cubicBezTo>
                  <a:pt x="880519" y="557263"/>
                  <a:pt x="889113" y="553306"/>
                  <a:pt x="886740" y="553149"/>
                </a:cubicBezTo>
                <a:close/>
              </a:path>
              <a:path w="2357612" h="612905">
                <a:moveTo>
                  <a:pt x="867280" y="549778"/>
                </a:moveTo>
                <a:cubicBezTo>
                  <a:pt x="862698" y="548383"/>
                  <a:pt x="864223" y="548268"/>
                  <a:pt x="867741" y="550131"/>
                </a:cubicBezTo>
                <a:cubicBezTo>
                  <a:pt x="871259" y="551994"/>
                  <a:pt x="888388" y="589150"/>
                  <a:pt x="888388" y="560954"/>
                </a:cubicBezTo>
                <a:cubicBezTo>
                  <a:pt x="888388" y="532758"/>
                  <a:pt x="898750" y="560362"/>
                  <a:pt x="895232" y="558499"/>
                </a:cubicBezTo>
                <a:cubicBezTo>
                  <a:pt x="891714" y="556636"/>
                  <a:pt x="871862" y="551173"/>
                  <a:pt x="867280" y="549778"/>
                </a:cubicBezTo>
                <a:close/>
              </a:path>
              <a:path w="43256" h="43219" fill="none" extrusionOk="0">
                <a:moveTo>
                  <a:pt x="4729" y="26036"/>
                </a:moveTo>
                <a:cubicBezTo>
                  <a:pt x="3845" y="26130"/>
                  <a:pt x="2961" y="25852"/>
                  <a:pt x="2196" y="25239"/>
                </a:cubicBezTo>
                <a:moveTo>
                  <a:pt x="6964" y="34758"/>
                </a:moveTo>
                <a:cubicBezTo>
                  <a:pt x="6609" y="34951"/>
                  <a:pt x="6236" y="35079"/>
                  <a:pt x="5856" y="35139"/>
                </a:cubicBezTo>
                <a:moveTo>
                  <a:pt x="16514" y="38949"/>
                </a:moveTo>
                <a:cubicBezTo>
                  <a:pt x="16247" y="38403"/>
                  <a:pt x="16023" y="37820"/>
                  <a:pt x="15846" y="37209"/>
                </a:cubicBezTo>
                <a:moveTo>
                  <a:pt x="28863" y="34610"/>
                </a:moveTo>
                <a:cubicBezTo>
                  <a:pt x="28824" y="35257"/>
                  <a:pt x="28734" y="35897"/>
                  <a:pt x="28596" y="36519"/>
                </a:cubicBezTo>
                <a:moveTo>
                  <a:pt x="36519" y="29438"/>
                </a:moveTo>
                <a:cubicBezTo>
                  <a:pt x="38523" y="30766"/>
                  <a:pt x="37434" y="26917"/>
                  <a:pt x="37416" y="29949"/>
                </a:cubicBezTo>
                <a:moveTo>
                  <a:pt x="41834" y="15213"/>
                </a:moveTo>
                <a:cubicBezTo>
                  <a:pt x="41509" y="16245"/>
                  <a:pt x="41014" y="17161"/>
                  <a:pt x="40386" y="17889"/>
                </a:cubicBezTo>
                <a:moveTo>
                  <a:pt x="38360" y="5285"/>
                </a:moveTo>
                <a:cubicBezTo>
                  <a:pt x="38415" y="5702"/>
                  <a:pt x="38441" y="6125"/>
                  <a:pt x="38436" y="6549"/>
                </a:cubicBezTo>
                <a:moveTo>
                  <a:pt x="29114" y="3811"/>
                </a:moveTo>
                <a:cubicBezTo>
                  <a:pt x="29303" y="3228"/>
                  <a:pt x="29552" y="2685"/>
                  <a:pt x="29856" y="2199"/>
                </a:cubicBezTo>
                <a:moveTo>
                  <a:pt x="22177" y="4579"/>
                </a:moveTo>
                <a:cubicBezTo>
                  <a:pt x="22254" y="4097"/>
                  <a:pt x="22375" y="3630"/>
                  <a:pt x="22536" y="3189"/>
                </a:cubicBezTo>
                <a:moveTo>
                  <a:pt x="14036" y="5051"/>
                </a:moveTo>
                <a:cubicBezTo>
                  <a:pt x="14508" y="5427"/>
                  <a:pt x="14944" y="5880"/>
                  <a:pt x="15336" y="6399"/>
                </a:cubicBezTo>
                <a:moveTo>
                  <a:pt x="4163" y="15648"/>
                </a:moveTo>
                <a:cubicBezTo>
                  <a:pt x="4060" y="15184"/>
                  <a:pt x="3984" y="14710"/>
                  <a:pt x="3936" y="14229"/>
                </a:cubicBezTo>
              </a:path>
            </a:pathLst>
          </a:custGeom>
          <a:noFill/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10" name="TextovéPole 9"/>
          <p:cNvSpPr txBox="1"/>
          <p:nvPr/>
        </p:nvSpPr>
        <p:spPr>
          <a:xfrm rot="346059">
            <a:off x="937712" y="1756310"/>
            <a:ext cx="2933524" cy="578743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přídavné jméno</a:t>
            </a:r>
            <a:endParaRPr lang="cs-CZ" sz="3200" dirty="0"/>
          </a:p>
        </p:txBody>
      </p:sp>
      <p:sp>
        <p:nvSpPr>
          <p:cNvPr id="6" name="Obláček 3"/>
          <p:cNvSpPr/>
          <p:nvPr/>
        </p:nvSpPr>
        <p:spPr>
          <a:xfrm rot="637854">
            <a:off x="225188" y="5229895"/>
            <a:ext cx="3703149" cy="1289159"/>
          </a:xfrm>
          <a:custGeom>
            <a:avLst/>
            <a:gdLst>
              <a:gd name="connsiteX0" fmla="*/ 3900 w 43200"/>
              <a:gd name="connsiteY0" fmla="*/ 14370 h 43200"/>
              <a:gd name="connsiteX1" fmla="*/ 5623 w 43200"/>
              <a:gd name="connsiteY1" fmla="*/ 6907 h 43200"/>
              <a:gd name="connsiteX2" fmla="*/ 14005 w 43200"/>
              <a:gd name="connsiteY2" fmla="*/ 5202 h 43200"/>
              <a:gd name="connsiteX3" fmla="*/ 22456 w 43200"/>
              <a:gd name="connsiteY3" fmla="*/ 3432 h 43200"/>
              <a:gd name="connsiteX4" fmla="*/ 25749 w 43200"/>
              <a:gd name="connsiteY4" fmla="*/ 200 h 43200"/>
              <a:gd name="connsiteX5" fmla="*/ 29833 w 43200"/>
              <a:gd name="connsiteY5" fmla="*/ 2481 h 43200"/>
              <a:gd name="connsiteX6" fmla="*/ 35463 w 43200"/>
              <a:gd name="connsiteY6" fmla="*/ 690 h 43200"/>
              <a:gd name="connsiteX7" fmla="*/ 38318 w 43200"/>
              <a:gd name="connsiteY7" fmla="*/ 5576 h 43200"/>
              <a:gd name="connsiteX8" fmla="*/ 41982 w 43200"/>
              <a:gd name="connsiteY8" fmla="*/ 10318 h 43200"/>
              <a:gd name="connsiteX9" fmla="*/ 41818 w 43200"/>
              <a:gd name="connsiteY9" fmla="*/ 15460 h 43200"/>
              <a:gd name="connsiteX10" fmla="*/ 43016 w 43200"/>
              <a:gd name="connsiteY10" fmla="*/ 23322 h 43200"/>
              <a:gd name="connsiteX11" fmla="*/ 37404 w 43200"/>
              <a:gd name="connsiteY11" fmla="*/ 30204 h 43200"/>
              <a:gd name="connsiteX12" fmla="*/ 35395 w 43200"/>
              <a:gd name="connsiteY12" fmla="*/ 36101 h 43200"/>
              <a:gd name="connsiteX13" fmla="*/ 28555 w 43200"/>
              <a:gd name="connsiteY13" fmla="*/ 36815 h 43200"/>
              <a:gd name="connsiteX14" fmla="*/ 23667 w 43200"/>
              <a:gd name="connsiteY14" fmla="*/ 43106 h 43200"/>
              <a:gd name="connsiteX15" fmla="*/ 16480 w 43200"/>
              <a:gd name="connsiteY15" fmla="*/ 39266 h 43200"/>
              <a:gd name="connsiteX16" fmla="*/ 5804 w 43200"/>
              <a:gd name="connsiteY16" fmla="*/ 35472 h 43200"/>
              <a:gd name="connsiteX17" fmla="*/ 1110 w 43200"/>
              <a:gd name="connsiteY17" fmla="*/ 31250 h 43200"/>
              <a:gd name="connsiteX18" fmla="*/ 2113 w 43200"/>
              <a:gd name="connsiteY18" fmla="*/ 25551 h 43200"/>
              <a:gd name="connsiteX19" fmla="*/ -5 w 43200"/>
              <a:gd name="connsiteY19" fmla="*/ 19704 h 43200"/>
              <a:gd name="connsiteX20" fmla="*/ 3863 w 43200"/>
              <a:gd name="connsiteY20" fmla="*/ 14507 h 43200"/>
              <a:gd name="connsiteX21" fmla="*/ 3900 w 43200"/>
              <a:gd name="connsiteY21" fmla="*/ 14370 h 43200"/>
              <a:gd name="connsiteX0" fmla="*/ 665134 w 2354560"/>
              <a:gd name="connsiteY0" fmla="*/ 933933 h 612648"/>
              <a:gd name="connsiteX1" fmla="*/ 648116 w 2354560"/>
              <a:gd name="connsiteY1" fmla="*/ 950951 h 612648"/>
              <a:gd name="connsiteX2" fmla="*/ 631098 w 2354560"/>
              <a:gd name="connsiteY2" fmla="*/ 933933 h 612648"/>
              <a:gd name="connsiteX3" fmla="*/ 648116 w 2354560"/>
              <a:gd name="connsiteY3" fmla="*/ 916915 h 612648"/>
              <a:gd name="connsiteX4" fmla="*/ 665134 w 2354560"/>
              <a:gd name="connsiteY4" fmla="*/ 933933 h 612648"/>
              <a:gd name="connsiteX0" fmla="*/ 767135 w 2354560"/>
              <a:gd name="connsiteY0" fmla="*/ 833140 h 612648"/>
              <a:gd name="connsiteX1" fmla="*/ 733099 w 2354560"/>
              <a:gd name="connsiteY1" fmla="*/ 867176 h 612648"/>
              <a:gd name="connsiteX2" fmla="*/ 699063 w 2354560"/>
              <a:gd name="connsiteY2" fmla="*/ 833140 h 612648"/>
              <a:gd name="connsiteX3" fmla="*/ 733099 w 2354560"/>
              <a:gd name="connsiteY3" fmla="*/ 799104 h 612648"/>
              <a:gd name="connsiteX4" fmla="*/ 767135 w 2354560"/>
              <a:gd name="connsiteY4" fmla="*/ 833140 h 612648"/>
              <a:gd name="connsiteX0" fmla="*/ 891076 w 2354560"/>
              <a:gd name="connsiteY0" fmla="*/ 706325 h 612648"/>
              <a:gd name="connsiteX1" fmla="*/ 840022 w 2354560"/>
              <a:gd name="connsiteY1" fmla="*/ 757379 h 612648"/>
              <a:gd name="connsiteX2" fmla="*/ 788968 w 2354560"/>
              <a:gd name="connsiteY2" fmla="*/ 706325 h 612648"/>
              <a:gd name="connsiteX3" fmla="*/ 840022 w 2354560"/>
              <a:gd name="connsiteY3" fmla="*/ 655271 h 612648"/>
              <a:gd name="connsiteX4" fmla="*/ 891076 w 2354560"/>
              <a:gd name="connsiteY4" fmla="*/ 706325 h 612648"/>
              <a:gd name="connsiteX0" fmla="*/ 4693 w 43200"/>
              <a:gd name="connsiteY0" fmla="*/ 26177 h 43200"/>
              <a:gd name="connsiteX1" fmla="*/ 2160 w 43200"/>
              <a:gd name="connsiteY1" fmla="*/ 25380 h 43200"/>
              <a:gd name="connsiteX2" fmla="*/ 6928 w 43200"/>
              <a:gd name="connsiteY2" fmla="*/ 34899 h 43200"/>
              <a:gd name="connsiteX3" fmla="*/ 5820 w 43200"/>
              <a:gd name="connsiteY3" fmla="*/ 35280 h 43200"/>
              <a:gd name="connsiteX4" fmla="*/ 16478 w 43200"/>
              <a:gd name="connsiteY4" fmla="*/ 39090 h 43200"/>
              <a:gd name="connsiteX5" fmla="*/ 15810 w 43200"/>
              <a:gd name="connsiteY5" fmla="*/ 37350 h 43200"/>
              <a:gd name="connsiteX6" fmla="*/ 28827 w 43200"/>
              <a:gd name="connsiteY6" fmla="*/ 34751 h 43200"/>
              <a:gd name="connsiteX7" fmla="*/ 28560 w 43200"/>
              <a:gd name="connsiteY7" fmla="*/ 36660 h 43200"/>
              <a:gd name="connsiteX8" fmla="*/ 34129 w 43200"/>
              <a:gd name="connsiteY8" fmla="*/ 22954 h 43200"/>
              <a:gd name="connsiteX9" fmla="*/ 37380 w 43200"/>
              <a:gd name="connsiteY9" fmla="*/ 30090 h 43200"/>
              <a:gd name="connsiteX10" fmla="*/ 41798 w 43200"/>
              <a:gd name="connsiteY10" fmla="*/ 15354 h 43200"/>
              <a:gd name="connsiteX11" fmla="*/ 40350 w 43200"/>
              <a:gd name="connsiteY11" fmla="*/ 18030 h 43200"/>
              <a:gd name="connsiteX12" fmla="*/ 38324 w 43200"/>
              <a:gd name="connsiteY12" fmla="*/ 5426 h 43200"/>
              <a:gd name="connsiteX13" fmla="*/ 38400 w 43200"/>
              <a:gd name="connsiteY13" fmla="*/ 6690 h 43200"/>
              <a:gd name="connsiteX14" fmla="*/ 29078 w 43200"/>
              <a:gd name="connsiteY14" fmla="*/ 3952 h 43200"/>
              <a:gd name="connsiteX15" fmla="*/ 29820 w 43200"/>
              <a:gd name="connsiteY15" fmla="*/ 2340 h 43200"/>
              <a:gd name="connsiteX16" fmla="*/ 22141 w 43200"/>
              <a:gd name="connsiteY16" fmla="*/ 4720 h 43200"/>
              <a:gd name="connsiteX17" fmla="*/ 22500 w 43200"/>
              <a:gd name="connsiteY17" fmla="*/ 3330 h 43200"/>
              <a:gd name="connsiteX18" fmla="*/ 14000 w 43200"/>
              <a:gd name="connsiteY18" fmla="*/ 5192 h 43200"/>
              <a:gd name="connsiteX19" fmla="*/ 15300 w 43200"/>
              <a:gd name="connsiteY19" fmla="*/ 6540 h 43200"/>
              <a:gd name="connsiteX20" fmla="*/ 4127 w 43200"/>
              <a:gd name="connsiteY20" fmla="*/ 15789 h 43200"/>
              <a:gd name="connsiteX21" fmla="*/ 3900 w 43200"/>
              <a:gd name="connsiteY21" fmla="*/ 14370 h 4320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50078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907656 w 2357612"/>
              <a:gd name="connsiteY3" fmla="*/ 940673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37200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830383 w 2357612"/>
              <a:gd name="connsiteY3" fmla="*/ 695974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7028"/>
              <a:gd name="connsiteX1" fmla="*/ 5659 w 43256"/>
              <a:gd name="connsiteY1" fmla="*/ 6766 h 67028"/>
              <a:gd name="connsiteX2" fmla="*/ 14041 w 43256"/>
              <a:gd name="connsiteY2" fmla="*/ 5061 h 67028"/>
              <a:gd name="connsiteX3" fmla="*/ 22492 w 43256"/>
              <a:gd name="connsiteY3" fmla="*/ 3291 h 67028"/>
              <a:gd name="connsiteX4" fmla="*/ 25785 w 43256"/>
              <a:gd name="connsiteY4" fmla="*/ 59 h 67028"/>
              <a:gd name="connsiteX5" fmla="*/ 29869 w 43256"/>
              <a:gd name="connsiteY5" fmla="*/ 2340 h 67028"/>
              <a:gd name="connsiteX6" fmla="*/ 35499 w 43256"/>
              <a:gd name="connsiteY6" fmla="*/ 549 h 67028"/>
              <a:gd name="connsiteX7" fmla="*/ 38354 w 43256"/>
              <a:gd name="connsiteY7" fmla="*/ 5435 h 67028"/>
              <a:gd name="connsiteX8" fmla="*/ 42018 w 43256"/>
              <a:gd name="connsiteY8" fmla="*/ 10177 h 67028"/>
              <a:gd name="connsiteX9" fmla="*/ 41854 w 43256"/>
              <a:gd name="connsiteY9" fmla="*/ 15319 h 67028"/>
              <a:gd name="connsiteX10" fmla="*/ 43052 w 43256"/>
              <a:gd name="connsiteY10" fmla="*/ 23181 h 67028"/>
              <a:gd name="connsiteX11" fmla="*/ 37440 w 43256"/>
              <a:gd name="connsiteY11" fmla="*/ 30063 h 67028"/>
              <a:gd name="connsiteX12" fmla="*/ 35431 w 43256"/>
              <a:gd name="connsiteY12" fmla="*/ 35960 h 67028"/>
              <a:gd name="connsiteX13" fmla="*/ 28591 w 43256"/>
              <a:gd name="connsiteY13" fmla="*/ 36674 h 67028"/>
              <a:gd name="connsiteX14" fmla="*/ 23703 w 43256"/>
              <a:gd name="connsiteY14" fmla="*/ 42965 h 67028"/>
              <a:gd name="connsiteX15" fmla="*/ 16516 w 43256"/>
              <a:gd name="connsiteY15" fmla="*/ 39125 h 67028"/>
              <a:gd name="connsiteX16" fmla="*/ 5840 w 43256"/>
              <a:gd name="connsiteY16" fmla="*/ 35331 h 67028"/>
              <a:gd name="connsiteX17" fmla="*/ 1146 w 43256"/>
              <a:gd name="connsiteY17" fmla="*/ 31109 h 67028"/>
              <a:gd name="connsiteX18" fmla="*/ 2149 w 43256"/>
              <a:gd name="connsiteY18" fmla="*/ 25410 h 67028"/>
              <a:gd name="connsiteX19" fmla="*/ 31 w 43256"/>
              <a:gd name="connsiteY19" fmla="*/ 19563 h 67028"/>
              <a:gd name="connsiteX20" fmla="*/ 3899 w 43256"/>
              <a:gd name="connsiteY20" fmla="*/ 14366 h 67028"/>
              <a:gd name="connsiteX21" fmla="*/ 3936 w 43256"/>
              <a:gd name="connsiteY21" fmla="*/ 14229 h 67028"/>
              <a:gd name="connsiteX0" fmla="*/ 847401 w 2357612"/>
              <a:gd name="connsiteY0" fmla="*/ 687234 h 950561"/>
              <a:gd name="connsiteX1" fmla="*/ 650078 w 2357612"/>
              <a:gd name="connsiteY1" fmla="*/ 948951 h 950561"/>
              <a:gd name="connsiteX2" fmla="*/ 864879 w 2357612"/>
              <a:gd name="connsiteY2" fmla="*/ 545567 h 950561"/>
              <a:gd name="connsiteX3" fmla="*/ 830383 w 2357612"/>
              <a:gd name="connsiteY3" fmla="*/ 695974 h 950561"/>
              <a:gd name="connsiteX4" fmla="*/ 847401 w 2357612"/>
              <a:gd name="connsiteY4" fmla="*/ 687234 h 950561"/>
              <a:gd name="connsiteX0" fmla="*/ 769097 w 2357612"/>
              <a:gd name="connsiteY0" fmla="*/ 831140 h 950561"/>
              <a:gd name="connsiteX1" fmla="*/ 735061 w 2357612"/>
              <a:gd name="connsiteY1" fmla="*/ 865176 h 950561"/>
              <a:gd name="connsiteX2" fmla="*/ 701025 w 2357612"/>
              <a:gd name="connsiteY2" fmla="*/ 831140 h 950561"/>
              <a:gd name="connsiteX3" fmla="*/ 735061 w 2357612"/>
              <a:gd name="connsiteY3" fmla="*/ 797104 h 950561"/>
              <a:gd name="connsiteX4" fmla="*/ 769097 w 2357612"/>
              <a:gd name="connsiteY4" fmla="*/ 831140 h 950561"/>
              <a:gd name="connsiteX0" fmla="*/ 893038 w 2357612"/>
              <a:gd name="connsiteY0" fmla="*/ 704325 h 950561"/>
              <a:gd name="connsiteX1" fmla="*/ 841984 w 2357612"/>
              <a:gd name="connsiteY1" fmla="*/ 755379 h 950561"/>
              <a:gd name="connsiteX2" fmla="*/ 790930 w 2357612"/>
              <a:gd name="connsiteY2" fmla="*/ 704325 h 950561"/>
              <a:gd name="connsiteX3" fmla="*/ 841984 w 2357612"/>
              <a:gd name="connsiteY3" fmla="*/ 653271 h 950561"/>
              <a:gd name="connsiteX4" fmla="*/ 893038 w 2357612"/>
              <a:gd name="connsiteY4" fmla="*/ 704325 h 950561"/>
              <a:gd name="connsiteX0" fmla="*/ 4729 w 43256"/>
              <a:gd name="connsiteY0" fmla="*/ 26036 h 67028"/>
              <a:gd name="connsiteX1" fmla="*/ 2196 w 43256"/>
              <a:gd name="connsiteY1" fmla="*/ 25239 h 67028"/>
              <a:gd name="connsiteX2" fmla="*/ 6964 w 43256"/>
              <a:gd name="connsiteY2" fmla="*/ 34758 h 67028"/>
              <a:gd name="connsiteX3" fmla="*/ 5856 w 43256"/>
              <a:gd name="connsiteY3" fmla="*/ 35139 h 67028"/>
              <a:gd name="connsiteX4" fmla="*/ 16514 w 43256"/>
              <a:gd name="connsiteY4" fmla="*/ 38949 h 67028"/>
              <a:gd name="connsiteX5" fmla="*/ 15846 w 43256"/>
              <a:gd name="connsiteY5" fmla="*/ 37209 h 67028"/>
              <a:gd name="connsiteX6" fmla="*/ 28863 w 43256"/>
              <a:gd name="connsiteY6" fmla="*/ 34610 h 67028"/>
              <a:gd name="connsiteX7" fmla="*/ 28596 w 43256"/>
              <a:gd name="connsiteY7" fmla="*/ 36519 h 67028"/>
              <a:gd name="connsiteX8" fmla="*/ 34165 w 43256"/>
              <a:gd name="connsiteY8" fmla="*/ 22813 h 67028"/>
              <a:gd name="connsiteX9" fmla="*/ 37416 w 43256"/>
              <a:gd name="connsiteY9" fmla="*/ 29949 h 67028"/>
              <a:gd name="connsiteX10" fmla="*/ 41834 w 43256"/>
              <a:gd name="connsiteY10" fmla="*/ 15213 h 67028"/>
              <a:gd name="connsiteX11" fmla="*/ 40386 w 43256"/>
              <a:gd name="connsiteY11" fmla="*/ 17889 h 67028"/>
              <a:gd name="connsiteX12" fmla="*/ 38360 w 43256"/>
              <a:gd name="connsiteY12" fmla="*/ 5285 h 67028"/>
              <a:gd name="connsiteX13" fmla="*/ 38436 w 43256"/>
              <a:gd name="connsiteY13" fmla="*/ 6549 h 67028"/>
              <a:gd name="connsiteX14" fmla="*/ 29114 w 43256"/>
              <a:gd name="connsiteY14" fmla="*/ 3811 h 67028"/>
              <a:gd name="connsiteX15" fmla="*/ 29856 w 43256"/>
              <a:gd name="connsiteY15" fmla="*/ 2199 h 67028"/>
              <a:gd name="connsiteX16" fmla="*/ 22177 w 43256"/>
              <a:gd name="connsiteY16" fmla="*/ 4579 h 67028"/>
              <a:gd name="connsiteX17" fmla="*/ 22536 w 43256"/>
              <a:gd name="connsiteY17" fmla="*/ 3189 h 67028"/>
              <a:gd name="connsiteX18" fmla="*/ 14036 w 43256"/>
              <a:gd name="connsiteY18" fmla="*/ 5051 h 67028"/>
              <a:gd name="connsiteX19" fmla="*/ 15336 w 43256"/>
              <a:gd name="connsiteY19" fmla="*/ 6399 h 67028"/>
              <a:gd name="connsiteX20" fmla="*/ 4163 w 43256"/>
              <a:gd name="connsiteY20" fmla="*/ 15648 h 67028"/>
              <a:gd name="connsiteX21" fmla="*/ 3936 w 43256"/>
              <a:gd name="connsiteY21" fmla="*/ 14229 h 67028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769097 w 2357612"/>
              <a:gd name="connsiteY0" fmla="*/ 831140 h 865176"/>
              <a:gd name="connsiteX1" fmla="*/ 735061 w 2357612"/>
              <a:gd name="connsiteY1" fmla="*/ 865176 h 865176"/>
              <a:gd name="connsiteX2" fmla="*/ 701025 w 2357612"/>
              <a:gd name="connsiteY2" fmla="*/ 831140 h 865176"/>
              <a:gd name="connsiteX3" fmla="*/ 735061 w 2357612"/>
              <a:gd name="connsiteY3" fmla="*/ 797104 h 865176"/>
              <a:gd name="connsiteX4" fmla="*/ 769097 w 2357612"/>
              <a:gd name="connsiteY4" fmla="*/ 831140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735061 w 2357612"/>
              <a:gd name="connsiteY3" fmla="*/ 797104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850970 w 2357612"/>
              <a:gd name="connsiteY3" fmla="*/ 578163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872128 w 2357612"/>
              <a:gd name="connsiteY0" fmla="*/ 573563 h 865176"/>
              <a:gd name="connsiteX1" fmla="*/ 735061 w 2357612"/>
              <a:gd name="connsiteY1" fmla="*/ 865176 h 865176"/>
              <a:gd name="connsiteX2" fmla="*/ 855571 w 2357612"/>
              <a:gd name="connsiteY2" fmla="*/ 573563 h 865176"/>
              <a:gd name="connsiteX3" fmla="*/ 850970 w 2357612"/>
              <a:gd name="connsiteY3" fmla="*/ 578163 h 865176"/>
              <a:gd name="connsiteX4" fmla="*/ 872128 w 2357612"/>
              <a:gd name="connsiteY4" fmla="*/ 573563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53265"/>
              <a:gd name="connsiteX1" fmla="*/ 5659 w 43256"/>
              <a:gd name="connsiteY1" fmla="*/ 6766 h 53265"/>
              <a:gd name="connsiteX2" fmla="*/ 14041 w 43256"/>
              <a:gd name="connsiteY2" fmla="*/ 5061 h 53265"/>
              <a:gd name="connsiteX3" fmla="*/ 22492 w 43256"/>
              <a:gd name="connsiteY3" fmla="*/ 3291 h 53265"/>
              <a:gd name="connsiteX4" fmla="*/ 25785 w 43256"/>
              <a:gd name="connsiteY4" fmla="*/ 59 h 53265"/>
              <a:gd name="connsiteX5" fmla="*/ 29869 w 43256"/>
              <a:gd name="connsiteY5" fmla="*/ 2340 h 53265"/>
              <a:gd name="connsiteX6" fmla="*/ 35499 w 43256"/>
              <a:gd name="connsiteY6" fmla="*/ 549 h 53265"/>
              <a:gd name="connsiteX7" fmla="*/ 38354 w 43256"/>
              <a:gd name="connsiteY7" fmla="*/ 5435 h 53265"/>
              <a:gd name="connsiteX8" fmla="*/ 42018 w 43256"/>
              <a:gd name="connsiteY8" fmla="*/ 10177 h 53265"/>
              <a:gd name="connsiteX9" fmla="*/ 41854 w 43256"/>
              <a:gd name="connsiteY9" fmla="*/ 15319 h 53265"/>
              <a:gd name="connsiteX10" fmla="*/ 43052 w 43256"/>
              <a:gd name="connsiteY10" fmla="*/ 23181 h 53265"/>
              <a:gd name="connsiteX11" fmla="*/ 37440 w 43256"/>
              <a:gd name="connsiteY11" fmla="*/ 30063 h 53265"/>
              <a:gd name="connsiteX12" fmla="*/ 35431 w 43256"/>
              <a:gd name="connsiteY12" fmla="*/ 35960 h 53265"/>
              <a:gd name="connsiteX13" fmla="*/ 28591 w 43256"/>
              <a:gd name="connsiteY13" fmla="*/ 36674 h 53265"/>
              <a:gd name="connsiteX14" fmla="*/ 23703 w 43256"/>
              <a:gd name="connsiteY14" fmla="*/ 42965 h 53265"/>
              <a:gd name="connsiteX15" fmla="*/ 16516 w 43256"/>
              <a:gd name="connsiteY15" fmla="*/ 39125 h 53265"/>
              <a:gd name="connsiteX16" fmla="*/ 5840 w 43256"/>
              <a:gd name="connsiteY16" fmla="*/ 35331 h 53265"/>
              <a:gd name="connsiteX17" fmla="*/ 1146 w 43256"/>
              <a:gd name="connsiteY17" fmla="*/ 31109 h 53265"/>
              <a:gd name="connsiteX18" fmla="*/ 2149 w 43256"/>
              <a:gd name="connsiteY18" fmla="*/ 25410 h 53265"/>
              <a:gd name="connsiteX19" fmla="*/ 31 w 43256"/>
              <a:gd name="connsiteY19" fmla="*/ 19563 h 53265"/>
              <a:gd name="connsiteX20" fmla="*/ 3899 w 43256"/>
              <a:gd name="connsiteY20" fmla="*/ 14366 h 53265"/>
              <a:gd name="connsiteX21" fmla="*/ 3936 w 43256"/>
              <a:gd name="connsiteY21" fmla="*/ 14229 h 53265"/>
              <a:gd name="connsiteX0" fmla="*/ 847401 w 2357612"/>
              <a:gd name="connsiteY0" fmla="*/ 687234 h 755379"/>
              <a:gd name="connsiteX1" fmla="*/ 881898 w 2357612"/>
              <a:gd name="connsiteY1" fmla="*/ 523948 h 755379"/>
              <a:gd name="connsiteX2" fmla="*/ 864879 w 2357612"/>
              <a:gd name="connsiteY2" fmla="*/ 545567 h 755379"/>
              <a:gd name="connsiteX3" fmla="*/ 830383 w 2357612"/>
              <a:gd name="connsiteY3" fmla="*/ 695974 h 755379"/>
              <a:gd name="connsiteX4" fmla="*/ 847401 w 2357612"/>
              <a:gd name="connsiteY4" fmla="*/ 687234 h 755379"/>
              <a:gd name="connsiteX0" fmla="*/ 872128 w 2357612"/>
              <a:gd name="connsiteY0" fmla="*/ 573563 h 755379"/>
              <a:gd name="connsiteX1" fmla="*/ 915365 w 2357612"/>
              <a:gd name="connsiteY1" fmla="*/ 646235 h 755379"/>
              <a:gd name="connsiteX2" fmla="*/ 855571 w 2357612"/>
              <a:gd name="connsiteY2" fmla="*/ 573563 h 755379"/>
              <a:gd name="connsiteX3" fmla="*/ 850970 w 2357612"/>
              <a:gd name="connsiteY3" fmla="*/ 578163 h 755379"/>
              <a:gd name="connsiteX4" fmla="*/ 872128 w 2357612"/>
              <a:gd name="connsiteY4" fmla="*/ 573563 h 755379"/>
              <a:gd name="connsiteX0" fmla="*/ 893038 w 2357612"/>
              <a:gd name="connsiteY0" fmla="*/ 704325 h 755379"/>
              <a:gd name="connsiteX1" fmla="*/ 841984 w 2357612"/>
              <a:gd name="connsiteY1" fmla="*/ 755379 h 755379"/>
              <a:gd name="connsiteX2" fmla="*/ 790930 w 2357612"/>
              <a:gd name="connsiteY2" fmla="*/ 704325 h 755379"/>
              <a:gd name="connsiteX3" fmla="*/ 841984 w 2357612"/>
              <a:gd name="connsiteY3" fmla="*/ 653271 h 755379"/>
              <a:gd name="connsiteX4" fmla="*/ 893038 w 2357612"/>
              <a:gd name="connsiteY4" fmla="*/ 704325 h 755379"/>
              <a:gd name="connsiteX0" fmla="*/ 4729 w 43256"/>
              <a:gd name="connsiteY0" fmla="*/ 26036 h 53265"/>
              <a:gd name="connsiteX1" fmla="*/ 2196 w 43256"/>
              <a:gd name="connsiteY1" fmla="*/ 25239 h 53265"/>
              <a:gd name="connsiteX2" fmla="*/ 6964 w 43256"/>
              <a:gd name="connsiteY2" fmla="*/ 34758 h 53265"/>
              <a:gd name="connsiteX3" fmla="*/ 5856 w 43256"/>
              <a:gd name="connsiteY3" fmla="*/ 35139 h 53265"/>
              <a:gd name="connsiteX4" fmla="*/ 16514 w 43256"/>
              <a:gd name="connsiteY4" fmla="*/ 38949 h 53265"/>
              <a:gd name="connsiteX5" fmla="*/ 15846 w 43256"/>
              <a:gd name="connsiteY5" fmla="*/ 37209 h 53265"/>
              <a:gd name="connsiteX6" fmla="*/ 28863 w 43256"/>
              <a:gd name="connsiteY6" fmla="*/ 34610 h 53265"/>
              <a:gd name="connsiteX7" fmla="*/ 28596 w 43256"/>
              <a:gd name="connsiteY7" fmla="*/ 36519 h 53265"/>
              <a:gd name="connsiteX8" fmla="*/ 34165 w 43256"/>
              <a:gd name="connsiteY8" fmla="*/ 22813 h 53265"/>
              <a:gd name="connsiteX9" fmla="*/ 37416 w 43256"/>
              <a:gd name="connsiteY9" fmla="*/ 29949 h 53265"/>
              <a:gd name="connsiteX10" fmla="*/ 41834 w 43256"/>
              <a:gd name="connsiteY10" fmla="*/ 15213 h 53265"/>
              <a:gd name="connsiteX11" fmla="*/ 40386 w 43256"/>
              <a:gd name="connsiteY11" fmla="*/ 17889 h 53265"/>
              <a:gd name="connsiteX12" fmla="*/ 38360 w 43256"/>
              <a:gd name="connsiteY12" fmla="*/ 5285 h 53265"/>
              <a:gd name="connsiteX13" fmla="*/ 38436 w 43256"/>
              <a:gd name="connsiteY13" fmla="*/ 6549 h 53265"/>
              <a:gd name="connsiteX14" fmla="*/ 29114 w 43256"/>
              <a:gd name="connsiteY14" fmla="*/ 3811 h 53265"/>
              <a:gd name="connsiteX15" fmla="*/ 29856 w 43256"/>
              <a:gd name="connsiteY15" fmla="*/ 2199 h 53265"/>
              <a:gd name="connsiteX16" fmla="*/ 22177 w 43256"/>
              <a:gd name="connsiteY16" fmla="*/ 4579 h 53265"/>
              <a:gd name="connsiteX17" fmla="*/ 22536 w 43256"/>
              <a:gd name="connsiteY17" fmla="*/ 3189 h 53265"/>
              <a:gd name="connsiteX18" fmla="*/ 14036 w 43256"/>
              <a:gd name="connsiteY18" fmla="*/ 5051 h 53265"/>
              <a:gd name="connsiteX19" fmla="*/ 15336 w 43256"/>
              <a:gd name="connsiteY19" fmla="*/ 6399 h 53265"/>
              <a:gd name="connsiteX20" fmla="*/ 4163 w 43256"/>
              <a:gd name="connsiteY20" fmla="*/ 15648 h 53265"/>
              <a:gd name="connsiteX21" fmla="*/ 3936 w 43256"/>
              <a:gd name="connsiteY21" fmla="*/ 14229 h 53265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790930 w 2357612"/>
              <a:gd name="connsiteY2" fmla="*/ 704325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58841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58841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49122"/>
              <a:gd name="connsiteX1" fmla="*/ 5659 w 43256"/>
              <a:gd name="connsiteY1" fmla="*/ 6766 h 49122"/>
              <a:gd name="connsiteX2" fmla="*/ 14041 w 43256"/>
              <a:gd name="connsiteY2" fmla="*/ 5061 h 49122"/>
              <a:gd name="connsiteX3" fmla="*/ 22492 w 43256"/>
              <a:gd name="connsiteY3" fmla="*/ 3291 h 49122"/>
              <a:gd name="connsiteX4" fmla="*/ 25785 w 43256"/>
              <a:gd name="connsiteY4" fmla="*/ 59 h 49122"/>
              <a:gd name="connsiteX5" fmla="*/ 29869 w 43256"/>
              <a:gd name="connsiteY5" fmla="*/ 2340 h 49122"/>
              <a:gd name="connsiteX6" fmla="*/ 35499 w 43256"/>
              <a:gd name="connsiteY6" fmla="*/ 549 h 49122"/>
              <a:gd name="connsiteX7" fmla="*/ 38354 w 43256"/>
              <a:gd name="connsiteY7" fmla="*/ 5435 h 49122"/>
              <a:gd name="connsiteX8" fmla="*/ 42018 w 43256"/>
              <a:gd name="connsiteY8" fmla="*/ 10177 h 49122"/>
              <a:gd name="connsiteX9" fmla="*/ 41854 w 43256"/>
              <a:gd name="connsiteY9" fmla="*/ 15319 h 49122"/>
              <a:gd name="connsiteX10" fmla="*/ 43052 w 43256"/>
              <a:gd name="connsiteY10" fmla="*/ 23181 h 49122"/>
              <a:gd name="connsiteX11" fmla="*/ 37440 w 43256"/>
              <a:gd name="connsiteY11" fmla="*/ 30063 h 49122"/>
              <a:gd name="connsiteX12" fmla="*/ 35431 w 43256"/>
              <a:gd name="connsiteY12" fmla="*/ 35960 h 49122"/>
              <a:gd name="connsiteX13" fmla="*/ 28591 w 43256"/>
              <a:gd name="connsiteY13" fmla="*/ 36674 h 49122"/>
              <a:gd name="connsiteX14" fmla="*/ 23703 w 43256"/>
              <a:gd name="connsiteY14" fmla="*/ 42965 h 49122"/>
              <a:gd name="connsiteX15" fmla="*/ 16516 w 43256"/>
              <a:gd name="connsiteY15" fmla="*/ 39125 h 49122"/>
              <a:gd name="connsiteX16" fmla="*/ 5840 w 43256"/>
              <a:gd name="connsiteY16" fmla="*/ 35331 h 49122"/>
              <a:gd name="connsiteX17" fmla="*/ 1146 w 43256"/>
              <a:gd name="connsiteY17" fmla="*/ 31109 h 49122"/>
              <a:gd name="connsiteX18" fmla="*/ 2149 w 43256"/>
              <a:gd name="connsiteY18" fmla="*/ 25410 h 49122"/>
              <a:gd name="connsiteX19" fmla="*/ 31 w 43256"/>
              <a:gd name="connsiteY19" fmla="*/ 19563 h 49122"/>
              <a:gd name="connsiteX20" fmla="*/ 3899 w 43256"/>
              <a:gd name="connsiteY20" fmla="*/ 14366 h 49122"/>
              <a:gd name="connsiteX21" fmla="*/ 3936 w 43256"/>
              <a:gd name="connsiteY21" fmla="*/ 14229 h 49122"/>
              <a:gd name="connsiteX0" fmla="*/ 873159 w 2357612"/>
              <a:gd name="connsiteY0" fmla="*/ 597082 h 696623"/>
              <a:gd name="connsiteX1" fmla="*/ 881898 w 2357612"/>
              <a:gd name="connsiteY1" fmla="*/ 523948 h 696623"/>
              <a:gd name="connsiteX2" fmla="*/ 864879 w 2357612"/>
              <a:gd name="connsiteY2" fmla="*/ 545567 h 696623"/>
              <a:gd name="connsiteX3" fmla="*/ 830383 w 2357612"/>
              <a:gd name="connsiteY3" fmla="*/ 695974 h 696623"/>
              <a:gd name="connsiteX4" fmla="*/ 873159 w 2357612"/>
              <a:gd name="connsiteY4" fmla="*/ 597082 h 696623"/>
              <a:gd name="connsiteX0" fmla="*/ 872128 w 2357612"/>
              <a:gd name="connsiteY0" fmla="*/ 573563 h 696623"/>
              <a:gd name="connsiteX1" fmla="*/ 915365 w 2357612"/>
              <a:gd name="connsiteY1" fmla="*/ 646235 h 696623"/>
              <a:gd name="connsiteX2" fmla="*/ 855571 w 2357612"/>
              <a:gd name="connsiteY2" fmla="*/ 573563 h 696623"/>
              <a:gd name="connsiteX3" fmla="*/ 850970 w 2357612"/>
              <a:gd name="connsiteY3" fmla="*/ 578163 h 696623"/>
              <a:gd name="connsiteX4" fmla="*/ 872128 w 2357612"/>
              <a:gd name="connsiteY4" fmla="*/ 573563 h 696623"/>
              <a:gd name="connsiteX0" fmla="*/ 893038 w 2357612"/>
              <a:gd name="connsiteY0" fmla="*/ 588415 h 696623"/>
              <a:gd name="connsiteX1" fmla="*/ 880620 w 2357612"/>
              <a:gd name="connsiteY1" fmla="*/ 600833 h 696623"/>
              <a:gd name="connsiteX2" fmla="*/ 881082 w 2357612"/>
              <a:gd name="connsiteY2" fmla="*/ 575536 h 696623"/>
              <a:gd name="connsiteX3" fmla="*/ 841984 w 2357612"/>
              <a:gd name="connsiteY3" fmla="*/ 653271 h 696623"/>
              <a:gd name="connsiteX4" fmla="*/ 893038 w 2357612"/>
              <a:gd name="connsiteY4" fmla="*/ 588415 h 696623"/>
              <a:gd name="connsiteX0" fmla="*/ 4729 w 43256"/>
              <a:gd name="connsiteY0" fmla="*/ 26036 h 49122"/>
              <a:gd name="connsiteX1" fmla="*/ 2196 w 43256"/>
              <a:gd name="connsiteY1" fmla="*/ 25239 h 49122"/>
              <a:gd name="connsiteX2" fmla="*/ 6964 w 43256"/>
              <a:gd name="connsiteY2" fmla="*/ 34758 h 49122"/>
              <a:gd name="connsiteX3" fmla="*/ 5856 w 43256"/>
              <a:gd name="connsiteY3" fmla="*/ 35139 h 49122"/>
              <a:gd name="connsiteX4" fmla="*/ 16514 w 43256"/>
              <a:gd name="connsiteY4" fmla="*/ 38949 h 49122"/>
              <a:gd name="connsiteX5" fmla="*/ 15846 w 43256"/>
              <a:gd name="connsiteY5" fmla="*/ 37209 h 49122"/>
              <a:gd name="connsiteX6" fmla="*/ 28863 w 43256"/>
              <a:gd name="connsiteY6" fmla="*/ 34610 h 49122"/>
              <a:gd name="connsiteX7" fmla="*/ 28596 w 43256"/>
              <a:gd name="connsiteY7" fmla="*/ 36519 h 49122"/>
              <a:gd name="connsiteX8" fmla="*/ 34165 w 43256"/>
              <a:gd name="connsiteY8" fmla="*/ 22813 h 49122"/>
              <a:gd name="connsiteX9" fmla="*/ 37416 w 43256"/>
              <a:gd name="connsiteY9" fmla="*/ 29949 h 49122"/>
              <a:gd name="connsiteX10" fmla="*/ 41834 w 43256"/>
              <a:gd name="connsiteY10" fmla="*/ 15213 h 49122"/>
              <a:gd name="connsiteX11" fmla="*/ 40386 w 43256"/>
              <a:gd name="connsiteY11" fmla="*/ 17889 h 49122"/>
              <a:gd name="connsiteX12" fmla="*/ 38360 w 43256"/>
              <a:gd name="connsiteY12" fmla="*/ 5285 h 49122"/>
              <a:gd name="connsiteX13" fmla="*/ 38436 w 43256"/>
              <a:gd name="connsiteY13" fmla="*/ 6549 h 49122"/>
              <a:gd name="connsiteX14" fmla="*/ 29114 w 43256"/>
              <a:gd name="connsiteY14" fmla="*/ 3811 h 49122"/>
              <a:gd name="connsiteX15" fmla="*/ 29856 w 43256"/>
              <a:gd name="connsiteY15" fmla="*/ 2199 h 49122"/>
              <a:gd name="connsiteX16" fmla="*/ 22177 w 43256"/>
              <a:gd name="connsiteY16" fmla="*/ 4579 h 49122"/>
              <a:gd name="connsiteX17" fmla="*/ 22536 w 43256"/>
              <a:gd name="connsiteY17" fmla="*/ 3189 h 49122"/>
              <a:gd name="connsiteX18" fmla="*/ 14036 w 43256"/>
              <a:gd name="connsiteY18" fmla="*/ 5051 h 49122"/>
              <a:gd name="connsiteX19" fmla="*/ 15336 w 43256"/>
              <a:gd name="connsiteY19" fmla="*/ 6399 h 49122"/>
              <a:gd name="connsiteX20" fmla="*/ 4163 w 43256"/>
              <a:gd name="connsiteY20" fmla="*/ 15648 h 49122"/>
              <a:gd name="connsiteX21" fmla="*/ 3936 w 43256"/>
              <a:gd name="connsiteY21" fmla="*/ 14229 h 49122"/>
              <a:gd name="connsiteX0" fmla="*/ 3936 w 43256"/>
              <a:gd name="connsiteY0" fmla="*/ 14229 h 46069"/>
              <a:gd name="connsiteX1" fmla="*/ 5659 w 43256"/>
              <a:gd name="connsiteY1" fmla="*/ 6766 h 46069"/>
              <a:gd name="connsiteX2" fmla="*/ 14041 w 43256"/>
              <a:gd name="connsiteY2" fmla="*/ 5061 h 46069"/>
              <a:gd name="connsiteX3" fmla="*/ 22492 w 43256"/>
              <a:gd name="connsiteY3" fmla="*/ 3291 h 46069"/>
              <a:gd name="connsiteX4" fmla="*/ 25785 w 43256"/>
              <a:gd name="connsiteY4" fmla="*/ 59 h 46069"/>
              <a:gd name="connsiteX5" fmla="*/ 29869 w 43256"/>
              <a:gd name="connsiteY5" fmla="*/ 2340 h 46069"/>
              <a:gd name="connsiteX6" fmla="*/ 35499 w 43256"/>
              <a:gd name="connsiteY6" fmla="*/ 549 h 46069"/>
              <a:gd name="connsiteX7" fmla="*/ 38354 w 43256"/>
              <a:gd name="connsiteY7" fmla="*/ 5435 h 46069"/>
              <a:gd name="connsiteX8" fmla="*/ 42018 w 43256"/>
              <a:gd name="connsiteY8" fmla="*/ 10177 h 46069"/>
              <a:gd name="connsiteX9" fmla="*/ 41854 w 43256"/>
              <a:gd name="connsiteY9" fmla="*/ 15319 h 46069"/>
              <a:gd name="connsiteX10" fmla="*/ 43052 w 43256"/>
              <a:gd name="connsiteY10" fmla="*/ 23181 h 46069"/>
              <a:gd name="connsiteX11" fmla="*/ 37440 w 43256"/>
              <a:gd name="connsiteY11" fmla="*/ 30063 h 46069"/>
              <a:gd name="connsiteX12" fmla="*/ 35431 w 43256"/>
              <a:gd name="connsiteY12" fmla="*/ 35960 h 46069"/>
              <a:gd name="connsiteX13" fmla="*/ 28591 w 43256"/>
              <a:gd name="connsiteY13" fmla="*/ 36674 h 46069"/>
              <a:gd name="connsiteX14" fmla="*/ 23703 w 43256"/>
              <a:gd name="connsiteY14" fmla="*/ 42965 h 46069"/>
              <a:gd name="connsiteX15" fmla="*/ 16516 w 43256"/>
              <a:gd name="connsiteY15" fmla="*/ 39125 h 46069"/>
              <a:gd name="connsiteX16" fmla="*/ 5840 w 43256"/>
              <a:gd name="connsiteY16" fmla="*/ 35331 h 46069"/>
              <a:gd name="connsiteX17" fmla="*/ 1146 w 43256"/>
              <a:gd name="connsiteY17" fmla="*/ 31109 h 46069"/>
              <a:gd name="connsiteX18" fmla="*/ 2149 w 43256"/>
              <a:gd name="connsiteY18" fmla="*/ 25410 h 46069"/>
              <a:gd name="connsiteX19" fmla="*/ 31 w 43256"/>
              <a:gd name="connsiteY19" fmla="*/ 19563 h 46069"/>
              <a:gd name="connsiteX20" fmla="*/ 3899 w 43256"/>
              <a:gd name="connsiteY20" fmla="*/ 14366 h 46069"/>
              <a:gd name="connsiteX21" fmla="*/ 3936 w 43256"/>
              <a:gd name="connsiteY21" fmla="*/ 14229 h 46069"/>
              <a:gd name="connsiteX0" fmla="*/ 873159 w 2357612"/>
              <a:gd name="connsiteY0" fmla="*/ 597082 h 653328"/>
              <a:gd name="connsiteX1" fmla="*/ 881898 w 2357612"/>
              <a:gd name="connsiteY1" fmla="*/ 523948 h 653328"/>
              <a:gd name="connsiteX2" fmla="*/ 864879 w 2357612"/>
              <a:gd name="connsiteY2" fmla="*/ 545567 h 653328"/>
              <a:gd name="connsiteX3" fmla="*/ 881898 w 2357612"/>
              <a:gd name="connsiteY3" fmla="*/ 554307 h 653328"/>
              <a:gd name="connsiteX4" fmla="*/ 873159 w 2357612"/>
              <a:gd name="connsiteY4" fmla="*/ 597082 h 653328"/>
              <a:gd name="connsiteX0" fmla="*/ 872128 w 2357612"/>
              <a:gd name="connsiteY0" fmla="*/ 573563 h 653328"/>
              <a:gd name="connsiteX1" fmla="*/ 915365 w 2357612"/>
              <a:gd name="connsiteY1" fmla="*/ 646235 h 653328"/>
              <a:gd name="connsiteX2" fmla="*/ 855571 w 2357612"/>
              <a:gd name="connsiteY2" fmla="*/ 573563 h 653328"/>
              <a:gd name="connsiteX3" fmla="*/ 850970 w 2357612"/>
              <a:gd name="connsiteY3" fmla="*/ 578163 h 653328"/>
              <a:gd name="connsiteX4" fmla="*/ 872128 w 2357612"/>
              <a:gd name="connsiteY4" fmla="*/ 573563 h 653328"/>
              <a:gd name="connsiteX0" fmla="*/ 893038 w 2357612"/>
              <a:gd name="connsiteY0" fmla="*/ 588415 h 653328"/>
              <a:gd name="connsiteX1" fmla="*/ 880620 w 2357612"/>
              <a:gd name="connsiteY1" fmla="*/ 600833 h 653328"/>
              <a:gd name="connsiteX2" fmla="*/ 881082 w 2357612"/>
              <a:gd name="connsiteY2" fmla="*/ 575536 h 653328"/>
              <a:gd name="connsiteX3" fmla="*/ 841984 w 2357612"/>
              <a:gd name="connsiteY3" fmla="*/ 653271 h 653328"/>
              <a:gd name="connsiteX4" fmla="*/ 893038 w 2357612"/>
              <a:gd name="connsiteY4" fmla="*/ 588415 h 653328"/>
              <a:gd name="connsiteX0" fmla="*/ 4729 w 43256"/>
              <a:gd name="connsiteY0" fmla="*/ 26036 h 46069"/>
              <a:gd name="connsiteX1" fmla="*/ 2196 w 43256"/>
              <a:gd name="connsiteY1" fmla="*/ 25239 h 46069"/>
              <a:gd name="connsiteX2" fmla="*/ 6964 w 43256"/>
              <a:gd name="connsiteY2" fmla="*/ 34758 h 46069"/>
              <a:gd name="connsiteX3" fmla="*/ 5856 w 43256"/>
              <a:gd name="connsiteY3" fmla="*/ 35139 h 46069"/>
              <a:gd name="connsiteX4" fmla="*/ 16514 w 43256"/>
              <a:gd name="connsiteY4" fmla="*/ 38949 h 46069"/>
              <a:gd name="connsiteX5" fmla="*/ 15846 w 43256"/>
              <a:gd name="connsiteY5" fmla="*/ 37209 h 46069"/>
              <a:gd name="connsiteX6" fmla="*/ 28863 w 43256"/>
              <a:gd name="connsiteY6" fmla="*/ 34610 h 46069"/>
              <a:gd name="connsiteX7" fmla="*/ 28596 w 43256"/>
              <a:gd name="connsiteY7" fmla="*/ 36519 h 46069"/>
              <a:gd name="connsiteX8" fmla="*/ 34165 w 43256"/>
              <a:gd name="connsiteY8" fmla="*/ 22813 h 46069"/>
              <a:gd name="connsiteX9" fmla="*/ 37416 w 43256"/>
              <a:gd name="connsiteY9" fmla="*/ 29949 h 46069"/>
              <a:gd name="connsiteX10" fmla="*/ 41834 w 43256"/>
              <a:gd name="connsiteY10" fmla="*/ 15213 h 46069"/>
              <a:gd name="connsiteX11" fmla="*/ 40386 w 43256"/>
              <a:gd name="connsiteY11" fmla="*/ 17889 h 46069"/>
              <a:gd name="connsiteX12" fmla="*/ 38360 w 43256"/>
              <a:gd name="connsiteY12" fmla="*/ 5285 h 46069"/>
              <a:gd name="connsiteX13" fmla="*/ 38436 w 43256"/>
              <a:gd name="connsiteY13" fmla="*/ 6549 h 46069"/>
              <a:gd name="connsiteX14" fmla="*/ 29114 w 43256"/>
              <a:gd name="connsiteY14" fmla="*/ 3811 h 46069"/>
              <a:gd name="connsiteX15" fmla="*/ 29856 w 43256"/>
              <a:gd name="connsiteY15" fmla="*/ 2199 h 46069"/>
              <a:gd name="connsiteX16" fmla="*/ 22177 w 43256"/>
              <a:gd name="connsiteY16" fmla="*/ 4579 h 46069"/>
              <a:gd name="connsiteX17" fmla="*/ 22536 w 43256"/>
              <a:gd name="connsiteY17" fmla="*/ 3189 h 46069"/>
              <a:gd name="connsiteX18" fmla="*/ 14036 w 43256"/>
              <a:gd name="connsiteY18" fmla="*/ 5051 h 46069"/>
              <a:gd name="connsiteX19" fmla="*/ 15336 w 43256"/>
              <a:gd name="connsiteY19" fmla="*/ 6399 h 46069"/>
              <a:gd name="connsiteX20" fmla="*/ 4163 w 43256"/>
              <a:gd name="connsiteY20" fmla="*/ 15648 h 46069"/>
              <a:gd name="connsiteX21" fmla="*/ 3936 w 43256"/>
              <a:gd name="connsiteY21" fmla="*/ 14229 h 46069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15365 w 2357612"/>
              <a:gd name="connsiteY1" fmla="*/ 646235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02486 w 2357612"/>
              <a:gd name="connsiteY1" fmla="*/ 594719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80620 w 2357612"/>
              <a:gd name="connsiteY1" fmla="*/ 600833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4469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7782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6519 w 43256"/>
              <a:gd name="connsiteY8" fmla="*/ 29438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3256" h="43219">
                <a:moveTo>
                  <a:pt x="3936" y="14229"/>
                </a:moveTo>
                <a:cubicBezTo>
                  <a:pt x="3665" y="11516"/>
                  <a:pt x="4297" y="8780"/>
                  <a:pt x="5659" y="6766"/>
                </a:cubicBezTo>
                <a:cubicBezTo>
                  <a:pt x="7811" y="3585"/>
                  <a:pt x="11300" y="2876"/>
                  <a:pt x="14041" y="5061"/>
                </a:cubicBezTo>
                <a:cubicBezTo>
                  <a:pt x="15714" y="768"/>
                  <a:pt x="19950" y="-119"/>
                  <a:pt x="22492" y="3291"/>
                </a:cubicBezTo>
                <a:cubicBezTo>
                  <a:pt x="23133" y="1542"/>
                  <a:pt x="24364" y="333"/>
                  <a:pt x="25785" y="59"/>
                </a:cubicBezTo>
                <a:cubicBezTo>
                  <a:pt x="27349" y="-243"/>
                  <a:pt x="28911" y="629"/>
                  <a:pt x="29869" y="2340"/>
                </a:cubicBezTo>
                <a:cubicBezTo>
                  <a:pt x="31251" y="126"/>
                  <a:pt x="33537" y="-601"/>
                  <a:pt x="35499" y="549"/>
                </a:cubicBezTo>
                <a:cubicBezTo>
                  <a:pt x="36994" y="1425"/>
                  <a:pt x="38066" y="3259"/>
                  <a:pt x="38354" y="5435"/>
                </a:cubicBezTo>
                <a:cubicBezTo>
                  <a:pt x="40082" y="6077"/>
                  <a:pt x="41458" y="7857"/>
                  <a:pt x="42018" y="10177"/>
                </a:cubicBezTo>
                <a:cubicBezTo>
                  <a:pt x="42425" y="11861"/>
                  <a:pt x="42367" y="13690"/>
                  <a:pt x="41854" y="15319"/>
                </a:cubicBezTo>
                <a:cubicBezTo>
                  <a:pt x="43115" y="17553"/>
                  <a:pt x="43556" y="20449"/>
                  <a:pt x="43052" y="23181"/>
                </a:cubicBezTo>
                <a:cubicBezTo>
                  <a:pt x="42382" y="26813"/>
                  <a:pt x="40164" y="29533"/>
                  <a:pt x="37440" y="30063"/>
                </a:cubicBezTo>
                <a:cubicBezTo>
                  <a:pt x="37427" y="32330"/>
                  <a:pt x="36694" y="34480"/>
                  <a:pt x="35431" y="35960"/>
                </a:cubicBezTo>
                <a:cubicBezTo>
                  <a:pt x="33512" y="38209"/>
                  <a:pt x="30740" y="38498"/>
                  <a:pt x="28591" y="36674"/>
                </a:cubicBezTo>
                <a:cubicBezTo>
                  <a:pt x="27896" y="39807"/>
                  <a:pt x="26035" y="42202"/>
                  <a:pt x="23703" y="42965"/>
                </a:cubicBezTo>
                <a:cubicBezTo>
                  <a:pt x="20955" y="43864"/>
                  <a:pt x="18087" y="42332"/>
                  <a:pt x="16516" y="39125"/>
                </a:cubicBezTo>
                <a:cubicBezTo>
                  <a:pt x="12808" y="42169"/>
                  <a:pt x="7992" y="40458"/>
                  <a:pt x="5840" y="35331"/>
                </a:cubicBezTo>
                <a:cubicBezTo>
                  <a:pt x="3726" y="35668"/>
                  <a:pt x="1741" y="33883"/>
                  <a:pt x="1146" y="31109"/>
                </a:cubicBezTo>
                <a:cubicBezTo>
                  <a:pt x="715" y="29102"/>
                  <a:pt x="1096" y="26936"/>
                  <a:pt x="2149" y="25410"/>
                </a:cubicBezTo>
                <a:cubicBezTo>
                  <a:pt x="655" y="24213"/>
                  <a:pt x="-177" y="21916"/>
                  <a:pt x="31" y="19563"/>
                </a:cubicBezTo>
                <a:cubicBezTo>
                  <a:pt x="275" y="16808"/>
                  <a:pt x="1881" y="14650"/>
                  <a:pt x="3899" y="14366"/>
                </a:cubicBezTo>
                <a:cubicBezTo>
                  <a:pt x="3911" y="14320"/>
                  <a:pt x="3924" y="14275"/>
                  <a:pt x="3936" y="14229"/>
                </a:cubicBezTo>
                <a:close/>
              </a:path>
              <a:path w="2357612" h="612905">
                <a:moveTo>
                  <a:pt x="880465" y="553337"/>
                </a:moveTo>
                <a:cubicBezTo>
                  <a:pt x="880465" y="548277"/>
                  <a:pt x="884496" y="525243"/>
                  <a:pt x="881898" y="523948"/>
                </a:cubicBezTo>
                <a:cubicBezTo>
                  <a:pt x="879300" y="522653"/>
                  <a:pt x="864879" y="554966"/>
                  <a:pt x="864879" y="545567"/>
                </a:cubicBezTo>
                <a:cubicBezTo>
                  <a:pt x="864879" y="536168"/>
                  <a:pt x="879300" y="553012"/>
                  <a:pt x="881898" y="554307"/>
                </a:cubicBezTo>
                <a:cubicBezTo>
                  <a:pt x="884496" y="555602"/>
                  <a:pt x="880465" y="558397"/>
                  <a:pt x="880465" y="553337"/>
                </a:cubicBezTo>
                <a:close/>
              </a:path>
              <a:path w="2357612" h="612905">
                <a:moveTo>
                  <a:pt x="886740" y="553149"/>
                </a:moveTo>
                <a:cubicBezTo>
                  <a:pt x="884367" y="552992"/>
                  <a:pt x="866280" y="556321"/>
                  <a:pt x="865956" y="556807"/>
                </a:cubicBezTo>
                <a:cubicBezTo>
                  <a:pt x="865632" y="557293"/>
                  <a:pt x="884796" y="574863"/>
                  <a:pt x="884796" y="556065"/>
                </a:cubicBezTo>
                <a:cubicBezTo>
                  <a:pt x="884796" y="537267"/>
                  <a:pt x="879871" y="558235"/>
                  <a:pt x="880195" y="557749"/>
                </a:cubicBezTo>
                <a:cubicBezTo>
                  <a:pt x="880519" y="557263"/>
                  <a:pt x="889113" y="553306"/>
                  <a:pt x="886740" y="553149"/>
                </a:cubicBezTo>
                <a:close/>
              </a:path>
              <a:path w="2357612" h="612905">
                <a:moveTo>
                  <a:pt x="867280" y="549778"/>
                </a:moveTo>
                <a:cubicBezTo>
                  <a:pt x="862698" y="548383"/>
                  <a:pt x="864223" y="548268"/>
                  <a:pt x="867741" y="550131"/>
                </a:cubicBezTo>
                <a:cubicBezTo>
                  <a:pt x="871259" y="551994"/>
                  <a:pt x="888388" y="589150"/>
                  <a:pt x="888388" y="560954"/>
                </a:cubicBezTo>
                <a:cubicBezTo>
                  <a:pt x="888388" y="532758"/>
                  <a:pt x="898750" y="560362"/>
                  <a:pt x="895232" y="558499"/>
                </a:cubicBezTo>
                <a:cubicBezTo>
                  <a:pt x="891714" y="556636"/>
                  <a:pt x="871862" y="551173"/>
                  <a:pt x="867280" y="549778"/>
                </a:cubicBezTo>
                <a:close/>
              </a:path>
              <a:path w="43256" h="43219" fill="none" extrusionOk="0">
                <a:moveTo>
                  <a:pt x="4729" y="26036"/>
                </a:moveTo>
                <a:cubicBezTo>
                  <a:pt x="3845" y="26130"/>
                  <a:pt x="2961" y="25852"/>
                  <a:pt x="2196" y="25239"/>
                </a:cubicBezTo>
                <a:moveTo>
                  <a:pt x="6964" y="34758"/>
                </a:moveTo>
                <a:cubicBezTo>
                  <a:pt x="6609" y="34951"/>
                  <a:pt x="6236" y="35079"/>
                  <a:pt x="5856" y="35139"/>
                </a:cubicBezTo>
                <a:moveTo>
                  <a:pt x="16514" y="38949"/>
                </a:moveTo>
                <a:cubicBezTo>
                  <a:pt x="16247" y="38403"/>
                  <a:pt x="16023" y="37820"/>
                  <a:pt x="15846" y="37209"/>
                </a:cubicBezTo>
                <a:moveTo>
                  <a:pt x="28863" y="34610"/>
                </a:moveTo>
                <a:cubicBezTo>
                  <a:pt x="28824" y="35257"/>
                  <a:pt x="28734" y="35897"/>
                  <a:pt x="28596" y="36519"/>
                </a:cubicBezTo>
                <a:moveTo>
                  <a:pt x="36519" y="29438"/>
                </a:moveTo>
                <a:cubicBezTo>
                  <a:pt x="38523" y="30766"/>
                  <a:pt x="37434" y="26917"/>
                  <a:pt x="37416" y="29949"/>
                </a:cubicBezTo>
                <a:moveTo>
                  <a:pt x="41834" y="15213"/>
                </a:moveTo>
                <a:cubicBezTo>
                  <a:pt x="41509" y="16245"/>
                  <a:pt x="41014" y="17161"/>
                  <a:pt x="40386" y="17889"/>
                </a:cubicBezTo>
                <a:moveTo>
                  <a:pt x="38360" y="5285"/>
                </a:moveTo>
                <a:cubicBezTo>
                  <a:pt x="38415" y="5702"/>
                  <a:pt x="38441" y="6125"/>
                  <a:pt x="38436" y="6549"/>
                </a:cubicBezTo>
                <a:moveTo>
                  <a:pt x="29114" y="3811"/>
                </a:moveTo>
                <a:cubicBezTo>
                  <a:pt x="29303" y="3228"/>
                  <a:pt x="29552" y="2685"/>
                  <a:pt x="29856" y="2199"/>
                </a:cubicBezTo>
                <a:moveTo>
                  <a:pt x="22177" y="4579"/>
                </a:moveTo>
                <a:cubicBezTo>
                  <a:pt x="22254" y="4097"/>
                  <a:pt x="22375" y="3630"/>
                  <a:pt x="22536" y="3189"/>
                </a:cubicBezTo>
                <a:moveTo>
                  <a:pt x="14036" y="5051"/>
                </a:moveTo>
                <a:cubicBezTo>
                  <a:pt x="14508" y="5427"/>
                  <a:pt x="14944" y="5880"/>
                  <a:pt x="15336" y="6399"/>
                </a:cubicBezTo>
                <a:moveTo>
                  <a:pt x="4163" y="15648"/>
                </a:moveTo>
                <a:cubicBezTo>
                  <a:pt x="4060" y="15184"/>
                  <a:pt x="3984" y="14710"/>
                  <a:pt x="3936" y="14229"/>
                </a:cubicBezTo>
              </a:path>
            </a:pathLst>
          </a:custGeom>
          <a:noFill/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8" name="TextovéPole 7"/>
          <p:cNvSpPr txBox="1"/>
          <p:nvPr/>
        </p:nvSpPr>
        <p:spPr>
          <a:xfrm rot="637854">
            <a:off x="607779" y="5621690"/>
            <a:ext cx="3565245" cy="584775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podstatné jméno</a:t>
            </a:r>
            <a:endParaRPr lang="cs-CZ" sz="3200" dirty="0"/>
          </a:p>
        </p:txBody>
      </p:sp>
      <p:sp>
        <p:nvSpPr>
          <p:cNvPr id="11" name="Obláček 3"/>
          <p:cNvSpPr/>
          <p:nvPr/>
        </p:nvSpPr>
        <p:spPr>
          <a:xfrm rot="1090115">
            <a:off x="6727079" y="2664755"/>
            <a:ext cx="2211603" cy="1160512"/>
          </a:xfrm>
          <a:custGeom>
            <a:avLst/>
            <a:gdLst>
              <a:gd name="connsiteX0" fmla="*/ 3900 w 43200"/>
              <a:gd name="connsiteY0" fmla="*/ 14370 h 43200"/>
              <a:gd name="connsiteX1" fmla="*/ 5623 w 43200"/>
              <a:gd name="connsiteY1" fmla="*/ 6907 h 43200"/>
              <a:gd name="connsiteX2" fmla="*/ 14005 w 43200"/>
              <a:gd name="connsiteY2" fmla="*/ 5202 h 43200"/>
              <a:gd name="connsiteX3" fmla="*/ 22456 w 43200"/>
              <a:gd name="connsiteY3" fmla="*/ 3432 h 43200"/>
              <a:gd name="connsiteX4" fmla="*/ 25749 w 43200"/>
              <a:gd name="connsiteY4" fmla="*/ 200 h 43200"/>
              <a:gd name="connsiteX5" fmla="*/ 29833 w 43200"/>
              <a:gd name="connsiteY5" fmla="*/ 2481 h 43200"/>
              <a:gd name="connsiteX6" fmla="*/ 35463 w 43200"/>
              <a:gd name="connsiteY6" fmla="*/ 690 h 43200"/>
              <a:gd name="connsiteX7" fmla="*/ 38318 w 43200"/>
              <a:gd name="connsiteY7" fmla="*/ 5576 h 43200"/>
              <a:gd name="connsiteX8" fmla="*/ 41982 w 43200"/>
              <a:gd name="connsiteY8" fmla="*/ 10318 h 43200"/>
              <a:gd name="connsiteX9" fmla="*/ 41818 w 43200"/>
              <a:gd name="connsiteY9" fmla="*/ 15460 h 43200"/>
              <a:gd name="connsiteX10" fmla="*/ 43016 w 43200"/>
              <a:gd name="connsiteY10" fmla="*/ 23322 h 43200"/>
              <a:gd name="connsiteX11" fmla="*/ 37404 w 43200"/>
              <a:gd name="connsiteY11" fmla="*/ 30204 h 43200"/>
              <a:gd name="connsiteX12" fmla="*/ 35395 w 43200"/>
              <a:gd name="connsiteY12" fmla="*/ 36101 h 43200"/>
              <a:gd name="connsiteX13" fmla="*/ 28555 w 43200"/>
              <a:gd name="connsiteY13" fmla="*/ 36815 h 43200"/>
              <a:gd name="connsiteX14" fmla="*/ 23667 w 43200"/>
              <a:gd name="connsiteY14" fmla="*/ 43106 h 43200"/>
              <a:gd name="connsiteX15" fmla="*/ 16480 w 43200"/>
              <a:gd name="connsiteY15" fmla="*/ 39266 h 43200"/>
              <a:gd name="connsiteX16" fmla="*/ 5804 w 43200"/>
              <a:gd name="connsiteY16" fmla="*/ 35472 h 43200"/>
              <a:gd name="connsiteX17" fmla="*/ 1110 w 43200"/>
              <a:gd name="connsiteY17" fmla="*/ 31250 h 43200"/>
              <a:gd name="connsiteX18" fmla="*/ 2113 w 43200"/>
              <a:gd name="connsiteY18" fmla="*/ 25551 h 43200"/>
              <a:gd name="connsiteX19" fmla="*/ -5 w 43200"/>
              <a:gd name="connsiteY19" fmla="*/ 19704 h 43200"/>
              <a:gd name="connsiteX20" fmla="*/ 3863 w 43200"/>
              <a:gd name="connsiteY20" fmla="*/ 14507 h 43200"/>
              <a:gd name="connsiteX21" fmla="*/ 3900 w 43200"/>
              <a:gd name="connsiteY21" fmla="*/ 14370 h 43200"/>
              <a:gd name="connsiteX0" fmla="*/ 665134 w 2354560"/>
              <a:gd name="connsiteY0" fmla="*/ 933933 h 612648"/>
              <a:gd name="connsiteX1" fmla="*/ 648116 w 2354560"/>
              <a:gd name="connsiteY1" fmla="*/ 950951 h 612648"/>
              <a:gd name="connsiteX2" fmla="*/ 631098 w 2354560"/>
              <a:gd name="connsiteY2" fmla="*/ 933933 h 612648"/>
              <a:gd name="connsiteX3" fmla="*/ 648116 w 2354560"/>
              <a:gd name="connsiteY3" fmla="*/ 916915 h 612648"/>
              <a:gd name="connsiteX4" fmla="*/ 665134 w 2354560"/>
              <a:gd name="connsiteY4" fmla="*/ 933933 h 612648"/>
              <a:gd name="connsiteX0" fmla="*/ 767135 w 2354560"/>
              <a:gd name="connsiteY0" fmla="*/ 833140 h 612648"/>
              <a:gd name="connsiteX1" fmla="*/ 733099 w 2354560"/>
              <a:gd name="connsiteY1" fmla="*/ 867176 h 612648"/>
              <a:gd name="connsiteX2" fmla="*/ 699063 w 2354560"/>
              <a:gd name="connsiteY2" fmla="*/ 833140 h 612648"/>
              <a:gd name="connsiteX3" fmla="*/ 733099 w 2354560"/>
              <a:gd name="connsiteY3" fmla="*/ 799104 h 612648"/>
              <a:gd name="connsiteX4" fmla="*/ 767135 w 2354560"/>
              <a:gd name="connsiteY4" fmla="*/ 833140 h 612648"/>
              <a:gd name="connsiteX0" fmla="*/ 891076 w 2354560"/>
              <a:gd name="connsiteY0" fmla="*/ 706325 h 612648"/>
              <a:gd name="connsiteX1" fmla="*/ 840022 w 2354560"/>
              <a:gd name="connsiteY1" fmla="*/ 757379 h 612648"/>
              <a:gd name="connsiteX2" fmla="*/ 788968 w 2354560"/>
              <a:gd name="connsiteY2" fmla="*/ 706325 h 612648"/>
              <a:gd name="connsiteX3" fmla="*/ 840022 w 2354560"/>
              <a:gd name="connsiteY3" fmla="*/ 655271 h 612648"/>
              <a:gd name="connsiteX4" fmla="*/ 891076 w 2354560"/>
              <a:gd name="connsiteY4" fmla="*/ 706325 h 612648"/>
              <a:gd name="connsiteX0" fmla="*/ 4693 w 43200"/>
              <a:gd name="connsiteY0" fmla="*/ 26177 h 43200"/>
              <a:gd name="connsiteX1" fmla="*/ 2160 w 43200"/>
              <a:gd name="connsiteY1" fmla="*/ 25380 h 43200"/>
              <a:gd name="connsiteX2" fmla="*/ 6928 w 43200"/>
              <a:gd name="connsiteY2" fmla="*/ 34899 h 43200"/>
              <a:gd name="connsiteX3" fmla="*/ 5820 w 43200"/>
              <a:gd name="connsiteY3" fmla="*/ 35280 h 43200"/>
              <a:gd name="connsiteX4" fmla="*/ 16478 w 43200"/>
              <a:gd name="connsiteY4" fmla="*/ 39090 h 43200"/>
              <a:gd name="connsiteX5" fmla="*/ 15810 w 43200"/>
              <a:gd name="connsiteY5" fmla="*/ 37350 h 43200"/>
              <a:gd name="connsiteX6" fmla="*/ 28827 w 43200"/>
              <a:gd name="connsiteY6" fmla="*/ 34751 h 43200"/>
              <a:gd name="connsiteX7" fmla="*/ 28560 w 43200"/>
              <a:gd name="connsiteY7" fmla="*/ 36660 h 43200"/>
              <a:gd name="connsiteX8" fmla="*/ 34129 w 43200"/>
              <a:gd name="connsiteY8" fmla="*/ 22954 h 43200"/>
              <a:gd name="connsiteX9" fmla="*/ 37380 w 43200"/>
              <a:gd name="connsiteY9" fmla="*/ 30090 h 43200"/>
              <a:gd name="connsiteX10" fmla="*/ 41798 w 43200"/>
              <a:gd name="connsiteY10" fmla="*/ 15354 h 43200"/>
              <a:gd name="connsiteX11" fmla="*/ 40350 w 43200"/>
              <a:gd name="connsiteY11" fmla="*/ 18030 h 43200"/>
              <a:gd name="connsiteX12" fmla="*/ 38324 w 43200"/>
              <a:gd name="connsiteY12" fmla="*/ 5426 h 43200"/>
              <a:gd name="connsiteX13" fmla="*/ 38400 w 43200"/>
              <a:gd name="connsiteY13" fmla="*/ 6690 h 43200"/>
              <a:gd name="connsiteX14" fmla="*/ 29078 w 43200"/>
              <a:gd name="connsiteY14" fmla="*/ 3952 h 43200"/>
              <a:gd name="connsiteX15" fmla="*/ 29820 w 43200"/>
              <a:gd name="connsiteY15" fmla="*/ 2340 h 43200"/>
              <a:gd name="connsiteX16" fmla="*/ 22141 w 43200"/>
              <a:gd name="connsiteY16" fmla="*/ 4720 h 43200"/>
              <a:gd name="connsiteX17" fmla="*/ 22500 w 43200"/>
              <a:gd name="connsiteY17" fmla="*/ 3330 h 43200"/>
              <a:gd name="connsiteX18" fmla="*/ 14000 w 43200"/>
              <a:gd name="connsiteY18" fmla="*/ 5192 h 43200"/>
              <a:gd name="connsiteX19" fmla="*/ 15300 w 43200"/>
              <a:gd name="connsiteY19" fmla="*/ 6540 h 43200"/>
              <a:gd name="connsiteX20" fmla="*/ 4127 w 43200"/>
              <a:gd name="connsiteY20" fmla="*/ 15789 h 43200"/>
              <a:gd name="connsiteX21" fmla="*/ 3900 w 43200"/>
              <a:gd name="connsiteY21" fmla="*/ 14370 h 4320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50078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907656 w 2357612"/>
              <a:gd name="connsiteY3" fmla="*/ 940673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37200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830383 w 2357612"/>
              <a:gd name="connsiteY3" fmla="*/ 695974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7028"/>
              <a:gd name="connsiteX1" fmla="*/ 5659 w 43256"/>
              <a:gd name="connsiteY1" fmla="*/ 6766 h 67028"/>
              <a:gd name="connsiteX2" fmla="*/ 14041 w 43256"/>
              <a:gd name="connsiteY2" fmla="*/ 5061 h 67028"/>
              <a:gd name="connsiteX3" fmla="*/ 22492 w 43256"/>
              <a:gd name="connsiteY3" fmla="*/ 3291 h 67028"/>
              <a:gd name="connsiteX4" fmla="*/ 25785 w 43256"/>
              <a:gd name="connsiteY4" fmla="*/ 59 h 67028"/>
              <a:gd name="connsiteX5" fmla="*/ 29869 w 43256"/>
              <a:gd name="connsiteY5" fmla="*/ 2340 h 67028"/>
              <a:gd name="connsiteX6" fmla="*/ 35499 w 43256"/>
              <a:gd name="connsiteY6" fmla="*/ 549 h 67028"/>
              <a:gd name="connsiteX7" fmla="*/ 38354 w 43256"/>
              <a:gd name="connsiteY7" fmla="*/ 5435 h 67028"/>
              <a:gd name="connsiteX8" fmla="*/ 42018 w 43256"/>
              <a:gd name="connsiteY8" fmla="*/ 10177 h 67028"/>
              <a:gd name="connsiteX9" fmla="*/ 41854 w 43256"/>
              <a:gd name="connsiteY9" fmla="*/ 15319 h 67028"/>
              <a:gd name="connsiteX10" fmla="*/ 43052 w 43256"/>
              <a:gd name="connsiteY10" fmla="*/ 23181 h 67028"/>
              <a:gd name="connsiteX11" fmla="*/ 37440 w 43256"/>
              <a:gd name="connsiteY11" fmla="*/ 30063 h 67028"/>
              <a:gd name="connsiteX12" fmla="*/ 35431 w 43256"/>
              <a:gd name="connsiteY12" fmla="*/ 35960 h 67028"/>
              <a:gd name="connsiteX13" fmla="*/ 28591 w 43256"/>
              <a:gd name="connsiteY13" fmla="*/ 36674 h 67028"/>
              <a:gd name="connsiteX14" fmla="*/ 23703 w 43256"/>
              <a:gd name="connsiteY14" fmla="*/ 42965 h 67028"/>
              <a:gd name="connsiteX15" fmla="*/ 16516 w 43256"/>
              <a:gd name="connsiteY15" fmla="*/ 39125 h 67028"/>
              <a:gd name="connsiteX16" fmla="*/ 5840 w 43256"/>
              <a:gd name="connsiteY16" fmla="*/ 35331 h 67028"/>
              <a:gd name="connsiteX17" fmla="*/ 1146 w 43256"/>
              <a:gd name="connsiteY17" fmla="*/ 31109 h 67028"/>
              <a:gd name="connsiteX18" fmla="*/ 2149 w 43256"/>
              <a:gd name="connsiteY18" fmla="*/ 25410 h 67028"/>
              <a:gd name="connsiteX19" fmla="*/ 31 w 43256"/>
              <a:gd name="connsiteY19" fmla="*/ 19563 h 67028"/>
              <a:gd name="connsiteX20" fmla="*/ 3899 w 43256"/>
              <a:gd name="connsiteY20" fmla="*/ 14366 h 67028"/>
              <a:gd name="connsiteX21" fmla="*/ 3936 w 43256"/>
              <a:gd name="connsiteY21" fmla="*/ 14229 h 67028"/>
              <a:gd name="connsiteX0" fmla="*/ 847401 w 2357612"/>
              <a:gd name="connsiteY0" fmla="*/ 687234 h 950561"/>
              <a:gd name="connsiteX1" fmla="*/ 650078 w 2357612"/>
              <a:gd name="connsiteY1" fmla="*/ 948951 h 950561"/>
              <a:gd name="connsiteX2" fmla="*/ 864879 w 2357612"/>
              <a:gd name="connsiteY2" fmla="*/ 545567 h 950561"/>
              <a:gd name="connsiteX3" fmla="*/ 830383 w 2357612"/>
              <a:gd name="connsiteY3" fmla="*/ 695974 h 950561"/>
              <a:gd name="connsiteX4" fmla="*/ 847401 w 2357612"/>
              <a:gd name="connsiteY4" fmla="*/ 687234 h 950561"/>
              <a:gd name="connsiteX0" fmla="*/ 769097 w 2357612"/>
              <a:gd name="connsiteY0" fmla="*/ 831140 h 950561"/>
              <a:gd name="connsiteX1" fmla="*/ 735061 w 2357612"/>
              <a:gd name="connsiteY1" fmla="*/ 865176 h 950561"/>
              <a:gd name="connsiteX2" fmla="*/ 701025 w 2357612"/>
              <a:gd name="connsiteY2" fmla="*/ 831140 h 950561"/>
              <a:gd name="connsiteX3" fmla="*/ 735061 w 2357612"/>
              <a:gd name="connsiteY3" fmla="*/ 797104 h 950561"/>
              <a:gd name="connsiteX4" fmla="*/ 769097 w 2357612"/>
              <a:gd name="connsiteY4" fmla="*/ 831140 h 950561"/>
              <a:gd name="connsiteX0" fmla="*/ 893038 w 2357612"/>
              <a:gd name="connsiteY0" fmla="*/ 704325 h 950561"/>
              <a:gd name="connsiteX1" fmla="*/ 841984 w 2357612"/>
              <a:gd name="connsiteY1" fmla="*/ 755379 h 950561"/>
              <a:gd name="connsiteX2" fmla="*/ 790930 w 2357612"/>
              <a:gd name="connsiteY2" fmla="*/ 704325 h 950561"/>
              <a:gd name="connsiteX3" fmla="*/ 841984 w 2357612"/>
              <a:gd name="connsiteY3" fmla="*/ 653271 h 950561"/>
              <a:gd name="connsiteX4" fmla="*/ 893038 w 2357612"/>
              <a:gd name="connsiteY4" fmla="*/ 704325 h 950561"/>
              <a:gd name="connsiteX0" fmla="*/ 4729 w 43256"/>
              <a:gd name="connsiteY0" fmla="*/ 26036 h 67028"/>
              <a:gd name="connsiteX1" fmla="*/ 2196 w 43256"/>
              <a:gd name="connsiteY1" fmla="*/ 25239 h 67028"/>
              <a:gd name="connsiteX2" fmla="*/ 6964 w 43256"/>
              <a:gd name="connsiteY2" fmla="*/ 34758 h 67028"/>
              <a:gd name="connsiteX3" fmla="*/ 5856 w 43256"/>
              <a:gd name="connsiteY3" fmla="*/ 35139 h 67028"/>
              <a:gd name="connsiteX4" fmla="*/ 16514 w 43256"/>
              <a:gd name="connsiteY4" fmla="*/ 38949 h 67028"/>
              <a:gd name="connsiteX5" fmla="*/ 15846 w 43256"/>
              <a:gd name="connsiteY5" fmla="*/ 37209 h 67028"/>
              <a:gd name="connsiteX6" fmla="*/ 28863 w 43256"/>
              <a:gd name="connsiteY6" fmla="*/ 34610 h 67028"/>
              <a:gd name="connsiteX7" fmla="*/ 28596 w 43256"/>
              <a:gd name="connsiteY7" fmla="*/ 36519 h 67028"/>
              <a:gd name="connsiteX8" fmla="*/ 34165 w 43256"/>
              <a:gd name="connsiteY8" fmla="*/ 22813 h 67028"/>
              <a:gd name="connsiteX9" fmla="*/ 37416 w 43256"/>
              <a:gd name="connsiteY9" fmla="*/ 29949 h 67028"/>
              <a:gd name="connsiteX10" fmla="*/ 41834 w 43256"/>
              <a:gd name="connsiteY10" fmla="*/ 15213 h 67028"/>
              <a:gd name="connsiteX11" fmla="*/ 40386 w 43256"/>
              <a:gd name="connsiteY11" fmla="*/ 17889 h 67028"/>
              <a:gd name="connsiteX12" fmla="*/ 38360 w 43256"/>
              <a:gd name="connsiteY12" fmla="*/ 5285 h 67028"/>
              <a:gd name="connsiteX13" fmla="*/ 38436 w 43256"/>
              <a:gd name="connsiteY13" fmla="*/ 6549 h 67028"/>
              <a:gd name="connsiteX14" fmla="*/ 29114 w 43256"/>
              <a:gd name="connsiteY14" fmla="*/ 3811 h 67028"/>
              <a:gd name="connsiteX15" fmla="*/ 29856 w 43256"/>
              <a:gd name="connsiteY15" fmla="*/ 2199 h 67028"/>
              <a:gd name="connsiteX16" fmla="*/ 22177 w 43256"/>
              <a:gd name="connsiteY16" fmla="*/ 4579 h 67028"/>
              <a:gd name="connsiteX17" fmla="*/ 22536 w 43256"/>
              <a:gd name="connsiteY17" fmla="*/ 3189 h 67028"/>
              <a:gd name="connsiteX18" fmla="*/ 14036 w 43256"/>
              <a:gd name="connsiteY18" fmla="*/ 5051 h 67028"/>
              <a:gd name="connsiteX19" fmla="*/ 15336 w 43256"/>
              <a:gd name="connsiteY19" fmla="*/ 6399 h 67028"/>
              <a:gd name="connsiteX20" fmla="*/ 4163 w 43256"/>
              <a:gd name="connsiteY20" fmla="*/ 15648 h 67028"/>
              <a:gd name="connsiteX21" fmla="*/ 3936 w 43256"/>
              <a:gd name="connsiteY21" fmla="*/ 14229 h 67028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769097 w 2357612"/>
              <a:gd name="connsiteY0" fmla="*/ 831140 h 865176"/>
              <a:gd name="connsiteX1" fmla="*/ 735061 w 2357612"/>
              <a:gd name="connsiteY1" fmla="*/ 865176 h 865176"/>
              <a:gd name="connsiteX2" fmla="*/ 701025 w 2357612"/>
              <a:gd name="connsiteY2" fmla="*/ 831140 h 865176"/>
              <a:gd name="connsiteX3" fmla="*/ 735061 w 2357612"/>
              <a:gd name="connsiteY3" fmla="*/ 797104 h 865176"/>
              <a:gd name="connsiteX4" fmla="*/ 769097 w 2357612"/>
              <a:gd name="connsiteY4" fmla="*/ 831140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735061 w 2357612"/>
              <a:gd name="connsiteY3" fmla="*/ 797104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850970 w 2357612"/>
              <a:gd name="connsiteY3" fmla="*/ 578163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872128 w 2357612"/>
              <a:gd name="connsiteY0" fmla="*/ 573563 h 865176"/>
              <a:gd name="connsiteX1" fmla="*/ 735061 w 2357612"/>
              <a:gd name="connsiteY1" fmla="*/ 865176 h 865176"/>
              <a:gd name="connsiteX2" fmla="*/ 855571 w 2357612"/>
              <a:gd name="connsiteY2" fmla="*/ 573563 h 865176"/>
              <a:gd name="connsiteX3" fmla="*/ 850970 w 2357612"/>
              <a:gd name="connsiteY3" fmla="*/ 578163 h 865176"/>
              <a:gd name="connsiteX4" fmla="*/ 872128 w 2357612"/>
              <a:gd name="connsiteY4" fmla="*/ 573563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53265"/>
              <a:gd name="connsiteX1" fmla="*/ 5659 w 43256"/>
              <a:gd name="connsiteY1" fmla="*/ 6766 h 53265"/>
              <a:gd name="connsiteX2" fmla="*/ 14041 w 43256"/>
              <a:gd name="connsiteY2" fmla="*/ 5061 h 53265"/>
              <a:gd name="connsiteX3" fmla="*/ 22492 w 43256"/>
              <a:gd name="connsiteY3" fmla="*/ 3291 h 53265"/>
              <a:gd name="connsiteX4" fmla="*/ 25785 w 43256"/>
              <a:gd name="connsiteY4" fmla="*/ 59 h 53265"/>
              <a:gd name="connsiteX5" fmla="*/ 29869 w 43256"/>
              <a:gd name="connsiteY5" fmla="*/ 2340 h 53265"/>
              <a:gd name="connsiteX6" fmla="*/ 35499 w 43256"/>
              <a:gd name="connsiteY6" fmla="*/ 549 h 53265"/>
              <a:gd name="connsiteX7" fmla="*/ 38354 w 43256"/>
              <a:gd name="connsiteY7" fmla="*/ 5435 h 53265"/>
              <a:gd name="connsiteX8" fmla="*/ 42018 w 43256"/>
              <a:gd name="connsiteY8" fmla="*/ 10177 h 53265"/>
              <a:gd name="connsiteX9" fmla="*/ 41854 w 43256"/>
              <a:gd name="connsiteY9" fmla="*/ 15319 h 53265"/>
              <a:gd name="connsiteX10" fmla="*/ 43052 w 43256"/>
              <a:gd name="connsiteY10" fmla="*/ 23181 h 53265"/>
              <a:gd name="connsiteX11" fmla="*/ 37440 w 43256"/>
              <a:gd name="connsiteY11" fmla="*/ 30063 h 53265"/>
              <a:gd name="connsiteX12" fmla="*/ 35431 w 43256"/>
              <a:gd name="connsiteY12" fmla="*/ 35960 h 53265"/>
              <a:gd name="connsiteX13" fmla="*/ 28591 w 43256"/>
              <a:gd name="connsiteY13" fmla="*/ 36674 h 53265"/>
              <a:gd name="connsiteX14" fmla="*/ 23703 w 43256"/>
              <a:gd name="connsiteY14" fmla="*/ 42965 h 53265"/>
              <a:gd name="connsiteX15" fmla="*/ 16516 w 43256"/>
              <a:gd name="connsiteY15" fmla="*/ 39125 h 53265"/>
              <a:gd name="connsiteX16" fmla="*/ 5840 w 43256"/>
              <a:gd name="connsiteY16" fmla="*/ 35331 h 53265"/>
              <a:gd name="connsiteX17" fmla="*/ 1146 w 43256"/>
              <a:gd name="connsiteY17" fmla="*/ 31109 h 53265"/>
              <a:gd name="connsiteX18" fmla="*/ 2149 w 43256"/>
              <a:gd name="connsiteY18" fmla="*/ 25410 h 53265"/>
              <a:gd name="connsiteX19" fmla="*/ 31 w 43256"/>
              <a:gd name="connsiteY19" fmla="*/ 19563 h 53265"/>
              <a:gd name="connsiteX20" fmla="*/ 3899 w 43256"/>
              <a:gd name="connsiteY20" fmla="*/ 14366 h 53265"/>
              <a:gd name="connsiteX21" fmla="*/ 3936 w 43256"/>
              <a:gd name="connsiteY21" fmla="*/ 14229 h 53265"/>
              <a:gd name="connsiteX0" fmla="*/ 847401 w 2357612"/>
              <a:gd name="connsiteY0" fmla="*/ 687234 h 755379"/>
              <a:gd name="connsiteX1" fmla="*/ 881898 w 2357612"/>
              <a:gd name="connsiteY1" fmla="*/ 523948 h 755379"/>
              <a:gd name="connsiteX2" fmla="*/ 864879 w 2357612"/>
              <a:gd name="connsiteY2" fmla="*/ 545567 h 755379"/>
              <a:gd name="connsiteX3" fmla="*/ 830383 w 2357612"/>
              <a:gd name="connsiteY3" fmla="*/ 695974 h 755379"/>
              <a:gd name="connsiteX4" fmla="*/ 847401 w 2357612"/>
              <a:gd name="connsiteY4" fmla="*/ 687234 h 755379"/>
              <a:gd name="connsiteX0" fmla="*/ 872128 w 2357612"/>
              <a:gd name="connsiteY0" fmla="*/ 573563 h 755379"/>
              <a:gd name="connsiteX1" fmla="*/ 915365 w 2357612"/>
              <a:gd name="connsiteY1" fmla="*/ 646235 h 755379"/>
              <a:gd name="connsiteX2" fmla="*/ 855571 w 2357612"/>
              <a:gd name="connsiteY2" fmla="*/ 573563 h 755379"/>
              <a:gd name="connsiteX3" fmla="*/ 850970 w 2357612"/>
              <a:gd name="connsiteY3" fmla="*/ 578163 h 755379"/>
              <a:gd name="connsiteX4" fmla="*/ 872128 w 2357612"/>
              <a:gd name="connsiteY4" fmla="*/ 573563 h 755379"/>
              <a:gd name="connsiteX0" fmla="*/ 893038 w 2357612"/>
              <a:gd name="connsiteY0" fmla="*/ 704325 h 755379"/>
              <a:gd name="connsiteX1" fmla="*/ 841984 w 2357612"/>
              <a:gd name="connsiteY1" fmla="*/ 755379 h 755379"/>
              <a:gd name="connsiteX2" fmla="*/ 790930 w 2357612"/>
              <a:gd name="connsiteY2" fmla="*/ 704325 h 755379"/>
              <a:gd name="connsiteX3" fmla="*/ 841984 w 2357612"/>
              <a:gd name="connsiteY3" fmla="*/ 653271 h 755379"/>
              <a:gd name="connsiteX4" fmla="*/ 893038 w 2357612"/>
              <a:gd name="connsiteY4" fmla="*/ 704325 h 755379"/>
              <a:gd name="connsiteX0" fmla="*/ 4729 w 43256"/>
              <a:gd name="connsiteY0" fmla="*/ 26036 h 53265"/>
              <a:gd name="connsiteX1" fmla="*/ 2196 w 43256"/>
              <a:gd name="connsiteY1" fmla="*/ 25239 h 53265"/>
              <a:gd name="connsiteX2" fmla="*/ 6964 w 43256"/>
              <a:gd name="connsiteY2" fmla="*/ 34758 h 53265"/>
              <a:gd name="connsiteX3" fmla="*/ 5856 w 43256"/>
              <a:gd name="connsiteY3" fmla="*/ 35139 h 53265"/>
              <a:gd name="connsiteX4" fmla="*/ 16514 w 43256"/>
              <a:gd name="connsiteY4" fmla="*/ 38949 h 53265"/>
              <a:gd name="connsiteX5" fmla="*/ 15846 w 43256"/>
              <a:gd name="connsiteY5" fmla="*/ 37209 h 53265"/>
              <a:gd name="connsiteX6" fmla="*/ 28863 w 43256"/>
              <a:gd name="connsiteY6" fmla="*/ 34610 h 53265"/>
              <a:gd name="connsiteX7" fmla="*/ 28596 w 43256"/>
              <a:gd name="connsiteY7" fmla="*/ 36519 h 53265"/>
              <a:gd name="connsiteX8" fmla="*/ 34165 w 43256"/>
              <a:gd name="connsiteY8" fmla="*/ 22813 h 53265"/>
              <a:gd name="connsiteX9" fmla="*/ 37416 w 43256"/>
              <a:gd name="connsiteY9" fmla="*/ 29949 h 53265"/>
              <a:gd name="connsiteX10" fmla="*/ 41834 w 43256"/>
              <a:gd name="connsiteY10" fmla="*/ 15213 h 53265"/>
              <a:gd name="connsiteX11" fmla="*/ 40386 w 43256"/>
              <a:gd name="connsiteY11" fmla="*/ 17889 h 53265"/>
              <a:gd name="connsiteX12" fmla="*/ 38360 w 43256"/>
              <a:gd name="connsiteY12" fmla="*/ 5285 h 53265"/>
              <a:gd name="connsiteX13" fmla="*/ 38436 w 43256"/>
              <a:gd name="connsiteY13" fmla="*/ 6549 h 53265"/>
              <a:gd name="connsiteX14" fmla="*/ 29114 w 43256"/>
              <a:gd name="connsiteY14" fmla="*/ 3811 h 53265"/>
              <a:gd name="connsiteX15" fmla="*/ 29856 w 43256"/>
              <a:gd name="connsiteY15" fmla="*/ 2199 h 53265"/>
              <a:gd name="connsiteX16" fmla="*/ 22177 w 43256"/>
              <a:gd name="connsiteY16" fmla="*/ 4579 h 53265"/>
              <a:gd name="connsiteX17" fmla="*/ 22536 w 43256"/>
              <a:gd name="connsiteY17" fmla="*/ 3189 h 53265"/>
              <a:gd name="connsiteX18" fmla="*/ 14036 w 43256"/>
              <a:gd name="connsiteY18" fmla="*/ 5051 h 53265"/>
              <a:gd name="connsiteX19" fmla="*/ 15336 w 43256"/>
              <a:gd name="connsiteY19" fmla="*/ 6399 h 53265"/>
              <a:gd name="connsiteX20" fmla="*/ 4163 w 43256"/>
              <a:gd name="connsiteY20" fmla="*/ 15648 h 53265"/>
              <a:gd name="connsiteX21" fmla="*/ 3936 w 43256"/>
              <a:gd name="connsiteY21" fmla="*/ 14229 h 53265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790930 w 2357612"/>
              <a:gd name="connsiteY2" fmla="*/ 704325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58841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58841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49122"/>
              <a:gd name="connsiteX1" fmla="*/ 5659 w 43256"/>
              <a:gd name="connsiteY1" fmla="*/ 6766 h 49122"/>
              <a:gd name="connsiteX2" fmla="*/ 14041 w 43256"/>
              <a:gd name="connsiteY2" fmla="*/ 5061 h 49122"/>
              <a:gd name="connsiteX3" fmla="*/ 22492 w 43256"/>
              <a:gd name="connsiteY3" fmla="*/ 3291 h 49122"/>
              <a:gd name="connsiteX4" fmla="*/ 25785 w 43256"/>
              <a:gd name="connsiteY4" fmla="*/ 59 h 49122"/>
              <a:gd name="connsiteX5" fmla="*/ 29869 w 43256"/>
              <a:gd name="connsiteY5" fmla="*/ 2340 h 49122"/>
              <a:gd name="connsiteX6" fmla="*/ 35499 w 43256"/>
              <a:gd name="connsiteY6" fmla="*/ 549 h 49122"/>
              <a:gd name="connsiteX7" fmla="*/ 38354 w 43256"/>
              <a:gd name="connsiteY7" fmla="*/ 5435 h 49122"/>
              <a:gd name="connsiteX8" fmla="*/ 42018 w 43256"/>
              <a:gd name="connsiteY8" fmla="*/ 10177 h 49122"/>
              <a:gd name="connsiteX9" fmla="*/ 41854 w 43256"/>
              <a:gd name="connsiteY9" fmla="*/ 15319 h 49122"/>
              <a:gd name="connsiteX10" fmla="*/ 43052 w 43256"/>
              <a:gd name="connsiteY10" fmla="*/ 23181 h 49122"/>
              <a:gd name="connsiteX11" fmla="*/ 37440 w 43256"/>
              <a:gd name="connsiteY11" fmla="*/ 30063 h 49122"/>
              <a:gd name="connsiteX12" fmla="*/ 35431 w 43256"/>
              <a:gd name="connsiteY12" fmla="*/ 35960 h 49122"/>
              <a:gd name="connsiteX13" fmla="*/ 28591 w 43256"/>
              <a:gd name="connsiteY13" fmla="*/ 36674 h 49122"/>
              <a:gd name="connsiteX14" fmla="*/ 23703 w 43256"/>
              <a:gd name="connsiteY14" fmla="*/ 42965 h 49122"/>
              <a:gd name="connsiteX15" fmla="*/ 16516 w 43256"/>
              <a:gd name="connsiteY15" fmla="*/ 39125 h 49122"/>
              <a:gd name="connsiteX16" fmla="*/ 5840 w 43256"/>
              <a:gd name="connsiteY16" fmla="*/ 35331 h 49122"/>
              <a:gd name="connsiteX17" fmla="*/ 1146 w 43256"/>
              <a:gd name="connsiteY17" fmla="*/ 31109 h 49122"/>
              <a:gd name="connsiteX18" fmla="*/ 2149 w 43256"/>
              <a:gd name="connsiteY18" fmla="*/ 25410 h 49122"/>
              <a:gd name="connsiteX19" fmla="*/ 31 w 43256"/>
              <a:gd name="connsiteY19" fmla="*/ 19563 h 49122"/>
              <a:gd name="connsiteX20" fmla="*/ 3899 w 43256"/>
              <a:gd name="connsiteY20" fmla="*/ 14366 h 49122"/>
              <a:gd name="connsiteX21" fmla="*/ 3936 w 43256"/>
              <a:gd name="connsiteY21" fmla="*/ 14229 h 49122"/>
              <a:gd name="connsiteX0" fmla="*/ 873159 w 2357612"/>
              <a:gd name="connsiteY0" fmla="*/ 597082 h 696623"/>
              <a:gd name="connsiteX1" fmla="*/ 881898 w 2357612"/>
              <a:gd name="connsiteY1" fmla="*/ 523948 h 696623"/>
              <a:gd name="connsiteX2" fmla="*/ 864879 w 2357612"/>
              <a:gd name="connsiteY2" fmla="*/ 545567 h 696623"/>
              <a:gd name="connsiteX3" fmla="*/ 830383 w 2357612"/>
              <a:gd name="connsiteY3" fmla="*/ 695974 h 696623"/>
              <a:gd name="connsiteX4" fmla="*/ 873159 w 2357612"/>
              <a:gd name="connsiteY4" fmla="*/ 597082 h 696623"/>
              <a:gd name="connsiteX0" fmla="*/ 872128 w 2357612"/>
              <a:gd name="connsiteY0" fmla="*/ 573563 h 696623"/>
              <a:gd name="connsiteX1" fmla="*/ 915365 w 2357612"/>
              <a:gd name="connsiteY1" fmla="*/ 646235 h 696623"/>
              <a:gd name="connsiteX2" fmla="*/ 855571 w 2357612"/>
              <a:gd name="connsiteY2" fmla="*/ 573563 h 696623"/>
              <a:gd name="connsiteX3" fmla="*/ 850970 w 2357612"/>
              <a:gd name="connsiteY3" fmla="*/ 578163 h 696623"/>
              <a:gd name="connsiteX4" fmla="*/ 872128 w 2357612"/>
              <a:gd name="connsiteY4" fmla="*/ 573563 h 696623"/>
              <a:gd name="connsiteX0" fmla="*/ 893038 w 2357612"/>
              <a:gd name="connsiteY0" fmla="*/ 588415 h 696623"/>
              <a:gd name="connsiteX1" fmla="*/ 880620 w 2357612"/>
              <a:gd name="connsiteY1" fmla="*/ 600833 h 696623"/>
              <a:gd name="connsiteX2" fmla="*/ 881082 w 2357612"/>
              <a:gd name="connsiteY2" fmla="*/ 575536 h 696623"/>
              <a:gd name="connsiteX3" fmla="*/ 841984 w 2357612"/>
              <a:gd name="connsiteY3" fmla="*/ 653271 h 696623"/>
              <a:gd name="connsiteX4" fmla="*/ 893038 w 2357612"/>
              <a:gd name="connsiteY4" fmla="*/ 588415 h 696623"/>
              <a:gd name="connsiteX0" fmla="*/ 4729 w 43256"/>
              <a:gd name="connsiteY0" fmla="*/ 26036 h 49122"/>
              <a:gd name="connsiteX1" fmla="*/ 2196 w 43256"/>
              <a:gd name="connsiteY1" fmla="*/ 25239 h 49122"/>
              <a:gd name="connsiteX2" fmla="*/ 6964 w 43256"/>
              <a:gd name="connsiteY2" fmla="*/ 34758 h 49122"/>
              <a:gd name="connsiteX3" fmla="*/ 5856 w 43256"/>
              <a:gd name="connsiteY3" fmla="*/ 35139 h 49122"/>
              <a:gd name="connsiteX4" fmla="*/ 16514 w 43256"/>
              <a:gd name="connsiteY4" fmla="*/ 38949 h 49122"/>
              <a:gd name="connsiteX5" fmla="*/ 15846 w 43256"/>
              <a:gd name="connsiteY5" fmla="*/ 37209 h 49122"/>
              <a:gd name="connsiteX6" fmla="*/ 28863 w 43256"/>
              <a:gd name="connsiteY6" fmla="*/ 34610 h 49122"/>
              <a:gd name="connsiteX7" fmla="*/ 28596 w 43256"/>
              <a:gd name="connsiteY7" fmla="*/ 36519 h 49122"/>
              <a:gd name="connsiteX8" fmla="*/ 34165 w 43256"/>
              <a:gd name="connsiteY8" fmla="*/ 22813 h 49122"/>
              <a:gd name="connsiteX9" fmla="*/ 37416 w 43256"/>
              <a:gd name="connsiteY9" fmla="*/ 29949 h 49122"/>
              <a:gd name="connsiteX10" fmla="*/ 41834 w 43256"/>
              <a:gd name="connsiteY10" fmla="*/ 15213 h 49122"/>
              <a:gd name="connsiteX11" fmla="*/ 40386 w 43256"/>
              <a:gd name="connsiteY11" fmla="*/ 17889 h 49122"/>
              <a:gd name="connsiteX12" fmla="*/ 38360 w 43256"/>
              <a:gd name="connsiteY12" fmla="*/ 5285 h 49122"/>
              <a:gd name="connsiteX13" fmla="*/ 38436 w 43256"/>
              <a:gd name="connsiteY13" fmla="*/ 6549 h 49122"/>
              <a:gd name="connsiteX14" fmla="*/ 29114 w 43256"/>
              <a:gd name="connsiteY14" fmla="*/ 3811 h 49122"/>
              <a:gd name="connsiteX15" fmla="*/ 29856 w 43256"/>
              <a:gd name="connsiteY15" fmla="*/ 2199 h 49122"/>
              <a:gd name="connsiteX16" fmla="*/ 22177 w 43256"/>
              <a:gd name="connsiteY16" fmla="*/ 4579 h 49122"/>
              <a:gd name="connsiteX17" fmla="*/ 22536 w 43256"/>
              <a:gd name="connsiteY17" fmla="*/ 3189 h 49122"/>
              <a:gd name="connsiteX18" fmla="*/ 14036 w 43256"/>
              <a:gd name="connsiteY18" fmla="*/ 5051 h 49122"/>
              <a:gd name="connsiteX19" fmla="*/ 15336 w 43256"/>
              <a:gd name="connsiteY19" fmla="*/ 6399 h 49122"/>
              <a:gd name="connsiteX20" fmla="*/ 4163 w 43256"/>
              <a:gd name="connsiteY20" fmla="*/ 15648 h 49122"/>
              <a:gd name="connsiteX21" fmla="*/ 3936 w 43256"/>
              <a:gd name="connsiteY21" fmla="*/ 14229 h 49122"/>
              <a:gd name="connsiteX0" fmla="*/ 3936 w 43256"/>
              <a:gd name="connsiteY0" fmla="*/ 14229 h 46069"/>
              <a:gd name="connsiteX1" fmla="*/ 5659 w 43256"/>
              <a:gd name="connsiteY1" fmla="*/ 6766 h 46069"/>
              <a:gd name="connsiteX2" fmla="*/ 14041 w 43256"/>
              <a:gd name="connsiteY2" fmla="*/ 5061 h 46069"/>
              <a:gd name="connsiteX3" fmla="*/ 22492 w 43256"/>
              <a:gd name="connsiteY3" fmla="*/ 3291 h 46069"/>
              <a:gd name="connsiteX4" fmla="*/ 25785 w 43256"/>
              <a:gd name="connsiteY4" fmla="*/ 59 h 46069"/>
              <a:gd name="connsiteX5" fmla="*/ 29869 w 43256"/>
              <a:gd name="connsiteY5" fmla="*/ 2340 h 46069"/>
              <a:gd name="connsiteX6" fmla="*/ 35499 w 43256"/>
              <a:gd name="connsiteY6" fmla="*/ 549 h 46069"/>
              <a:gd name="connsiteX7" fmla="*/ 38354 w 43256"/>
              <a:gd name="connsiteY7" fmla="*/ 5435 h 46069"/>
              <a:gd name="connsiteX8" fmla="*/ 42018 w 43256"/>
              <a:gd name="connsiteY8" fmla="*/ 10177 h 46069"/>
              <a:gd name="connsiteX9" fmla="*/ 41854 w 43256"/>
              <a:gd name="connsiteY9" fmla="*/ 15319 h 46069"/>
              <a:gd name="connsiteX10" fmla="*/ 43052 w 43256"/>
              <a:gd name="connsiteY10" fmla="*/ 23181 h 46069"/>
              <a:gd name="connsiteX11" fmla="*/ 37440 w 43256"/>
              <a:gd name="connsiteY11" fmla="*/ 30063 h 46069"/>
              <a:gd name="connsiteX12" fmla="*/ 35431 w 43256"/>
              <a:gd name="connsiteY12" fmla="*/ 35960 h 46069"/>
              <a:gd name="connsiteX13" fmla="*/ 28591 w 43256"/>
              <a:gd name="connsiteY13" fmla="*/ 36674 h 46069"/>
              <a:gd name="connsiteX14" fmla="*/ 23703 w 43256"/>
              <a:gd name="connsiteY14" fmla="*/ 42965 h 46069"/>
              <a:gd name="connsiteX15" fmla="*/ 16516 w 43256"/>
              <a:gd name="connsiteY15" fmla="*/ 39125 h 46069"/>
              <a:gd name="connsiteX16" fmla="*/ 5840 w 43256"/>
              <a:gd name="connsiteY16" fmla="*/ 35331 h 46069"/>
              <a:gd name="connsiteX17" fmla="*/ 1146 w 43256"/>
              <a:gd name="connsiteY17" fmla="*/ 31109 h 46069"/>
              <a:gd name="connsiteX18" fmla="*/ 2149 w 43256"/>
              <a:gd name="connsiteY18" fmla="*/ 25410 h 46069"/>
              <a:gd name="connsiteX19" fmla="*/ 31 w 43256"/>
              <a:gd name="connsiteY19" fmla="*/ 19563 h 46069"/>
              <a:gd name="connsiteX20" fmla="*/ 3899 w 43256"/>
              <a:gd name="connsiteY20" fmla="*/ 14366 h 46069"/>
              <a:gd name="connsiteX21" fmla="*/ 3936 w 43256"/>
              <a:gd name="connsiteY21" fmla="*/ 14229 h 46069"/>
              <a:gd name="connsiteX0" fmla="*/ 873159 w 2357612"/>
              <a:gd name="connsiteY0" fmla="*/ 597082 h 653328"/>
              <a:gd name="connsiteX1" fmla="*/ 881898 w 2357612"/>
              <a:gd name="connsiteY1" fmla="*/ 523948 h 653328"/>
              <a:gd name="connsiteX2" fmla="*/ 864879 w 2357612"/>
              <a:gd name="connsiteY2" fmla="*/ 545567 h 653328"/>
              <a:gd name="connsiteX3" fmla="*/ 881898 w 2357612"/>
              <a:gd name="connsiteY3" fmla="*/ 554307 h 653328"/>
              <a:gd name="connsiteX4" fmla="*/ 873159 w 2357612"/>
              <a:gd name="connsiteY4" fmla="*/ 597082 h 653328"/>
              <a:gd name="connsiteX0" fmla="*/ 872128 w 2357612"/>
              <a:gd name="connsiteY0" fmla="*/ 573563 h 653328"/>
              <a:gd name="connsiteX1" fmla="*/ 915365 w 2357612"/>
              <a:gd name="connsiteY1" fmla="*/ 646235 h 653328"/>
              <a:gd name="connsiteX2" fmla="*/ 855571 w 2357612"/>
              <a:gd name="connsiteY2" fmla="*/ 573563 h 653328"/>
              <a:gd name="connsiteX3" fmla="*/ 850970 w 2357612"/>
              <a:gd name="connsiteY3" fmla="*/ 578163 h 653328"/>
              <a:gd name="connsiteX4" fmla="*/ 872128 w 2357612"/>
              <a:gd name="connsiteY4" fmla="*/ 573563 h 653328"/>
              <a:gd name="connsiteX0" fmla="*/ 893038 w 2357612"/>
              <a:gd name="connsiteY0" fmla="*/ 588415 h 653328"/>
              <a:gd name="connsiteX1" fmla="*/ 880620 w 2357612"/>
              <a:gd name="connsiteY1" fmla="*/ 600833 h 653328"/>
              <a:gd name="connsiteX2" fmla="*/ 881082 w 2357612"/>
              <a:gd name="connsiteY2" fmla="*/ 575536 h 653328"/>
              <a:gd name="connsiteX3" fmla="*/ 841984 w 2357612"/>
              <a:gd name="connsiteY3" fmla="*/ 653271 h 653328"/>
              <a:gd name="connsiteX4" fmla="*/ 893038 w 2357612"/>
              <a:gd name="connsiteY4" fmla="*/ 588415 h 653328"/>
              <a:gd name="connsiteX0" fmla="*/ 4729 w 43256"/>
              <a:gd name="connsiteY0" fmla="*/ 26036 h 46069"/>
              <a:gd name="connsiteX1" fmla="*/ 2196 w 43256"/>
              <a:gd name="connsiteY1" fmla="*/ 25239 h 46069"/>
              <a:gd name="connsiteX2" fmla="*/ 6964 w 43256"/>
              <a:gd name="connsiteY2" fmla="*/ 34758 h 46069"/>
              <a:gd name="connsiteX3" fmla="*/ 5856 w 43256"/>
              <a:gd name="connsiteY3" fmla="*/ 35139 h 46069"/>
              <a:gd name="connsiteX4" fmla="*/ 16514 w 43256"/>
              <a:gd name="connsiteY4" fmla="*/ 38949 h 46069"/>
              <a:gd name="connsiteX5" fmla="*/ 15846 w 43256"/>
              <a:gd name="connsiteY5" fmla="*/ 37209 h 46069"/>
              <a:gd name="connsiteX6" fmla="*/ 28863 w 43256"/>
              <a:gd name="connsiteY6" fmla="*/ 34610 h 46069"/>
              <a:gd name="connsiteX7" fmla="*/ 28596 w 43256"/>
              <a:gd name="connsiteY7" fmla="*/ 36519 h 46069"/>
              <a:gd name="connsiteX8" fmla="*/ 34165 w 43256"/>
              <a:gd name="connsiteY8" fmla="*/ 22813 h 46069"/>
              <a:gd name="connsiteX9" fmla="*/ 37416 w 43256"/>
              <a:gd name="connsiteY9" fmla="*/ 29949 h 46069"/>
              <a:gd name="connsiteX10" fmla="*/ 41834 w 43256"/>
              <a:gd name="connsiteY10" fmla="*/ 15213 h 46069"/>
              <a:gd name="connsiteX11" fmla="*/ 40386 w 43256"/>
              <a:gd name="connsiteY11" fmla="*/ 17889 h 46069"/>
              <a:gd name="connsiteX12" fmla="*/ 38360 w 43256"/>
              <a:gd name="connsiteY12" fmla="*/ 5285 h 46069"/>
              <a:gd name="connsiteX13" fmla="*/ 38436 w 43256"/>
              <a:gd name="connsiteY13" fmla="*/ 6549 h 46069"/>
              <a:gd name="connsiteX14" fmla="*/ 29114 w 43256"/>
              <a:gd name="connsiteY14" fmla="*/ 3811 h 46069"/>
              <a:gd name="connsiteX15" fmla="*/ 29856 w 43256"/>
              <a:gd name="connsiteY15" fmla="*/ 2199 h 46069"/>
              <a:gd name="connsiteX16" fmla="*/ 22177 w 43256"/>
              <a:gd name="connsiteY16" fmla="*/ 4579 h 46069"/>
              <a:gd name="connsiteX17" fmla="*/ 22536 w 43256"/>
              <a:gd name="connsiteY17" fmla="*/ 3189 h 46069"/>
              <a:gd name="connsiteX18" fmla="*/ 14036 w 43256"/>
              <a:gd name="connsiteY18" fmla="*/ 5051 h 46069"/>
              <a:gd name="connsiteX19" fmla="*/ 15336 w 43256"/>
              <a:gd name="connsiteY19" fmla="*/ 6399 h 46069"/>
              <a:gd name="connsiteX20" fmla="*/ 4163 w 43256"/>
              <a:gd name="connsiteY20" fmla="*/ 15648 h 46069"/>
              <a:gd name="connsiteX21" fmla="*/ 3936 w 43256"/>
              <a:gd name="connsiteY21" fmla="*/ 14229 h 46069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15365 w 2357612"/>
              <a:gd name="connsiteY1" fmla="*/ 646235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02486 w 2357612"/>
              <a:gd name="connsiteY1" fmla="*/ 594719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80620 w 2357612"/>
              <a:gd name="connsiteY1" fmla="*/ 600833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4469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7782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6519 w 43256"/>
              <a:gd name="connsiteY8" fmla="*/ 29438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3256" h="43219">
                <a:moveTo>
                  <a:pt x="3936" y="14229"/>
                </a:moveTo>
                <a:cubicBezTo>
                  <a:pt x="3665" y="11516"/>
                  <a:pt x="4297" y="8780"/>
                  <a:pt x="5659" y="6766"/>
                </a:cubicBezTo>
                <a:cubicBezTo>
                  <a:pt x="7811" y="3585"/>
                  <a:pt x="11300" y="2876"/>
                  <a:pt x="14041" y="5061"/>
                </a:cubicBezTo>
                <a:cubicBezTo>
                  <a:pt x="15714" y="768"/>
                  <a:pt x="19950" y="-119"/>
                  <a:pt x="22492" y="3291"/>
                </a:cubicBezTo>
                <a:cubicBezTo>
                  <a:pt x="23133" y="1542"/>
                  <a:pt x="24364" y="333"/>
                  <a:pt x="25785" y="59"/>
                </a:cubicBezTo>
                <a:cubicBezTo>
                  <a:pt x="27349" y="-243"/>
                  <a:pt x="28911" y="629"/>
                  <a:pt x="29869" y="2340"/>
                </a:cubicBezTo>
                <a:cubicBezTo>
                  <a:pt x="31251" y="126"/>
                  <a:pt x="33537" y="-601"/>
                  <a:pt x="35499" y="549"/>
                </a:cubicBezTo>
                <a:cubicBezTo>
                  <a:pt x="36994" y="1425"/>
                  <a:pt x="38066" y="3259"/>
                  <a:pt x="38354" y="5435"/>
                </a:cubicBezTo>
                <a:cubicBezTo>
                  <a:pt x="40082" y="6077"/>
                  <a:pt x="41458" y="7857"/>
                  <a:pt x="42018" y="10177"/>
                </a:cubicBezTo>
                <a:cubicBezTo>
                  <a:pt x="42425" y="11861"/>
                  <a:pt x="42367" y="13690"/>
                  <a:pt x="41854" y="15319"/>
                </a:cubicBezTo>
                <a:cubicBezTo>
                  <a:pt x="43115" y="17553"/>
                  <a:pt x="43556" y="20449"/>
                  <a:pt x="43052" y="23181"/>
                </a:cubicBezTo>
                <a:cubicBezTo>
                  <a:pt x="42382" y="26813"/>
                  <a:pt x="40164" y="29533"/>
                  <a:pt x="37440" y="30063"/>
                </a:cubicBezTo>
                <a:cubicBezTo>
                  <a:pt x="37427" y="32330"/>
                  <a:pt x="36694" y="34480"/>
                  <a:pt x="35431" y="35960"/>
                </a:cubicBezTo>
                <a:cubicBezTo>
                  <a:pt x="33512" y="38209"/>
                  <a:pt x="30740" y="38498"/>
                  <a:pt x="28591" y="36674"/>
                </a:cubicBezTo>
                <a:cubicBezTo>
                  <a:pt x="27896" y="39807"/>
                  <a:pt x="26035" y="42202"/>
                  <a:pt x="23703" y="42965"/>
                </a:cubicBezTo>
                <a:cubicBezTo>
                  <a:pt x="20955" y="43864"/>
                  <a:pt x="18087" y="42332"/>
                  <a:pt x="16516" y="39125"/>
                </a:cubicBezTo>
                <a:cubicBezTo>
                  <a:pt x="12808" y="42169"/>
                  <a:pt x="7992" y="40458"/>
                  <a:pt x="5840" y="35331"/>
                </a:cubicBezTo>
                <a:cubicBezTo>
                  <a:pt x="3726" y="35668"/>
                  <a:pt x="1741" y="33883"/>
                  <a:pt x="1146" y="31109"/>
                </a:cubicBezTo>
                <a:cubicBezTo>
                  <a:pt x="715" y="29102"/>
                  <a:pt x="1096" y="26936"/>
                  <a:pt x="2149" y="25410"/>
                </a:cubicBezTo>
                <a:cubicBezTo>
                  <a:pt x="655" y="24213"/>
                  <a:pt x="-177" y="21916"/>
                  <a:pt x="31" y="19563"/>
                </a:cubicBezTo>
                <a:cubicBezTo>
                  <a:pt x="275" y="16808"/>
                  <a:pt x="1881" y="14650"/>
                  <a:pt x="3899" y="14366"/>
                </a:cubicBezTo>
                <a:cubicBezTo>
                  <a:pt x="3911" y="14320"/>
                  <a:pt x="3924" y="14275"/>
                  <a:pt x="3936" y="14229"/>
                </a:cubicBezTo>
                <a:close/>
              </a:path>
              <a:path w="2357612" h="612905">
                <a:moveTo>
                  <a:pt x="880465" y="553337"/>
                </a:moveTo>
                <a:cubicBezTo>
                  <a:pt x="880465" y="548277"/>
                  <a:pt x="884496" y="525243"/>
                  <a:pt x="881898" y="523948"/>
                </a:cubicBezTo>
                <a:cubicBezTo>
                  <a:pt x="879300" y="522653"/>
                  <a:pt x="864879" y="554966"/>
                  <a:pt x="864879" y="545567"/>
                </a:cubicBezTo>
                <a:cubicBezTo>
                  <a:pt x="864879" y="536168"/>
                  <a:pt x="879300" y="553012"/>
                  <a:pt x="881898" y="554307"/>
                </a:cubicBezTo>
                <a:cubicBezTo>
                  <a:pt x="884496" y="555602"/>
                  <a:pt x="880465" y="558397"/>
                  <a:pt x="880465" y="553337"/>
                </a:cubicBezTo>
                <a:close/>
              </a:path>
              <a:path w="2357612" h="612905">
                <a:moveTo>
                  <a:pt x="886740" y="553149"/>
                </a:moveTo>
                <a:cubicBezTo>
                  <a:pt x="884367" y="552992"/>
                  <a:pt x="866280" y="556321"/>
                  <a:pt x="865956" y="556807"/>
                </a:cubicBezTo>
                <a:cubicBezTo>
                  <a:pt x="865632" y="557293"/>
                  <a:pt x="884796" y="574863"/>
                  <a:pt x="884796" y="556065"/>
                </a:cubicBezTo>
                <a:cubicBezTo>
                  <a:pt x="884796" y="537267"/>
                  <a:pt x="879871" y="558235"/>
                  <a:pt x="880195" y="557749"/>
                </a:cubicBezTo>
                <a:cubicBezTo>
                  <a:pt x="880519" y="557263"/>
                  <a:pt x="889113" y="553306"/>
                  <a:pt x="886740" y="553149"/>
                </a:cubicBezTo>
                <a:close/>
              </a:path>
              <a:path w="2357612" h="612905">
                <a:moveTo>
                  <a:pt x="867280" y="549778"/>
                </a:moveTo>
                <a:cubicBezTo>
                  <a:pt x="862698" y="548383"/>
                  <a:pt x="864223" y="548268"/>
                  <a:pt x="867741" y="550131"/>
                </a:cubicBezTo>
                <a:cubicBezTo>
                  <a:pt x="871259" y="551994"/>
                  <a:pt x="888388" y="589150"/>
                  <a:pt x="888388" y="560954"/>
                </a:cubicBezTo>
                <a:cubicBezTo>
                  <a:pt x="888388" y="532758"/>
                  <a:pt x="898750" y="560362"/>
                  <a:pt x="895232" y="558499"/>
                </a:cubicBezTo>
                <a:cubicBezTo>
                  <a:pt x="891714" y="556636"/>
                  <a:pt x="871862" y="551173"/>
                  <a:pt x="867280" y="549778"/>
                </a:cubicBezTo>
                <a:close/>
              </a:path>
              <a:path w="43256" h="43219" fill="none" extrusionOk="0">
                <a:moveTo>
                  <a:pt x="4729" y="26036"/>
                </a:moveTo>
                <a:cubicBezTo>
                  <a:pt x="3845" y="26130"/>
                  <a:pt x="2961" y="25852"/>
                  <a:pt x="2196" y="25239"/>
                </a:cubicBezTo>
                <a:moveTo>
                  <a:pt x="6964" y="34758"/>
                </a:moveTo>
                <a:cubicBezTo>
                  <a:pt x="6609" y="34951"/>
                  <a:pt x="6236" y="35079"/>
                  <a:pt x="5856" y="35139"/>
                </a:cubicBezTo>
                <a:moveTo>
                  <a:pt x="16514" y="38949"/>
                </a:moveTo>
                <a:cubicBezTo>
                  <a:pt x="16247" y="38403"/>
                  <a:pt x="16023" y="37820"/>
                  <a:pt x="15846" y="37209"/>
                </a:cubicBezTo>
                <a:moveTo>
                  <a:pt x="28863" y="34610"/>
                </a:moveTo>
                <a:cubicBezTo>
                  <a:pt x="28824" y="35257"/>
                  <a:pt x="28734" y="35897"/>
                  <a:pt x="28596" y="36519"/>
                </a:cubicBezTo>
                <a:moveTo>
                  <a:pt x="36519" y="29438"/>
                </a:moveTo>
                <a:cubicBezTo>
                  <a:pt x="38523" y="30766"/>
                  <a:pt x="37434" y="26917"/>
                  <a:pt x="37416" y="29949"/>
                </a:cubicBezTo>
                <a:moveTo>
                  <a:pt x="41834" y="15213"/>
                </a:moveTo>
                <a:cubicBezTo>
                  <a:pt x="41509" y="16245"/>
                  <a:pt x="41014" y="17161"/>
                  <a:pt x="40386" y="17889"/>
                </a:cubicBezTo>
                <a:moveTo>
                  <a:pt x="38360" y="5285"/>
                </a:moveTo>
                <a:cubicBezTo>
                  <a:pt x="38415" y="5702"/>
                  <a:pt x="38441" y="6125"/>
                  <a:pt x="38436" y="6549"/>
                </a:cubicBezTo>
                <a:moveTo>
                  <a:pt x="29114" y="3811"/>
                </a:moveTo>
                <a:cubicBezTo>
                  <a:pt x="29303" y="3228"/>
                  <a:pt x="29552" y="2685"/>
                  <a:pt x="29856" y="2199"/>
                </a:cubicBezTo>
                <a:moveTo>
                  <a:pt x="22177" y="4579"/>
                </a:moveTo>
                <a:cubicBezTo>
                  <a:pt x="22254" y="4097"/>
                  <a:pt x="22375" y="3630"/>
                  <a:pt x="22536" y="3189"/>
                </a:cubicBezTo>
                <a:moveTo>
                  <a:pt x="14036" y="5051"/>
                </a:moveTo>
                <a:cubicBezTo>
                  <a:pt x="14508" y="5427"/>
                  <a:pt x="14944" y="5880"/>
                  <a:pt x="15336" y="6399"/>
                </a:cubicBezTo>
                <a:moveTo>
                  <a:pt x="4163" y="15648"/>
                </a:moveTo>
                <a:cubicBezTo>
                  <a:pt x="4060" y="15184"/>
                  <a:pt x="3984" y="14710"/>
                  <a:pt x="3936" y="14229"/>
                </a:cubicBezTo>
              </a:path>
            </a:pathLst>
          </a:custGeom>
          <a:noFill/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12" name="TextovéPole 11"/>
          <p:cNvSpPr txBox="1"/>
          <p:nvPr/>
        </p:nvSpPr>
        <p:spPr>
          <a:xfrm rot="1090115">
            <a:off x="7097189" y="2909521"/>
            <a:ext cx="1469927" cy="584775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číslovky</a:t>
            </a:r>
            <a:endParaRPr lang="cs-CZ" sz="3200" dirty="0"/>
          </a:p>
        </p:txBody>
      </p:sp>
      <p:sp>
        <p:nvSpPr>
          <p:cNvPr id="18" name="Obláček 3"/>
          <p:cNvSpPr/>
          <p:nvPr/>
        </p:nvSpPr>
        <p:spPr>
          <a:xfrm rot="21319744">
            <a:off x="4225022" y="2021874"/>
            <a:ext cx="2443558" cy="1160512"/>
          </a:xfrm>
          <a:custGeom>
            <a:avLst/>
            <a:gdLst>
              <a:gd name="connsiteX0" fmla="*/ 3900 w 43200"/>
              <a:gd name="connsiteY0" fmla="*/ 14370 h 43200"/>
              <a:gd name="connsiteX1" fmla="*/ 5623 w 43200"/>
              <a:gd name="connsiteY1" fmla="*/ 6907 h 43200"/>
              <a:gd name="connsiteX2" fmla="*/ 14005 w 43200"/>
              <a:gd name="connsiteY2" fmla="*/ 5202 h 43200"/>
              <a:gd name="connsiteX3" fmla="*/ 22456 w 43200"/>
              <a:gd name="connsiteY3" fmla="*/ 3432 h 43200"/>
              <a:gd name="connsiteX4" fmla="*/ 25749 w 43200"/>
              <a:gd name="connsiteY4" fmla="*/ 200 h 43200"/>
              <a:gd name="connsiteX5" fmla="*/ 29833 w 43200"/>
              <a:gd name="connsiteY5" fmla="*/ 2481 h 43200"/>
              <a:gd name="connsiteX6" fmla="*/ 35463 w 43200"/>
              <a:gd name="connsiteY6" fmla="*/ 690 h 43200"/>
              <a:gd name="connsiteX7" fmla="*/ 38318 w 43200"/>
              <a:gd name="connsiteY7" fmla="*/ 5576 h 43200"/>
              <a:gd name="connsiteX8" fmla="*/ 41982 w 43200"/>
              <a:gd name="connsiteY8" fmla="*/ 10318 h 43200"/>
              <a:gd name="connsiteX9" fmla="*/ 41818 w 43200"/>
              <a:gd name="connsiteY9" fmla="*/ 15460 h 43200"/>
              <a:gd name="connsiteX10" fmla="*/ 43016 w 43200"/>
              <a:gd name="connsiteY10" fmla="*/ 23322 h 43200"/>
              <a:gd name="connsiteX11" fmla="*/ 37404 w 43200"/>
              <a:gd name="connsiteY11" fmla="*/ 30204 h 43200"/>
              <a:gd name="connsiteX12" fmla="*/ 35395 w 43200"/>
              <a:gd name="connsiteY12" fmla="*/ 36101 h 43200"/>
              <a:gd name="connsiteX13" fmla="*/ 28555 w 43200"/>
              <a:gd name="connsiteY13" fmla="*/ 36815 h 43200"/>
              <a:gd name="connsiteX14" fmla="*/ 23667 w 43200"/>
              <a:gd name="connsiteY14" fmla="*/ 43106 h 43200"/>
              <a:gd name="connsiteX15" fmla="*/ 16480 w 43200"/>
              <a:gd name="connsiteY15" fmla="*/ 39266 h 43200"/>
              <a:gd name="connsiteX16" fmla="*/ 5804 w 43200"/>
              <a:gd name="connsiteY16" fmla="*/ 35472 h 43200"/>
              <a:gd name="connsiteX17" fmla="*/ 1110 w 43200"/>
              <a:gd name="connsiteY17" fmla="*/ 31250 h 43200"/>
              <a:gd name="connsiteX18" fmla="*/ 2113 w 43200"/>
              <a:gd name="connsiteY18" fmla="*/ 25551 h 43200"/>
              <a:gd name="connsiteX19" fmla="*/ -5 w 43200"/>
              <a:gd name="connsiteY19" fmla="*/ 19704 h 43200"/>
              <a:gd name="connsiteX20" fmla="*/ 3863 w 43200"/>
              <a:gd name="connsiteY20" fmla="*/ 14507 h 43200"/>
              <a:gd name="connsiteX21" fmla="*/ 3900 w 43200"/>
              <a:gd name="connsiteY21" fmla="*/ 14370 h 43200"/>
              <a:gd name="connsiteX0" fmla="*/ 665134 w 2354560"/>
              <a:gd name="connsiteY0" fmla="*/ 933933 h 612648"/>
              <a:gd name="connsiteX1" fmla="*/ 648116 w 2354560"/>
              <a:gd name="connsiteY1" fmla="*/ 950951 h 612648"/>
              <a:gd name="connsiteX2" fmla="*/ 631098 w 2354560"/>
              <a:gd name="connsiteY2" fmla="*/ 933933 h 612648"/>
              <a:gd name="connsiteX3" fmla="*/ 648116 w 2354560"/>
              <a:gd name="connsiteY3" fmla="*/ 916915 h 612648"/>
              <a:gd name="connsiteX4" fmla="*/ 665134 w 2354560"/>
              <a:gd name="connsiteY4" fmla="*/ 933933 h 612648"/>
              <a:gd name="connsiteX0" fmla="*/ 767135 w 2354560"/>
              <a:gd name="connsiteY0" fmla="*/ 833140 h 612648"/>
              <a:gd name="connsiteX1" fmla="*/ 733099 w 2354560"/>
              <a:gd name="connsiteY1" fmla="*/ 867176 h 612648"/>
              <a:gd name="connsiteX2" fmla="*/ 699063 w 2354560"/>
              <a:gd name="connsiteY2" fmla="*/ 833140 h 612648"/>
              <a:gd name="connsiteX3" fmla="*/ 733099 w 2354560"/>
              <a:gd name="connsiteY3" fmla="*/ 799104 h 612648"/>
              <a:gd name="connsiteX4" fmla="*/ 767135 w 2354560"/>
              <a:gd name="connsiteY4" fmla="*/ 833140 h 612648"/>
              <a:gd name="connsiteX0" fmla="*/ 891076 w 2354560"/>
              <a:gd name="connsiteY0" fmla="*/ 706325 h 612648"/>
              <a:gd name="connsiteX1" fmla="*/ 840022 w 2354560"/>
              <a:gd name="connsiteY1" fmla="*/ 757379 h 612648"/>
              <a:gd name="connsiteX2" fmla="*/ 788968 w 2354560"/>
              <a:gd name="connsiteY2" fmla="*/ 706325 h 612648"/>
              <a:gd name="connsiteX3" fmla="*/ 840022 w 2354560"/>
              <a:gd name="connsiteY3" fmla="*/ 655271 h 612648"/>
              <a:gd name="connsiteX4" fmla="*/ 891076 w 2354560"/>
              <a:gd name="connsiteY4" fmla="*/ 706325 h 612648"/>
              <a:gd name="connsiteX0" fmla="*/ 4693 w 43200"/>
              <a:gd name="connsiteY0" fmla="*/ 26177 h 43200"/>
              <a:gd name="connsiteX1" fmla="*/ 2160 w 43200"/>
              <a:gd name="connsiteY1" fmla="*/ 25380 h 43200"/>
              <a:gd name="connsiteX2" fmla="*/ 6928 w 43200"/>
              <a:gd name="connsiteY2" fmla="*/ 34899 h 43200"/>
              <a:gd name="connsiteX3" fmla="*/ 5820 w 43200"/>
              <a:gd name="connsiteY3" fmla="*/ 35280 h 43200"/>
              <a:gd name="connsiteX4" fmla="*/ 16478 w 43200"/>
              <a:gd name="connsiteY4" fmla="*/ 39090 h 43200"/>
              <a:gd name="connsiteX5" fmla="*/ 15810 w 43200"/>
              <a:gd name="connsiteY5" fmla="*/ 37350 h 43200"/>
              <a:gd name="connsiteX6" fmla="*/ 28827 w 43200"/>
              <a:gd name="connsiteY6" fmla="*/ 34751 h 43200"/>
              <a:gd name="connsiteX7" fmla="*/ 28560 w 43200"/>
              <a:gd name="connsiteY7" fmla="*/ 36660 h 43200"/>
              <a:gd name="connsiteX8" fmla="*/ 34129 w 43200"/>
              <a:gd name="connsiteY8" fmla="*/ 22954 h 43200"/>
              <a:gd name="connsiteX9" fmla="*/ 37380 w 43200"/>
              <a:gd name="connsiteY9" fmla="*/ 30090 h 43200"/>
              <a:gd name="connsiteX10" fmla="*/ 41798 w 43200"/>
              <a:gd name="connsiteY10" fmla="*/ 15354 h 43200"/>
              <a:gd name="connsiteX11" fmla="*/ 40350 w 43200"/>
              <a:gd name="connsiteY11" fmla="*/ 18030 h 43200"/>
              <a:gd name="connsiteX12" fmla="*/ 38324 w 43200"/>
              <a:gd name="connsiteY12" fmla="*/ 5426 h 43200"/>
              <a:gd name="connsiteX13" fmla="*/ 38400 w 43200"/>
              <a:gd name="connsiteY13" fmla="*/ 6690 h 43200"/>
              <a:gd name="connsiteX14" fmla="*/ 29078 w 43200"/>
              <a:gd name="connsiteY14" fmla="*/ 3952 h 43200"/>
              <a:gd name="connsiteX15" fmla="*/ 29820 w 43200"/>
              <a:gd name="connsiteY15" fmla="*/ 2340 h 43200"/>
              <a:gd name="connsiteX16" fmla="*/ 22141 w 43200"/>
              <a:gd name="connsiteY16" fmla="*/ 4720 h 43200"/>
              <a:gd name="connsiteX17" fmla="*/ 22500 w 43200"/>
              <a:gd name="connsiteY17" fmla="*/ 3330 h 43200"/>
              <a:gd name="connsiteX18" fmla="*/ 14000 w 43200"/>
              <a:gd name="connsiteY18" fmla="*/ 5192 h 43200"/>
              <a:gd name="connsiteX19" fmla="*/ 15300 w 43200"/>
              <a:gd name="connsiteY19" fmla="*/ 6540 h 43200"/>
              <a:gd name="connsiteX20" fmla="*/ 4127 w 43200"/>
              <a:gd name="connsiteY20" fmla="*/ 15789 h 43200"/>
              <a:gd name="connsiteX21" fmla="*/ 3900 w 43200"/>
              <a:gd name="connsiteY21" fmla="*/ 14370 h 4320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50078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907656 w 2357612"/>
              <a:gd name="connsiteY3" fmla="*/ 940673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37200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830383 w 2357612"/>
              <a:gd name="connsiteY3" fmla="*/ 695974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7028"/>
              <a:gd name="connsiteX1" fmla="*/ 5659 w 43256"/>
              <a:gd name="connsiteY1" fmla="*/ 6766 h 67028"/>
              <a:gd name="connsiteX2" fmla="*/ 14041 w 43256"/>
              <a:gd name="connsiteY2" fmla="*/ 5061 h 67028"/>
              <a:gd name="connsiteX3" fmla="*/ 22492 w 43256"/>
              <a:gd name="connsiteY3" fmla="*/ 3291 h 67028"/>
              <a:gd name="connsiteX4" fmla="*/ 25785 w 43256"/>
              <a:gd name="connsiteY4" fmla="*/ 59 h 67028"/>
              <a:gd name="connsiteX5" fmla="*/ 29869 w 43256"/>
              <a:gd name="connsiteY5" fmla="*/ 2340 h 67028"/>
              <a:gd name="connsiteX6" fmla="*/ 35499 w 43256"/>
              <a:gd name="connsiteY6" fmla="*/ 549 h 67028"/>
              <a:gd name="connsiteX7" fmla="*/ 38354 w 43256"/>
              <a:gd name="connsiteY7" fmla="*/ 5435 h 67028"/>
              <a:gd name="connsiteX8" fmla="*/ 42018 w 43256"/>
              <a:gd name="connsiteY8" fmla="*/ 10177 h 67028"/>
              <a:gd name="connsiteX9" fmla="*/ 41854 w 43256"/>
              <a:gd name="connsiteY9" fmla="*/ 15319 h 67028"/>
              <a:gd name="connsiteX10" fmla="*/ 43052 w 43256"/>
              <a:gd name="connsiteY10" fmla="*/ 23181 h 67028"/>
              <a:gd name="connsiteX11" fmla="*/ 37440 w 43256"/>
              <a:gd name="connsiteY11" fmla="*/ 30063 h 67028"/>
              <a:gd name="connsiteX12" fmla="*/ 35431 w 43256"/>
              <a:gd name="connsiteY12" fmla="*/ 35960 h 67028"/>
              <a:gd name="connsiteX13" fmla="*/ 28591 w 43256"/>
              <a:gd name="connsiteY13" fmla="*/ 36674 h 67028"/>
              <a:gd name="connsiteX14" fmla="*/ 23703 w 43256"/>
              <a:gd name="connsiteY14" fmla="*/ 42965 h 67028"/>
              <a:gd name="connsiteX15" fmla="*/ 16516 w 43256"/>
              <a:gd name="connsiteY15" fmla="*/ 39125 h 67028"/>
              <a:gd name="connsiteX16" fmla="*/ 5840 w 43256"/>
              <a:gd name="connsiteY16" fmla="*/ 35331 h 67028"/>
              <a:gd name="connsiteX17" fmla="*/ 1146 w 43256"/>
              <a:gd name="connsiteY17" fmla="*/ 31109 h 67028"/>
              <a:gd name="connsiteX18" fmla="*/ 2149 w 43256"/>
              <a:gd name="connsiteY18" fmla="*/ 25410 h 67028"/>
              <a:gd name="connsiteX19" fmla="*/ 31 w 43256"/>
              <a:gd name="connsiteY19" fmla="*/ 19563 h 67028"/>
              <a:gd name="connsiteX20" fmla="*/ 3899 w 43256"/>
              <a:gd name="connsiteY20" fmla="*/ 14366 h 67028"/>
              <a:gd name="connsiteX21" fmla="*/ 3936 w 43256"/>
              <a:gd name="connsiteY21" fmla="*/ 14229 h 67028"/>
              <a:gd name="connsiteX0" fmla="*/ 847401 w 2357612"/>
              <a:gd name="connsiteY0" fmla="*/ 687234 h 950561"/>
              <a:gd name="connsiteX1" fmla="*/ 650078 w 2357612"/>
              <a:gd name="connsiteY1" fmla="*/ 948951 h 950561"/>
              <a:gd name="connsiteX2" fmla="*/ 864879 w 2357612"/>
              <a:gd name="connsiteY2" fmla="*/ 545567 h 950561"/>
              <a:gd name="connsiteX3" fmla="*/ 830383 w 2357612"/>
              <a:gd name="connsiteY3" fmla="*/ 695974 h 950561"/>
              <a:gd name="connsiteX4" fmla="*/ 847401 w 2357612"/>
              <a:gd name="connsiteY4" fmla="*/ 687234 h 950561"/>
              <a:gd name="connsiteX0" fmla="*/ 769097 w 2357612"/>
              <a:gd name="connsiteY0" fmla="*/ 831140 h 950561"/>
              <a:gd name="connsiteX1" fmla="*/ 735061 w 2357612"/>
              <a:gd name="connsiteY1" fmla="*/ 865176 h 950561"/>
              <a:gd name="connsiteX2" fmla="*/ 701025 w 2357612"/>
              <a:gd name="connsiteY2" fmla="*/ 831140 h 950561"/>
              <a:gd name="connsiteX3" fmla="*/ 735061 w 2357612"/>
              <a:gd name="connsiteY3" fmla="*/ 797104 h 950561"/>
              <a:gd name="connsiteX4" fmla="*/ 769097 w 2357612"/>
              <a:gd name="connsiteY4" fmla="*/ 831140 h 950561"/>
              <a:gd name="connsiteX0" fmla="*/ 893038 w 2357612"/>
              <a:gd name="connsiteY0" fmla="*/ 704325 h 950561"/>
              <a:gd name="connsiteX1" fmla="*/ 841984 w 2357612"/>
              <a:gd name="connsiteY1" fmla="*/ 755379 h 950561"/>
              <a:gd name="connsiteX2" fmla="*/ 790930 w 2357612"/>
              <a:gd name="connsiteY2" fmla="*/ 704325 h 950561"/>
              <a:gd name="connsiteX3" fmla="*/ 841984 w 2357612"/>
              <a:gd name="connsiteY3" fmla="*/ 653271 h 950561"/>
              <a:gd name="connsiteX4" fmla="*/ 893038 w 2357612"/>
              <a:gd name="connsiteY4" fmla="*/ 704325 h 950561"/>
              <a:gd name="connsiteX0" fmla="*/ 4729 w 43256"/>
              <a:gd name="connsiteY0" fmla="*/ 26036 h 67028"/>
              <a:gd name="connsiteX1" fmla="*/ 2196 w 43256"/>
              <a:gd name="connsiteY1" fmla="*/ 25239 h 67028"/>
              <a:gd name="connsiteX2" fmla="*/ 6964 w 43256"/>
              <a:gd name="connsiteY2" fmla="*/ 34758 h 67028"/>
              <a:gd name="connsiteX3" fmla="*/ 5856 w 43256"/>
              <a:gd name="connsiteY3" fmla="*/ 35139 h 67028"/>
              <a:gd name="connsiteX4" fmla="*/ 16514 w 43256"/>
              <a:gd name="connsiteY4" fmla="*/ 38949 h 67028"/>
              <a:gd name="connsiteX5" fmla="*/ 15846 w 43256"/>
              <a:gd name="connsiteY5" fmla="*/ 37209 h 67028"/>
              <a:gd name="connsiteX6" fmla="*/ 28863 w 43256"/>
              <a:gd name="connsiteY6" fmla="*/ 34610 h 67028"/>
              <a:gd name="connsiteX7" fmla="*/ 28596 w 43256"/>
              <a:gd name="connsiteY7" fmla="*/ 36519 h 67028"/>
              <a:gd name="connsiteX8" fmla="*/ 34165 w 43256"/>
              <a:gd name="connsiteY8" fmla="*/ 22813 h 67028"/>
              <a:gd name="connsiteX9" fmla="*/ 37416 w 43256"/>
              <a:gd name="connsiteY9" fmla="*/ 29949 h 67028"/>
              <a:gd name="connsiteX10" fmla="*/ 41834 w 43256"/>
              <a:gd name="connsiteY10" fmla="*/ 15213 h 67028"/>
              <a:gd name="connsiteX11" fmla="*/ 40386 w 43256"/>
              <a:gd name="connsiteY11" fmla="*/ 17889 h 67028"/>
              <a:gd name="connsiteX12" fmla="*/ 38360 w 43256"/>
              <a:gd name="connsiteY12" fmla="*/ 5285 h 67028"/>
              <a:gd name="connsiteX13" fmla="*/ 38436 w 43256"/>
              <a:gd name="connsiteY13" fmla="*/ 6549 h 67028"/>
              <a:gd name="connsiteX14" fmla="*/ 29114 w 43256"/>
              <a:gd name="connsiteY14" fmla="*/ 3811 h 67028"/>
              <a:gd name="connsiteX15" fmla="*/ 29856 w 43256"/>
              <a:gd name="connsiteY15" fmla="*/ 2199 h 67028"/>
              <a:gd name="connsiteX16" fmla="*/ 22177 w 43256"/>
              <a:gd name="connsiteY16" fmla="*/ 4579 h 67028"/>
              <a:gd name="connsiteX17" fmla="*/ 22536 w 43256"/>
              <a:gd name="connsiteY17" fmla="*/ 3189 h 67028"/>
              <a:gd name="connsiteX18" fmla="*/ 14036 w 43256"/>
              <a:gd name="connsiteY18" fmla="*/ 5051 h 67028"/>
              <a:gd name="connsiteX19" fmla="*/ 15336 w 43256"/>
              <a:gd name="connsiteY19" fmla="*/ 6399 h 67028"/>
              <a:gd name="connsiteX20" fmla="*/ 4163 w 43256"/>
              <a:gd name="connsiteY20" fmla="*/ 15648 h 67028"/>
              <a:gd name="connsiteX21" fmla="*/ 3936 w 43256"/>
              <a:gd name="connsiteY21" fmla="*/ 14229 h 67028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769097 w 2357612"/>
              <a:gd name="connsiteY0" fmla="*/ 831140 h 865176"/>
              <a:gd name="connsiteX1" fmla="*/ 735061 w 2357612"/>
              <a:gd name="connsiteY1" fmla="*/ 865176 h 865176"/>
              <a:gd name="connsiteX2" fmla="*/ 701025 w 2357612"/>
              <a:gd name="connsiteY2" fmla="*/ 831140 h 865176"/>
              <a:gd name="connsiteX3" fmla="*/ 735061 w 2357612"/>
              <a:gd name="connsiteY3" fmla="*/ 797104 h 865176"/>
              <a:gd name="connsiteX4" fmla="*/ 769097 w 2357612"/>
              <a:gd name="connsiteY4" fmla="*/ 831140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735061 w 2357612"/>
              <a:gd name="connsiteY3" fmla="*/ 797104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850970 w 2357612"/>
              <a:gd name="connsiteY3" fmla="*/ 578163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872128 w 2357612"/>
              <a:gd name="connsiteY0" fmla="*/ 573563 h 865176"/>
              <a:gd name="connsiteX1" fmla="*/ 735061 w 2357612"/>
              <a:gd name="connsiteY1" fmla="*/ 865176 h 865176"/>
              <a:gd name="connsiteX2" fmla="*/ 855571 w 2357612"/>
              <a:gd name="connsiteY2" fmla="*/ 573563 h 865176"/>
              <a:gd name="connsiteX3" fmla="*/ 850970 w 2357612"/>
              <a:gd name="connsiteY3" fmla="*/ 578163 h 865176"/>
              <a:gd name="connsiteX4" fmla="*/ 872128 w 2357612"/>
              <a:gd name="connsiteY4" fmla="*/ 573563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53265"/>
              <a:gd name="connsiteX1" fmla="*/ 5659 w 43256"/>
              <a:gd name="connsiteY1" fmla="*/ 6766 h 53265"/>
              <a:gd name="connsiteX2" fmla="*/ 14041 w 43256"/>
              <a:gd name="connsiteY2" fmla="*/ 5061 h 53265"/>
              <a:gd name="connsiteX3" fmla="*/ 22492 w 43256"/>
              <a:gd name="connsiteY3" fmla="*/ 3291 h 53265"/>
              <a:gd name="connsiteX4" fmla="*/ 25785 w 43256"/>
              <a:gd name="connsiteY4" fmla="*/ 59 h 53265"/>
              <a:gd name="connsiteX5" fmla="*/ 29869 w 43256"/>
              <a:gd name="connsiteY5" fmla="*/ 2340 h 53265"/>
              <a:gd name="connsiteX6" fmla="*/ 35499 w 43256"/>
              <a:gd name="connsiteY6" fmla="*/ 549 h 53265"/>
              <a:gd name="connsiteX7" fmla="*/ 38354 w 43256"/>
              <a:gd name="connsiteY7" fmla="*/ 5435 h 53265"/>
              <a:gd name="connsiteX8" fmla="*/ 42018 w 43256"/>
              <a:gd name="connsiteY8" fmla="*/ 10177 h 53265"/>
              <a:gd name="connsiteX9" fmla="*/ 41854 w 43256"/>
              <a:gd name="connsiteY9" fmla="*/ 15319 h 53265"/>
              <a:gd name="connsiteX10" fmla="*/ 43052 w 43256"/>
              <a:gd name="connsiteY10" fmla="*/ 23181 h 53265"/>
              <a:gd name="connsiteX11" fmla="*/ 37440 w 43256"/>
              <a:gd name="connsiteY11" fmla="*/ 30063 h 53265"/>
              <a:gd name="connsiteX12" fmla="*/ 35431 w 43256"/>
              <a:gd name="connsiteY12" fmla="*/ 35960 h 53265"/>
              <a:gd name="connsiteX13" fmla="*/ 28591 w 43256"/>
              <a:gd name="connsiteY13" fmla="*/ 36674 h 53265"/>
              <a:gd name="connsiteX14" fmla="*/ 23703 w 43256"/>
              <a:gd name="connsiteY14" fmla="*/ 42965 h 53265"/>
              <a:gd name="connsiteX15" fmla="*/ 16516 w 43256"/>
              <a:gd name="connsiteY15" fmla="*/ 39125 h 53265"/>
              <a:gd name="connsiteX16" fmla="*/ 5840 w 43256"/>
              <a:gd name="connsiteY16" fmla="*/ 35331 h 53265"/>
              <a:gd name="connsiteX17" fmla="*/ 1146 w 43256"/>
              <a:gd name="connsiteY17" fmla="*/ 31109 h 53265"/>
              <a:gd name="connsiteX18" fmla="*/ 2149 w 43256"/>
              <a:gd name="connsiteY18" fmla="*/ 25410 h 53265"/>
              <a:gd name="connsiteX19" fmla="*/ 31 w 43256"/>
              <a:gd name="connsiteY19" fmla="*/ 19563 h 53265"/>
              <a:gd name="connsiteX20" fmla="*/ 3899 w 43256"/>
              <a:gd name="connsiteY20" fmla="*/ 14366 h 53265"/>
              <a:gd name="connsiteX21" fmla="*/ 3936 w 43256"/>
              <a:gd name="connsiteY21" fmla="*/ 14229 h 53265"/>
              <a:gd name="connsiteX0" fmla="*/ 847401 w 2357612"/>
              <a:gd name="connsiteY0" fmla="*/ 687234 h 755379"/>
              <a:gd name="connsiteX1" fmla="*/ 881898 w 2357612"/>
              <a:gd name="connsiteY1" fmla="*/ 523948 h 755379"/>
              <a:gd name="connsiteX2" fmla="*/ 864879 w 2357612"/>
              <a:gd name="connsiteY2" fmla="*/ 545567 h 755379"/>
              <a:gd name="connsiteX3" fmla="*/ 830383 w 2357612"/>
              <a:gd name="connsiteY3" fmla="*/ 695974 h 755379"/>
              <a:gd name="connsiteX4" fmla="*/ 847401 w 2357612"/>
              <a:gd name="connsiteY4" fmla="*/ 687234 h 755379"/>
              <a:gd name="connsiteX0" fmla="*/ 872128 w 2357612"/>
              <a:gd name="connsiteY0" fmla="*/ 573563 h 755379"/>
              <a:gd name="connsiteX1" fmla="*/ 915365 w 2357612"/>
              <a:gd name="connsiteY1" fmla="*/ 646235 h 755379"/>
              <a:gd name="connsiteX2" fmla="*/ 855571 w 2357612"/>
              <a:gd name="connsiteY2" fmla="*/ 573563 h 755379"/>
              <a:gd name="connsiteX3" fmla="*/ 850970 w 2357612"/>
              <a:gd name="connsiteY3" fmla="*/ 578163 h 755379"/>
              <a:gd name="connsiteX4" fmla="*/ 872128 w 2357612"/>
              <a:gd name="connsiteY4" fmla="*/ 573563 h 755379"/>
              <a:gd name="connsiteX0" fmla="*/ 893038 w 2357612"/>
              <a:gd name="connsiteY0" fmla="*/ 704325 h 755379"/>
              <a:gd name="connsiteX1" fmla="*/ 841984 w 2357612"/>
              <a:gd name="connsiteY1" fmla="*/ 755379 h 755379"/>
              <a:gd name="connsiteX2" fmla="*/ 790930 w 2357612"/>
              <a:gd name="connsiteY2" fmla="*/ 704325 h 755379"/>
              <a:gd name="connsiteX3" fmla="*/ 841984 w 2357612"/>
              <a:gd name="connsiteY3" fmla="*/ 653271 h 755379"/>
              <a:gd name="connsiteX4" fmla="*/ 893038 w 2357612"/>
              <a:gd name="connsiteY4" fmla="*/ 704325 h 755379"/>
              <a:gd name="connsiteX0" fmla="*/ 4729 w 43256"/>
              <a:gd name="connsiteY0" fmla="*/ 26036 h 53265"/>
              <a:gd name="connsiteX1" fmla="*/ 2196 w 43256"/>
              <a:gd name="connsiteY1" fmla="*/ 25239 h 53265"/>
              <a:gd name="connsiteX2" fmla="*/ 6964 w 43256"/>
              <a:gd name="connsiteY2" fmla="*/ 34758 h 53265"/>
              <a:gd name="connsiteX3" fmla="*/ 5856 w 43256"/>
              <a:gd name="connsiteY3" fmla="*/ 35139 h 53265"/>
              <a:gd name="connsiteX4" fmla="*/ 16514 w 43256"/>
              <a:gd name="connsiteY4" fmla="*/ 38949 h 53265"/>
              <a:gd name="connsiteX5" fmla="*/ 15846 w 43256"/>
              <a:gd name="connsiteY5" fmla="*/ 37209 h 53265"/>
              <a:gd name="connsiteX6" fmla="*/ 28863 w 43256"/>
              <a:gd name="connsiteY6" fmla="*/ 34610 h 53265"/>
              <a:gd name="connsiteX7" fmla="*/ 28596 w 43256"/>
              <a:gd name="connsiteY7" fmla="*/ 36519 h 53265"/>
              <a:gd name="connsiteX8" fmla="*/ 34165 w 43256"/>
              <a:gd name="connsiteY8" fmla="*/ 22813 h 53265"/>
              <a:gd name="connsiteX9" fmla="*/ 37416 w 43256"/>
              <a:gd name="connsiteY9" fmla="*/ 29949 h 53265"/>
              <a:gd name="connsiteX10" fmla="*/ 41834 w 43256"/>
              <a:gd name="connsiteY10" fmla="*/ 15213 h 53265"/>
              <a:gd name="connsiteX11" fmla="*/ 40386 w 43256"/>
              <a:gd name="connsiteY11" fmla="*/ 17889 h 53265"/>
              <a:gd name="connsiteX12" fmla="*/ 38360 w 43256"/>
              <a:gd name="connsiteY12" fmla="*/ 5285 h 53265"/>
              <a:gd name="connsiteX13" fmla="*/ 38436 w 43256"/>
              <a:gd name="connsiteY13" fmla="*/ 6549 h 53265"/>
              <a:gd name="connsiteX14" fmla="*/ 29114 w 43256"/>
              <a:gd name="connsiteY14" fmla="*/ 3811 h 53265"/>
              <a:gd name="connsiteX15" fmla="*/ 29856 w 43256"/>
              <a:gd name="connsiteY15" fmla="*/ 2199 h 53265"/>
              <a:gd name="connsiteX16" fmla="*/ 22177 w 43256"/>
              <a:gd name="connsiteY16" fmla="*/ 4579 h 53265"/>
              <a:gd name="connsiteX17" fmla="*/ 22536 w 43256"/>
              <a:gd name="connsiteY17" fmla="*/ 3189 h 53265"/>
              <a:gd name="connsiteX18" fmla="*/ 14036 w 43256"/>
              <a:gd name="connsiteY18" fmla="*/ 5051 h 53265"/>
              <a:gd name="connsiteX19" fmla="*/ 15336 w 43256"/>
              <a:gd name="connsiteY19" fmla="*/ 6399 h 53265"/>
              <a:gd name="connsiteX20" fmla="*/ 4163 w 43256"/>
              <a:gd name="connsiteY20" fmla="*/ 15648 h 53265"/>
              <a:gd name="connsiteX21" fmla="*/ 3936 w 43256"/>
              <a:gd name="connsiteY21" fmla="*/ 14229 h 53265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790930 w 2357612"/>
              <a:gd name="connsiteY2" fmla="*/ 704325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58841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58841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49122"/>
              <a:gd name="connsiteX1" fmla="*/ 5659 w 43256"/>
              <a:gd name="connsiteY1" fmla="*/ 6766 h 49122"/>
              <a:gd name="connsiteX2" fmla="*/ 14041 w 43256"/>
              <a:gd name="connsiteY2" fmla="*/ 5061 h 49122"/>
              <a:gd name="connsiteX3" fmla="*/ 22492 w 43256"/>
              <a:gd name="connsiteY3" fmla="*/ 3291 h 49122"/>
              <a:gd name="connsiteX4" fmla="*/ 25785 w 43256"/>
              <a:gd name="connsiteY4" fmla="*/ 59 h 49122"/>
              <a:gd name="connsiteX5" fmla="*/ 29869 w 43256"/>
              <a:gd name="connsiteY5" fmla="*/ 2340 h 49122"/>
              <a:gd name="connsiteX6" fmla="*/ 35499 w 43256"/>
              <a:gd name="connsiteY6" fmla="*/ 549 h 49122"/>
              <a:gd name="connsiteX7" fmla="*/ 38354 w 43256"/>
              <a:gd name="connsiteY7" fmla="*/ 5435 h 49122"/>
              <a:gd name="connsiteX8" fmla="*/ 42018 w 43256"/>
              <a:gd name="connsiteY8" fmla="*/ 10177 h 49122"/>
              <a:gd name="connsiteX9" fmla="*/ 41854 w 43256"/>
              <a:gd name="connsiteY9" fmla="*/ 15319 h 49122"/>
              <a:gd name="connsiteX10" fmla="*/ 43052 w 43256"/>
              <a:gd name="connsiteY10" fmla="*/ 23181 h 49122"/>
              <a:gd name="connsiteX11" fmla="*/ 37440 w 43256"/>
              <a:gd name="connsiteY11" fmla="*/ 30063 h 49122"/>
              <a:gd name="connsiteX12" fmla="*/ 35431 w 43256"/>
              <a:gd name="connsiteY12" fmla="*/ 35960 h 49122"/>
              <a:gd name="connsiteX13" fmla="*/ 28591 w 43256"/>
              <a:gd name="connsiteY13" fmla="*/ 36674 h 49122"/>
              <a:gd name="connsiteX14" fmla="*/ 23703 w 43256"/>
              <a:gd name="connsiteY14" fmla="*/ 42965 h 49122"/>
              <a:gd name="connsiteX15" fmla="*/ 16516 w 43256"/>
              <a:gd name="connsiteY15" fmla="*/ 39125 h 49122"/>
              <a:gd name="connsiteX16" fmla="*/ 5840 w 43256"/>
              <a:gd name="connsiteY16" fmla="*/ 35331 h 49122"/>
              <a:gd name="connsiteX17" fmla="*/ 1146 w 43256"/>
              <a:gd name="connsiteY17" fmla="*/ 31109 h 49122"/>
              <a:gd name="connsiteX18" fmla="*/ 2149 w 43256"/>
              <a:gd name="connsiteY18" fmla="*/ 25410 h 49122"/>
              <a:gd name="connsiteX19" fmla="*/ 31 w 43256"/>
              <a:gd name="connsiteY19" fmla="*/ 19563 h 49122"/>
              <a:gd name="connsiteX20" fmla="*/ 3899 w 43256"/>
              <a:gd name="connsiteY20" fmla="*/ 14366 h 49122"/>
              <a:gd name="connsiteX21" fmla="*/ 3936 w 43256"/>
              <a:gd name="connsiteY21" fmla="*/ 14229 h 49122"/>
              <a:gd name="connsiteX0" fmla="*/ 873159 w 2357612"/>
              <a:gd name="connsiteY0" fmla="*/ 597082 h 696623"/>
              <a:gd name="connsiteX1" fmla="*/ 881898 w 2357612"/>
              <a:gd name="connsiteY1" fmla="*/ 523948 h 696623"/>
              <a:gd name="connsiteX2" fmla="*/ 864879 w 2357612"/>
              <a:gd name="connsiteY2" fmla="*/ 545567 h 696623"/>
              <a:gd name="connsiteX3" fmla="*/ 830383 w 2357612"/>
              <a:gd name="connsiteY3" fmla="*/ 695974 h 696623"/>
              <a:gd name="connsiteX4" fmla="*/ 873159 w 2357612"/>
              <a:gd name="connsiteY4" fmla="*/ 597082 h 696623"/>
              <a:gd name="connsiteX0" fmla="*/ 872128 w 2357612"/>
              <a:gd name="connsiteY0" fmla="*/ 573563 h 696623"/>
              <a:gd name="connsiteX1" fmla="*/ 915365 w 2357612"/>
              <a:gd name="connsiteY1" fmla="*/ 646235 h 696623"/>
              <a:gd name="connsiteX2" fmla="*/ 855571 w 2357612"/>
              <a:gd name="connsiteY2" fmla="*/ 573563 h 696623"/>
              <a:gd name="connsiteX3" fmla="*/ 850970 w 2357612"/>
              <a:gd name="connsiteY3" fmla="*/ 578163 h 696623"/>
              <a:gd name="connsiteX4" fmla="*/ 872128 w 2357612"/>
              <a:gd name="connsiteY4" fmla="*/ 573563 h 696623"/>
              <a:gd name="connsiteX0" fmla="*/ 893038 w 2357612"/>
              <a:gd name="connsiteY0" fmla="*/ 588415 h 696623"/>
              <a:gd name="connsiteX1" fmla="*/ 880620 w 2357612"/>
              <a:gd name="connsiteY1" fmla="*/ 600833 h 696623"/>
              <a:gd name="connsiteX2" fmla="*/ 881082 w 2357612"/>
              <a:gd name="connsiteY2" fmla="*/ 575536 h 696623"/>
              <a:gd name="connsiteX3" fmla="*/ 841984 w 2357612"/>
              <a:gd name="connsiteY3" fmla="*/ 653271 h 696623"/>
              <a:gd name="connsiteX4" fmla="*/ 893038 w 2357612"/>
              <a:gd name="connsiteY4" fmla="*/ 588415 h 696623"/>
              <a:gd name="connsiteX0" fmla="*/ 4729 w 43256"/>
              <a:gd name="connsiteY0" fmla="*/ 26036 h 49122"/>
              <a:gd name="connsiteX1" fmla="*/ 2196 w 43256"/>
              <a:gd name="connsiteY1" fmla="*/ 25239 h 49122"/>
              <a:gd name="connsiteX2" fmla="*/ 6964 w 43256"/>
              <a:gd name="connsiteY2" fmla="*/ 34758 h 49122"/>
              <a:gd name="connsiteX3" fmla="*/ 5856 w 43256"/>
              <a:gd name="connsiteY3" fmla="*/ 35139 h 49122"/>
              <a:gd name="connsiteX4" fmla="*/ 16514 w 43256"/>
              <a:gd name="connsiteY4" fmla="*/ 38949 h 49122"/>
              <a:gd name="connsiteX5" fmla="*/ 15846 w 43256"/>
              <a:gd name="connsiteY5" fmla="*/ 37209 h 49122"/>
              <a:gd name="connsiteX6" fmla="*/ 28863 w 43256"/>
              <a:gd name="connsiteY6" fmla="*/ 34610 h 49122"/>
              <a:gd name="connsiteX7" fmla="*/ 28596 w 43256"/>
              <a:gd name="connsiteY7" fmla="*/ 36519 h 49122"/>
              <a:gd name="connsiteX8" fmla="*/ 34165 w 43256"/>
              <a:gd name="connsiteY8" fmla="*/ 22813 h 49122"/>
              <a:gd name="connsiteX9" fmla="*/ 37416 w 43256"/>
              <a:gd name="connsiteY9" fmla="*/ 29949 h 49122"/>
              <a:gd name="connsiteX10" fmla="*/ 41834 w 43256"/>
              <a:gd name="connsiteY10" fmla="*/ 15213 h 49122"/>
              <a:gd name="connsiteX11" fmla="*/ 40386 w 43256"/>
              <a:gd name="connsiteY11" fmla="*/ 17889 h 49122"/>
              <a:gd name="connsiteX12" fmla="*/ 38360 w 43256"/>
              <a:gd name="connsiteY12" fmla="*/ 5285 h 49122"/>
              <a:gd name="connsiteX13" fmla="*/ 38436 w 43256"/>
              <a:gd name="connsiteY13" fmla="*/ 6549 h 49122"/>
              <a:gd name="connsiteX14" fmla="*/ 29114 w 43256"/>
              <a:gd name="connsiteY14" fmla="*/ 3811 h 49122"/>
              <a:gd name="connsiteX15" fmla="*/ 29856 w 43256"/>
              <a:gd name="connsiteY15" fmla="*/ 2199 h 49122"/>
              <a:gd name="connsiteX16" fmla="*/ 22177 w 43256"/>
              <a:gd name="connsiteY16" fmla="*/ 4579 h 49122"/>
              <a:gd name="connsiteX17" fmla="*/ 22536 w 43256"/>
              <a:gd name="connsiteY17" fmla="*/ 3189 h 49122"/>
              <a:gd name="connsiteX18" fmla="*/ 14036 w 43256"/>
              <a:gd name="connsiteY18" fmla="*/ 5051 h 49122"/>
              <a:gd name="connsiteX19" fmla="*/ 15336 w 43256"/>
              <a:gd name="connsiteY19" fmla="*/ 6399 h 49122"/>
              <a:gd name="connsiteX20" fmla="*/ 4163 w 43256"/>
              <a:gd name="connsiteY20" fmla="*/ 15648 h 49122"/>
              <a:gd name="connsiteX21" fmla="*/ 3936 w 43256"/>
              <a:gd name="connsiteY21" fmla="*/ 14229 h 49122"/>
              <a:gd name="connsiteX0" fmla="*/ 3936 w 43256"/>
              <a:gd name="connsiteY0" fmla="*/ 14229 h 46069"/>
              <a:gd name="connsiteX1" fmla="*/ 5659 w 43256"/>
              <a:gd name="connsiteY1" fmla="*/ 6766 h 46069"/>
              <a:gd name="connsiteX2" fmla="*/ 14041 w 43256"/>
              <a:gd name="connsiteY2" fmla="*/ 5061 h 46069"/>
              <a:gd name="connsiteX3" fmla="*/ 22492 w 43256"/>
              <a:gd name="connsiteY3" fmla="*/ 3291 h 46069"/>
              <a:gd name="connsiteX4" fmla="*/ 25785 w 43256"/>
              <a:gd name="connsiteY4" fmla="*/ 59 h 46069"/>
              <a:gd name="connsiteX5" fmla="*/ 29869 w 43256"/>
              <a:gd name="connsiteY5" fmla="*/ 2340 h 46069"/>
              <a:gd name="connsiteX6" fmla="*/ 35499 w 43256"/>
              <a:gd name="connsiteY6" fmla="*/ 549 h 46069"/>
              <a:gd name="connsiteX7" fmla="*/ 38354 w 43256"/>
              <a:gd name="connsiteY7" fmla="*/ 5435 h 46069"/>
              <a:gd name="connsiteX8" fmla="*/ 42018 w 43256"/>
              <a:gd name="connsiteY8" fmla="*/ 10177 h 46069"/>
              <a:gd name="connsiteX9" fmla="*/ 41854 w 43256"/>
              <a:gd name="connsiteY9" fmla="*/ 15319 h 46069"/>
              <a:gd name="connsiteX10" fmla="*/ 43052 w 43256"/>
              <a:gd name="connsiteY10" fmla="*/ 23181 h 46069"/>
              <a:gd name="connsiteX11" fmla="*/ 37440 w 43256"/>
              <a:gd name="connsiteY11" fmla="*/ 30063 h 46069"/>
              <a:gd name="connsiteX12" fmla="*/ 35431 w 43256"/>
              <a:gd name="connsiteY12" fmla="*/ 35960 h 46069"/>
              <a:gd name="connsiteX13" fmla="*/ 28591 w 43256"/>
              <a:gd name="connsiteY13" fmla="*/ 36674 h 46069"/>
              <a:gd name="connsiteX14" fmla="*/ 23703 w 43256"/>
              <a:gd name="connsiteY14" fmla="*/ 42965 h 46069"/>
              <a:gd name="connsiteX15" fmla="*/ 16516 w 43256"/>
              <a:gd name="connsiteY15" fmla="*/ 39125 h 46069"/>
              <a:gd name="connsiteX16" fmla="*/ 5840 w 43256"/>
              <a:gd name="connsiteY16" fmla="*/ 35331 h 46069"/>
              <a:gd name="connsiteX17" fmla="*/ 1146 w 43256"/>
              <a:gd name="connsiteY17" fmla="*/ 31109 h 46069"/>
              <a:gd name="connsiteX18" fmla="*/ 2149 w 43256"/>
              <a:gd name="connsiteY18" fmla="*/ 25410 h 46069"/>
              <a:gd name="connsiteX19" fmla="*/ 31 w 43256"/>
              <a:gd name="connsiteY19" fmla="*/ 19563 h 46069"/>
              <a:gd name="connsiteX20" fmla="*/ 3899 w 43256"/>
              <a:gd name="connsiteY20" fmla="*/ 14366 h 46069"/>
              <a:gd name="connsiteX21" fmla="*/ 3936 w 43256"/>
              <a:gd name="connsiteY21" fmla="*/ 14229 h 46069"/>
              <a:gd name="connsiteX0" fmla="*/ 873159 w 2357612"/>
              <a:gd name="connsiteY0" fmla="*/ 597082 h 653328"/>
              <a:gd name="connsiteX1" fmla="*/ 881898 w 2357612"/>
              <a:gd name="connsiteY1" fmla="*/ 523948 h 653328"/>
              <a:gd name="connsiteX2" fmla="*/ 864879 w 2357612"/>
              <a:gd name="connsiteY2" fmla="*/ 545567 h 653328"/>
              <a:gd name="connsiteX3" fmla="*/ 881898 w 2357612"/>
              <a:gd name="connsiteY3" fmla="*/ 554307 h 653328"/>
              <a:gd name="connsiteX4" fmla="*/ 873159 w 2357612"/>
              <a:gd name="connsiteY4" fmla="*/ 597082 h 653328"/>
              <a:gd name="connsiteX0" fmla="*/ 872128 w 2357612"/>
              <a:gd name="connsiteY0" fmla="*/ 573563 h 653328"/>
              <a:gd name="connsiteX1" fmla="*/ 915365 w 2357612"/>
              <a:gd name="connsiteY1" fmla="*/ 646235 h 653328"/>
              <a:gd name="connsiteX2" fmla="*/ 855571 w 2357612"/>
              <a:gd name="connsiteY2" fmla="*/ 573563 h 653328"/>
              <a:gd name="connsiteX3" fmla="*/ 850970 w 2357612"/>
              <a:gd name="connsiteY3" fmla="*/ 578163 h 653328"/>
              <a:gd name="connsiteX4" fmla="*/ 872128 w 2357612"/>
              <a:gd name="connsiteY4" fmla="*/ 573563 h 653328"/>
              <a:gd name="connsiteX0" fmla="*/ 893038 w 2357612"/>
              <a:gd name="connsiteY0" fmla="*/ 588415 h 653328"/>
              <a:gd name="connsiteX1" fmla="*/ 880620 w 2357612"/>
              <a:gd name="connsiteY1" fmla="*/ 600833 h 653328"/>
              <a:gd name="connsiteX2" fmla="*/ 881082 w 2357612"/>
              <a:gd name="connsiteY2" fmla="*/ 575536 h 653328"/>
              <a:gd name="connsiteX3" fmla="*/ 841984 w 2357612"/>
              <a:gd name="connsiteY3" fmla="*/ 653271 h 653328"/>
              <a:gd name="connsiteX4" fmla="*/ 893038 w 2357612"/>
              <a:gd name="connsiteY4" fmla="*/ 588415 h 653328"/>
              <a:gd name="connsiteX0" fmla="*/ 4729 w 43256"/>
              <a:gd name="connsiteY0" fmla="*/ 26036 h 46069"/>
              <a:gd name="connsiteX1" fmla="*/ 2196 w 43256"/>
              <a:gd name="connsiteY1" fmla="*/ 25239 h 46069"/>
              <a:gd name="connsiteX2" fmla="*/ 6964 w 43256"/>
              <a:gd name="connsiteY2" fmla="*/ 34758 h 46069"/>
              <a:gd name="connsiteX3" fmla="*/ 5856 w 43256"/>
              <a:gd name="connsiteY3" fmla="*/ 35139 h 46069"/>
              <a:gd name="connsiteX4" fmla="*/ 16514 w 43256"/>
              <a:gd name="connsiteY4" fmla="*/ 38949 h 46069"/>
              <a:gd name="connsiteX5" fmla="*/ 15846 w 43256"/>
              <a:gd name="connsiteY5" fmla="*/ 37209 h 46069"/>
              <a:gd name="connsiteX6" fmla="*/ 28863 w 43256"/>
              <a:gd name="connsiteY6" fmla="*/ 34610 h 46069"/>
              <a:gd name="connsiteX7" fmla="*/ 28596 w 43256"/>
              <a:gd name="connsiteY7" fmla="*/ 36519 h 46069"/>
              <a:gd name="connsiteX8" fmla="*/ 34165 w 43256"/>
              <a:gd name="connsiteY8" fmla="*/ 22813 h 46069"/>
              <a:gd name="connsiteX9" fmla="*/ 37416 w 43256"/>
              <a:gd name="connsiteY9" fmla="*/ 29949 h 46069"/>
              <a:gd name="connsiteX10" fmla="*/ 41834 w 43256"/>
              <a:gd name="connsiteY10" fmla="*/ 15213 h 46069"/>
              <a:gd name="connsiteX11" fmla="*/ 40386 w 43256"/>
              <a:gd name="connsiteY11" fmla="*/ 17889 h 46069"/>
              <a:gd name="connsiteX12" fmla="*/ 38360 w 43256"/>
              <a:gd name="connsiteY12" fmla="*/ 5285 h 46069"/>
              <a:gd name="connsiteX13" fmla="*/ 38436 w 43256"/>
              <a:gd name="connsiteY13" fmla="*/ 6549 h 46069"/>
              <a:gd name="connsiteX14" fmla="*/ 29114 w 43256"/>
              <a:gd name="connsiteY14" fmla="*/ 3811 h 46069"/>
              <a:gd name="connsiteX15" fmla="*/ 29856 w 43256"/>
              <a:gd name="connsiteY15" fmla="*/ 2199 h 46069"/>
              <a:gd name="connsiteX16" fmla="*/ 22177 w 43256"/>
              <a:gd name="connsiteY16" fmla="*/ 4579 h 46069"/>
              <a:gd name="connsiteX17" fmla="*/ 22536 w 43256"/>
              <a:gd name="connsiteY17" fmla="*/ 3189 h 46069"/>
              <a:gd name="connsiteX18" fmla="*/ 14036 w 43256"/>
              <a:gd name="connsiteY18" fmla="*/ 5051 h 46069"/>
              <a:gd name="connsiteX19" fmla="*/ 15336 w 43256"/>
              <a:gd name="connsiteY19" fmla="*/ 6399 h 46069"/>
              <a:gd name="connsiteX20" fmla="*/ 4163 w 43256"/>
              <a:gd name="connsiteY20" fmla="*/ 15648 h 46069"/>
              <a:gd name="connsiteX21" fmla="*/ 3936 w 43256"/>
              <a:gd name="connsiteY21" fmla="*/ 14229 h 46069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15365 w 2357612"/>
              <a:gd name="connsiteY1" fmla="*/ 646235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02486 w 2357612"/>
              <a:gd name="connsiteY1" fmla="*/ 594719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80620 w 2357612"/>
              <a:gd name="connsiteY1" fmla="*/ 600833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4469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7782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6519 w 43256"/>
              <a:gd name="connsiteY8" fmla="*/ 29438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3256" h="43219">
                <a:moveTo>
                  <a:pt x="3936" y="14229"/>
                </a:moveTo>
                <a:cubicBezTo>
                  <a:pt x="3665" y="11516"/>
                  <a:pt x="4297" y="8780"/>
                  <a:pt x="5659" y="6766"/>
                </a:cubicBezTo>
                <a:cubicBezTo>
                  <a:pt x="7811" y="3585"/>
                  <a:pt x="11300" y="2876"/>
                  <a:pt x="14041" y="5061"/>
                </a:cubicBezTo>
                <a:cubicBezTo>
                  <a:pt x="15714" y="768"/>
                  <a:pt x="19950" y="-119"/>
                  <a:pt x="22492" y="3291"/>
                </a:cubicBezTo>
                <a:cubicBezTo>
                  <a:pt x="23133" y="1542"/>
                  <a:pt x="24364" y="333"/>
                  <a:pt x="25785" y="59"/>
                </a:cubicBezTo>
                <a:cubicBezTo>
                  <a:pt x="27349" y="-243"/>
                  <a:pt x="28911" y="629"/>
                  <a:pt x="29869" y="2340"/>
                </a:cubicBezTo>
                <a:cubicBezTo>
                  <a:pt x="31251" y="126"/>
                  <a:pt x="33537" y="-601"/>
                  <a:pt x="35499" y="549"/>
                </a:cubicBezTo>
                <a:cubicBezTo>
                  <a:pt x="36994" y="1425"/>
                  <a:pt x="38066" y="3259"/>
                  <a:pt x="38354" y="5435"/>
                </a:cubicBezTo>
                <a:cubicBezTo>
                  <a:pt x="40082" y="6077"/>
                  <a:pt x="41458" y="7857"/>
                  <a:pt x="42018" y="10177"/>
                </a:cubicBezTo>
                <a:cubicBezTo>
                  <a:pt x="42425" y="11861"/>
                  <a:pt x="42367" y="13690"/>
                  <a:pt x="41854" y="15319"/>
                </a:cubicBezTo>
                <a:cubicBezTo>
                  <a:pt x="43115" y="17553"/>
                  <a:pt x="43556" y="20449"/>
                  <a:pt x="43052" y="23181"/>
                </a:cubicBezTo>
                <a:cubicBezTo>
                  <a:pt x="42382" y="26813"/>
                  <a:pt x="40164" y="29533"/>
                  <a:pt x="37440" y="30063"/>
                </a:cubicBezTo>
                <a:cubicBezTo>
                  <a:pt x="37427" y="32330"/>
                  <a:pt x="36694" y="34480"/>
                  <a:pt x="35431" y="35960"/>
                </a:cubicBezTo>
                <a:cubicBezTo>
                  <a:pt x="33512" y="38209"/>
                  <a:pt x="30740" y="38498"/>
                  <a:pt x="28591" y="36674"/>
                </a:cubicBezTo>
                <a:cubicBezTo>
                  <a:pt x="27896" y="39807"/>
                  <a:pt x="26035" y="42202"/>
                  <a:pt x="23703" y="42965"/>
                </a:cubicBezTo>
                <a:cubicBezTo>
                  <a:pt x="20955" y="43864"/>
                  <a:pt x="18087" y="42332"/>
                  <a:pt x="16516" y="39125"/>
                </a:cubicBezTo>
                <a:cubicBezTo>
                  <a:pt x="12808" y="42169"/>
                  <a:pt x="7992" y="40458"/>
                  <a:pt x="5840" y="35331"/>
                </a:cubicBezTo>
                <a:cubicBezTo>
                  <a:pt x="3726" y="35668"/>
                  <a:pt x="1741" y="33883"/>
                  <a:pt x="1146" y="31109"/>
                </a:cubicBezTo>
                <a:cubicBezTo>
                  <a:pt x="715" y="29102"/>
                  <a:pt x="1096" y="26936"/>
                  <a:pt x="2149" y="25410"/>
                </a:cubicBezTo>
                <a:cubicBezTo>
                  <a:pt x="655" y="24213"/>
                  <a:pt x="-177" y="21916"/>
                  <a:pt x="31" y="19563"/>
                </a:cubicBezTo>
                <a:cubicBezTo>
                  <a:pt x="275" y="16808"/>
                  <a:pt x="1881" y="14650"/>
                  <a:pt x="3899" y="14366"/>
                </a:cubicBezTo>
                <a:cubicBezTo>
                  <a:pt x="3911" y="14320"/>
                  <a:pt x="3924" y="14275"/>
                  <a:pt x="3936" y="14229"/>
                </a:cubicBezTo>
                <a:close/>
              </a:path>
              <a:path w="2357612" h="612905">
                <a:moveTo>
                  <a:pt x="880465" y="553337"/>
                </a:moveTo>
                <a:cubicBezTo>
                  <a:pt x="880465" y="548277"/>
                  <a:pt x="884496" y="525243"/>
                  <a:pt x="881898" y="523948"/>
                </a:cubicBezTo>
                <a:cubicBezTo>
                  <a:pt x="879300" y="522653"/>
                  <a:pt x="864879" y="554966"/>
                  <a:pt x="864879" y="545567"/>
                </a:cubicBezTo>
                <a:cubicBezTo>
                  <a:pt x="864879" y="536168"/>
                  <a:pt x="879300" y="553012"/>
                  <a:pt x="881898" y="554307"/>
                </a:cubicBezTo>
                <a:cubicBezTo>
                  <a:pt x="884496" y="555602"/>
                  <a:pt x="880465" y="558397"/>
                  <a:pt x="880465" y="553337"/>
                </a:cubicBezTo>
                <a:close/>
              </a:path>
              <a:path w="2357612" h="612905">
                <a:moveTo>
                  <a:pt x="886740" y="553149"/>
                </a:moveTo>
                <a:cubicBezTo>
                  <a:pt x="884367" y="552992"/>
                  <a:pt x="866280" y="556321"/>
                  <a:pt x="865956" y="556807"/>
                </a:cubicBezTo>
                <a:cubicBezTo>
                  <a:pt x="865632" y="557293"/>
                  <a:pt x="884796" y="574863"/>
                  <a:pt x="884796" y="556065"/>
                </a:cubicBezTo>
                <a:cubicBezTo>
                  <a:pt x="884796" y="537267"/>
                  <a:pt x="879871" y="558235"/>
                  <a:pt x="880195" y="557749"/>
                </a:cubicBezTo>
                <a:cubicBezTo>
                  <a:pt x="880519" y="557263"/>
                  <a:pt x="889113" y="553306"/>
                  <a:pt x="886740" y="553149"/>
                </a:cubicBezTo>
                <a:close/>
              </a:path>
              <a:path w="2357612" h="612905">
                <a:moveTo>
                  <a:pt x="867280" y="549778"/>
                </a:moveTo>
                <a:cubicBezTo>
                  <a:pt x="862698" y="548383"/>
                  <a:pt x="864223" y="548268"/>
                  <a:pt x="867741" y="550131"/>
                </a:cubicBezTo>
                <a:cubicBezTo>
                  <a:pt x="871259" y="551994"/>
                  <a:pt x="888388" y="589150"/>
                  <a:pt x="888388" y="560954"/>
                </a:cubicBezTo>
                <a:cubicBezTo>
                  <a:pt x="888388" y="532758"/>
                  <a:pt x="898750" y="560362"/>
                  <a:pt x="895232" y="558499"/>
                </a:cubicBezTo>
                <a:cubicBezTo>
                  <a:pt x="891714" y="556636"/>
                  <a:pt x="871862" y="551173"/>
                  <a:pt x="867280" y="549778"/>
                </a:cubicBezTo>
                <a:close/>
              </a:path>
              <a:path w="43256" h="43219" fill="none" extrusionOk="0">
                <a:moveTo>
                  <a:pt x="4729" y="26036"/>
                </a:moveTo>
                <a:cubicBezTo>
                  <a:pt x="3845" y="26130"/>
                  <a:pt x="2961" y="25852"/>
                  <a:pt x="2196" y="25239"/>
                </a:cubicBezTo>
                <a:moveTo>
                  <a:pt x="6964" y="34758"/>
                </a:moveTo>
                <a:cubicBezTo>
                  <a:pt x="6609" y="34951"/>
                  <a:pt x="6236" y="35079"/>
                  <a:pt x="5856" y="35139"/>
                </a:cubicBezTo>
                <a:moveTo>
                  <a:pt x="16514" y="38949"/>
                </a:moveTo>
                <a:cubicBezTo>
                  <a:pt x="16247" y="38403"/>
                  <a:pt x="16023" y="37820"/>
                  <a:pt x="15846" y="37209"/>
                </a:cubicBezTo>
                <a:moveTo>
                  <a:pt x="28863" y="34610"/>
                </a:moveTo>
                <a:cubicBezTo>
                  <a:pt x="28824" y="35257"/>
                  <a:pt x="28734" y="35897"/>
                  <a:pt x="28596" y="36519"/>
                </a:cubicBezTo>
                <a:moveTo>
                  <a:pt x="36519" y="29438"/>
                </a:moveTo>
                <a:cubicBezTo>
                  <a:pt x="38523" y="30766"/>
                  <a:pt x="37434" y="26917"/>
                  <a:pt x="37416" y="29949"/>
                </a:cubicBezTo>
                <a:moveTo>
                  <a:pt x="41834" y="15213"/>
                </a:moveTo>
                <a:cubicBezTo>
                  <a:pt x="41509" y="16245"/>
                  <a:pt x="41014" y="17161"/>
                  <a:pt x="40386" y="17889"/>
                </a:cubicBezTo>
                <a:moveTo>
                  <a:pt x="38360" y="5285"/>
                </a:moveTo>
                <a:cubicBezTo>
                  <a:pt x="38415" y="5702"/>
                  <a:pt x="38441" y="6125"/>
                  <a:pt x="38436" y="6549"/>
                </a:cubicBezTo>
                <a:moveTo>
                  <a:pt x="29114" y="3811"/>
                </a:moveTo>
                <a:cubicBezTo>
                  <a:pt x="29303" y="3228"/>
                  <a:pt x="29552" y="2685"/>
                  <a:pt x="29856" y="2199"/>
                </a:cubicBezTo>
                <a:moveTo>
                  <a:pt x="22177" y="4579"/>
                </a:moveTo>
                <a:cubicBezTo>
                  <a:pt x="22254" y="4097"/>
                  <a:pt x="22375" y="3630"/>
                  <a:pt x="22536" y="3189"/>
                </a:cubicBezTo>
                <a:moveTo>
                  <a:pt x="14036" y="5051"/>
                </a:moveTo>
                <a:cubicBezTo>
                  <a:pt x="14508" y="5427"/>
                  <a:pt x="14944" y="5880"/>
                  <a:pt x="15336" y="6399"/>
                </a:cubicBezTo>
                <a:moveTo>
                  <a:pt x="4163" y="15648"/>
                </a:moveTo>
                <a:cubicBezTo>
                  <a:pt x="4060" y="15184"/>
                  <a:pt x="3984" y="14710"/>
                  <a:pt x="3936" y="14229"/>
                </a:cubicBezTo>
              </a:path>
            </a:pathLst>
          </a:custGeom>
          <a:noFill/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19" name="TextovéPole 18"/>
          <p:cNvSpPr txBox="1"/>
          <p:nvPr/>
        </p:nvSpPr>
        <p:spPr>
          <a:xfrm rot="21319744">
            <a:off x="4693181" y="2288610"/>
            <a:ext cx="1580497" cy="584775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zájmena</a:t>
            </a:r>
            <a:endParaRPr lang="cs-CZ" sz="3200" dirty="0"/>
          </a:p>
        </p:txBody>
      </p:sp>
      <p:sp>
        <p:nvSpPr>
          <p:cNvPr id="21" name="Obláček 3"/>
          <p:cNvSpPr/>
          <p:nvPr/>
        </p:nvSpPr>
        <p:spPr>
          <a:xfrm>
            <a:off x="424024" y="3212975"/>
            <a:ext cx="1967051" cy="1381443"/>
          </a:xfrm>
          <a:custGeom>
            <a:avLst/>
            <a:gdLst>
              <a:gd name="connsiteX0" fmla="*/ 3900 w 43200"/>
              <a:gd name="connsiteY0" fmla="*/ 14370 h 43200"/>
              <a:gd name="connsiteX1" fmla="*/ 5623 w 43200"/>
              <a:gd name="connsiteY1" fmla="*/ 6907 h 43200"/>
              <a:gd name="connsiteX2" fmla="*/ 14005 w 43200"/>
              <a:gd name="connsiteY2" fmla="*/ 5202 h 43200"/>
              <a:gd name="connsiteX3" fmla="*/ 22456 w 43200"/>
              <a:gd name="connsiteY3" fmla="*/ 3432 h 43200"/>
              <a:gd name="connsiteX4" fmla="*/ 25749 w 43200"/>
              <a:gd name="connsiteY4" fmla="*/ 200 h 43200"/>
              <a:gd name="connsiteX5" fmla="*/ 29833 w 43200"/>
              <a:gd name="connsiteY5" fmla="*/ 2481 h 43200"/>
              <a:gd name="connsiteX6" fmla="*/ 35463 w 43200"/>
              <a:gd name="connsiteY6" fmla="*/ 690 h 43200"/>
              <a:gd name="connsiteX7" fmla="*/ 38318 w 43200"/>
              <a:gd name="connsiteY7" fmla="*/ 5576 h 43200"/>
              <a:gd name="connsiteX8" fmla="*/ 41982 w 43200"/>
              <a:gd name="connsiteY8" fmla="*/ 10318 h 43200"/>
              <a:gd name="connsiteX9" fmla="*/ 41818 w 43200"/>
              <a:gd name="connsiteY9" fmla="*/ 15460 h 43200"/>
              <a:gd name="connsiteX10" fmla="*/ 43016 w 43200"/>
              <a:gd name="connsiteY10" fmla="*/ 23322 h 43200"/>
              <a:gd name="connsiteX11" fmla="*/ 37404 w 43200"/>
              <a:gd name="connsiteY11" fmla="*/ 30204 h 43200"/>
              <a:gd name="connsiteX12" fmla="*/ 35395 w 43200"/>
              <a:gd name="connsiteY12" fmla="*/ 36101 h 43200"/>
              <a:gd name="connsiteX13" fmla="*/ 28555 w 43200"/>
              <a:gd name="connsiteY13" fmla="*/ 36815 h 43200"/>
              <a:gd name="connsiteX14" fmla="*/ 23667 w 43200"/>
              <a:gd name="connsiteY14" fmla="*/ 43106 h 43200"/>
              <a:gd name="connsiteX15" fmla="*/ 16480 w 43200"/>
              <a:gd name="connsiteY15" fmla="*/ 39266 h 43200"/>
              <a:gd name="connsiteX16" fmla="*/ 5804 w 43200"/>
              <a:gd name="connsiteY16" fmla="*/ 35472 h 43200"/>
              <a:gd name="connsiteX17" fmla="*/ 1110 w 43200"/>
              <a:gd name="connsiteY17" fmla="*/ 31250 h 43200"/>
              <a:gd name="connsiteX18" fmla="*/ 2113 w 43200"/>
              <a:gd name="connsiteY18" fmla="*/ 25551 h 43200"/>
              <a:gd name="connsiteX19" fmla="*/ -5 w 43200"/>
              <a:gd name="connsiteY19" fmla="*/ 19704 h 43200"/>
              <a:gd name="connsiteX20" fmla="*/ 3863 w 43200"/>
              <a:gd name="connsiteY20" fmla="*/ 14507 h 43200"/>
              <a:gd name="connsiteX21" fmla="*/ 3900 w 43200"/>
              <a:gd name="connsiteY21" fmla="*/ 14370 h 43200"/>
              <a:gd name="connsiteX0" fmla="*/ 665134 w 2354560"/>
              <a:gd name="connsiteY0" fmla="*/ 933933 h 612648"/>
              <a:gd name="connsiteX1" fmla="*/ 648116 w 2354560"/>
              <a:gd name="connsiteY1" fmla="*/ 950951 h 612648"/>
              <a:gd name="connsiteX2" fmla="*/ 631098 w 2354560"/>
              <a:gd name="connsiteY2" fmla="*/ 933933 h 612648"/>
              <a:gd name="connsiteX3" fmla="*/ 648116 w 2354560"/>
              <a:gd name="connsiteY3" fmla="*/ 916915 h 612648"/>
              <a:gd name="connsiteX4" fmla="*/ 665134 w 2354560"/>
              <a:gd name="connsiteY4" fmla="*/ 933933 h 612648"/>
              <a:gd name="connsiteX0" fmla="*/ 767135 w 2354560"/>
              <a:gd name="connsiteY0" fmla="*/ 833140 h 612648"/>
              <a:gd name="connsiteX1" fmla="*/ 733099 w 2354560"/>
              <a:gd name="connsiteY1" fmla="*/ 867176 h 612648"/>
              <a:gd name="connsiteX2" fmla="*/ 699063 w 2354560"/>
              <a:gd name="connsiteY2" fmla="*/ 833140 h 612648"/>
              <a:gd name="connsiteX3" fmla="*/ 733099 w 2354560"/>
              <a:gd name="connsiteY3" fmla="*/ 799104 h 612648"/>
              <a:gd name="connsiteX4" fmla="*/ 767135 w 2354560"/>
              <a:gd name="connsiteY4" fmla="*/ 833140 h 612648"/>
              <a:gd name="connsiteX0" fmla="*/ 891076 w 2354560"/>
              <a:gd name="connsiteY0" fmla="*/ 706325 h 612648"/>
              <a:gd name="connsiteX1" fmla="*/ 840022 w 2354560"/>
              <a:gd name="connsiteY1" fmla="*/ 757379 h 612648"/>
              <a:gd name="connsiteX2" fmla="*/ 788968 w 2354560"/>
              <a:gd name="connsiteY2" fmla="*/ 706325 h 612648"/>
              <a:gd name="connsiteX3" fmla="*/ 840022 w 2354560"/>
              <a:gd name="connsiteY3" fmla="*/ 655271 h 612648"/>
              <a:gd name="connsiteX4" fmla="*/ 891076 w 2354560"/>
              <a:gd name="connsiteY4" fmla="*/ 706325 h 612648"/>
              <a:gd name="connsiteX0" fmla="*/ 4693 w 43200"/>
              <a:gd name="connsiteY0" fmla="*/ 26177 h 43200"/>
              <a:gd name="connsiteX1" fmla="*/ 2160 w 43200"/>
              <a:gd name="connsiteY1" fmla="*/ 25380 h 43200"/>
              <a:gd name="connsiteX2" fmla="*/ 6928 w 43200"/>
              <a:gd name="connsiteY2" fmla="*/ 34899 h 43200"/>
              <a:gd name="connsiteX3" fmla="*/ 5820 w 43200"/>
              <a:gd name="connsiteY3" fmla="*/ 35280 h 43200"/>
              <a:gd name="connsiteX4" fmla="*/ 16478 w 43200"/>
              <a:gd name="connsiteY4" fmla="*/ 39090 h 43200"/>
              <a:gd name="connsiteX5" fmla="*/ 15810 w 43200"/>
              <a:gd name="connsiteY5" fmla="*/ 37350 h 43200"/>
              <a:gd name="connsiteX6" fmla="*/ 28827 w 43200"/>
              <a:gd name="connsiteY6" fmla="*/ 34751 h 43200"/>
              <a:gd name="connsiteX7" fmla="*/ 28560 w 43200"/>
              <a:gd name="connsiteY7" fmla="*/ 36660 h 43200"/>
              <a:gd name="connsiteX8" fmla="*/ 34129 w 43200"/>
              <a:gd name="connsiteY8" fmla="*/ 22954 h 43200"/>
              <a:gd name="connsiteX9" fmla="*/ 37380 w 43200"/>
              <a:gd name="connsiteY9" fmla="*/ 30090 h 43200"/>
              <a:gd name="connsiteX10" fmla="*/ 41798 w 43200"/>
              <a:gd name="connsiteY10" fmla="*/ 15354 h 43200"/>
              <a:gd name="connsiteX11" fmla="*/ 40350 w 43200"/>
              <a:gd name="connsiteY11" fmla="*/ 18030 h 43200"/>
              <a:gd name="connsiteX12" fmla="*/ 38324 w 43200"/>
              <a:gd name="connsiteY12" fmla="*/ 5426 h 43200"/>
              <a:gd name="connsiteX13" fmla="*/ 38400 w 43200"/>
              <a:gd name="connsiteY13" fmla="*/ 6690 h 43200"/>
              <a:gd name="connsiteX14" fmla="*/ 29078 w 43200"/>
              <a:gd name="connsiteY14" fmla="*/ 3952 h 43200"/>
              <a:gd name="connsiteX15" fmla="*/ 29820 w 43200"/>
              <a:gd name="connsiteY15" fmla="*/ 2340 h 43200"/>
              <a:gd name="connsiteX16" fmla="*/ 22141 w 43200"/>
              <a:gd name="connsiteY16" fmla="*/ 4720 h 43200"/>
              <a:gd name="connsiteX17" fmla="*/ 22500 w 43200"/>
              <a:gd name="connsiteY17" fmla="*/ 3330 h 43200"/>
              <a:gd name="connsiteX18" fmla="*/ 14000 w 43200"/>
              <a:gd name="connsiteY18" fmla="*/ 5192 h 43200"/>
              <a:gd name="connsiteX19" fmla="*/ 15300 w 43200"/>
              <a:gd name="connsiteY19" fmla="*/ 6540 h 43200"/>
              <a:gd name="connsiteX20" fmla="*/ 4127 w 43200"/>
              <a:gd name="connsiteY20" fmla="*/ 15789 h 43200"/>
              <a:gd name="connsiteX21" fmla="*/ 3900 w 43200"/>
              <a:gd name="connsiteY21" fmla="*/ 14370 h 4320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50078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907656 w 2357612"/>
              <a:gd name="connsiteY3" fmla="*/ 940673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37200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830383 w 2357612"/>
              <a:gd name="connsiteY3" fmla="*/ 695974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7028"/>
              <a:gd name="connsiteX1" fmla="*/ 5659 w 43256"/>
              <a:gd name="connsiteY1" fmla="*/ 6766 h 67028"/>
              <a:gd name="connsiteX2" fmla="*/ 14041 w 43256"/>
              <a:gd name="connsiteY2" fmla="*/ 5061 h 67028"/>
              <a:gd name="connsiteX3" fmla="*/ 22492 w 43256"/>
              <a:gd name="connsiteY3" fmla="*/ 3291 h 67028"/>
              <a:gd name="connsiteX4" fmla="*/ 25785 w 43256"/>
              <a:gd name="connsiteY4" fmla="*/ 59 h 67028"/>
              <a:gd name="connsiteX5" fmla="*/ 29869 w 43256"/>
              <a:gd name="connsiteY5" fmla="*/ 2340 h 67028"/>
              <a:gd name="connsiteX6" fmla="*/ 35499 w 43256"/>
              <a:gd name="connsiteY6" fmla="*/ 549 h 67028"/>
              <a:gd name="connsiteX7" fmla="*/ 38354 w 43256"/>
              <a:gd name="connsiteY7" fmla="*/ 5435 h 67028"/>
              <a:gd name="connsiteX8" fmla="*/ 42018 w 43256"/>
              <a:gd name="connsiteY8" fmla="*/ 10177 h 67028"/>
              <a:gd name="connsiteX9" fmla="*/ 41854 w 43256"/>
              <a:gd name="connsiteY9" fmla="*/ 15319 h 67028"/>
              <a:gd name="connsiteX10" fmla="*/ 43052 w 43256"/>
              <a:gd name="connsiteY10" fmla="*/ 23181 h 67028"/>
              <a:gd name="connsiteX11" fmla="*/ 37440 w 43256"/>
              <a:gd name="connsiteY11" fmla="*/ 30063 h 67028"/>
              <a:gd name="connsiteX12" fmla="*/ 35431 w 43256"/>
              <a:gd name="connsiteY12" fmla="*/ 35960 h 67028"/>
              <a:gd name="connsiteX13" fmla="*/ 28591 w 43256"/>
              <a:gd name="connsiteY13" fmla="*/ 36674 h 67028"/>
              <a:gd name="connsiteX14" fmla="*/ 23703 w 43256"/>
              <a:gd name="connsiteY14" fmla="*/ 42965 h 67028"/>
              <a:gd name="connsiteX15" fmla="*/ 16516 w 43256"/>
              <a:gd name="connsiteY15" fmla="*/ 39125 h 67028"/>
              <a:gd name="connsiteX16" fmla="*/ 5840 w 43256"/>
              <a:gd name="connsiteY16" fmla="*/ 35331 h 67028"/>
              <a:gd name="connsiteX17" fmla="*/ 1146 w 43256"/>
              <a:gd name="connsiteY17" fmla="*/ 31109 h 67028"/>
              <a:gd name="connsiteX18" fmla="*/ 2149 w 43256"/>
              <a:gd name="connsiteY18" fmla="*/ 25410 h 67028"/>
              <a:gd name="connsiteX19" fmla="*/ 31 w 43256"/>
              <a:gd name="connsiteY19" fmla="*/ 19563 h 67028"/>
              <a:gd name="connsiteX20" fmla="*/ 3899 w 43256"/>
              <a:gd name="connsiteY20" fmla="*/ 14366 h 67028"/>
              <a:gd name="connsiteX21" fmla="*/ 3936 w 43256"/>
              <a:gd name="connsiteY21" fmla="*/ 14229 h 67028"/>
              <a:gd name="connsiteX0" fmla="*/ 847401 w 2357612"/>
              <a:gd name="connsiteY0" fmla="*/ 687234 h 950561"/>
              <a:gd name="connsiteX1" fmla="*/ 650078 w 2357612"/>
              <a:gd name="connsiteY1" fmla="*/ 948951 h 950561"/>
              <a:gd name="connsiteX2" fmla="*/ 864879 w 2357612"/>
              <a:gd name="connsiteY2" fmla="*/ 545567 h 950561"/>
              <a:gd name="connsiteX3" fmla="*/ 830383 w 2357612"/>
              <a:gd name="connsiteY3" fmla="*/ 695974 h 950561"/>
              <a:gd name="connsiteX4" fmla="*/ 847401 w 2357612"/>
              <a:gd name="connsiteY4" fmla="*/ 687234 h 950561"/>
              <a:gd name="connsiteX0" fmla="*/ 769097 w 2357612"/>
              <a:gd name="connsiteY0" fmla="*/ 831140 h 950561"/>
              <a:gd name="connsiteX1" fmla="*/ 735061 w 2357612"/>
              <a:gd name="connsiteY1" fmla="*/ 865176 h 950561"/>
              <a:gd name="connsiteX2" fmla="*/ 701025 w 2357612"/>
              <a:gd name="connsiteY2" fmla="*/ 831140 h 950561"/>
              <a:gd name="connsiteX3" fmla="*/ 735061 w 2357612"/>
              <a:gd name="connsiteY3" fmla="*/ 797104 h 950561"/>
              <a:gd name="connsiteX4" fmla="*/ 769097 w 2357612"/>
              <a:gd name="connsiteY4" fmla="*/ 831140 h 950561"/>
              <a:gd name="connsiteX0" fmla="*/ 893038 w 2357612"/>
              <a:gd name="connsiteY0" fmla="*/ 704325 h 950561"/>
              <a:gd name="connsiteX1" fmla="*/ 841984 w 2357612"/>
              <a:gd name="connsiteY1" fmla="*/ 755379 h 950561"/>
              <a:gd name="connsiteX2" fmla="*/ 790930 w 2357612"/>
              <a:gd name="connsiteY2" fmla="*/ 704325 h 950561"/>
              <a:gd name="connsiteX3" fmla="*/ 841984 w 2357612"/>
              <a:gd name="connsiteY3" fmla="*/ 653271 h 950561"/>
              <a:gd name="connsiteX4" fmla="*/ 893038 w 2357612"/>
              <a:gd name="connsiteY4" fmla="*/ 704325 h 950561"/>
              <a:gd name="connsiteX0" fmla="*/ 4729 w 43256"/>
              <a:gd name="connsiteY0" fmla="*/ 26036 h 67028"/>
              <a:gd name="connsiteX1" fmla="*/ 2196 w 43256"/>
              <a:gd name="connsiteY1" fmla="*/ 25239 h 67028"/>
              <a:gd name="connsiteX2" fmla="*/ 6964 w 43256"/>
              <a:gd name="connsiteY2" fmla="*/ 34758 h 67028"/>
              <a:gd name="connsiteX3" fmla="*/ 5856 w 43256"/>
              <a:gd name="connsiteY3" fmla="*/ 35139 h 67028"/>
              <a:gd name="connsiteX4" fmla="*/ 16514 w 43256"/>
              <a:gd name="connsiteY4" fmla="*/ 38949 h 67028"/>
              <a:gd name="connsiteX5" fmla="*/ 15846 w 43256"/>
              <a:gd name="connsiteY5" fmla="*/ 37209 h 67028"/>
              <a:gd name="connsiteX6" fmla="*/ 28863 w 43256"/>
              <a:gd name="connsiteY6" fmla="*/ 34610 h 67028"/>
              <a:gd name="connsiteX7" fmla="*/ 28596 w 43256"/>
              <a:gd name="connsiteY7" fmla="*/ 36519 h 67028"/>
              <a:gd name="connsiteX8" fmla="*/ 34165 w 43256"/>
              <a:gd name="connsiteY8" fmla="*/ 22813 h 67028"/>
              <a:gd name="connsiteX9" fmla="*/ 37416 w 43256"/>
              <a:gd name="connsiteY9" fmla="*/ 29949 h 67028"/>
              <a:gd name="connsiteX10" fmla="*/ 41834 w 43256"/>
              <a:gd name="connsiteY10" fmla="*/ 15213 h 67028"/>
              <a:gd name="connsiteX11" fmla="*/ 40386 w 43256"/>
              <a:gd name="connsiteY11" fmla="*/ 17889 h 67028"/>
              <a:gd name="connsiteX12" fmla="*/ 38360 w 43256"/>
              <a:gd name="connsiteY12" fmla="*/ 5285 h 67028"/>
              <a:gd name="connsiteX13" fmla="*/ 38436 w 43256"/>
              <a:gd name="connsiteY13" fmla="*/ 6549 h 67028"/>
              <a:gd name="connsiteX14" fmla="*/ 29114 w 43256"/>
              <a:gd name="connsiteY14" fmla="*/ 3811 h 67028"/>
              <a:gd name="connsiteX15" fmla="*/ 29856 w 43256"/>
              <a:gd name="connsiteY15" fmla="*/ 2199 h 67028"/>
              <a:gd name="connsiteX16" fmla="*/ 22177 w 43256"/>
              <a:gd name="connsiteY16" fmla="*/ 4579 h 67028"/>
              <a:gd name="connsiteX17" fmla="*/ 22536 w 43256"/>
              <a:gd name="connsiteY17" fmla="*/ 3189 h 67028"/>
              <a:gd name="connsiteX18" fmla="*/ 14036 w 43256"/>
              <a:gd name="connsiteY18" fmla="*/ 5051 h 67028"/>
              <a:gd name="connsiteX19" fmla="*/ 15336 w 43256"/>
              <a:gd name="connsiteY19" fmla="*/ 6399 h 67028"/>
              <a:gd name="connsiteX20" fmla="*/ 4163 w 43256"/>
              <a:gd name="connsiteY20" fmla="*/ 15648 h 67028"/>
              <a:gd name="connsiteX21" fmla="*/ 3936 w 43256"/>
              <a:gd name="connsiteY21" fmla="*/ 14229 h 67028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769097 w 2357612"/>
              <a:gd name="connsiteY0" fmla="*/ 831140 h 865176"/>
              <a:gd name="connsiteX1" fmla="*/ 735061 w 2357612"/>
              <a:gd name="connsiteY1" fmla="*/ 865176 h 865176"/>
              <a:gd name="connsiteX2" fmla="*/ 701025 w 2357612"/>
              <a:gd name="connsiteY2" fmla="*/ 831140 h 865176"/>
              <a:gd name="connsiteX3" fmla="*/ 735061 w 2357612"/>
              <a:gd name="connsiteY3" fmla="*/ 797104 h 865176"/>
              <a:gd name="connsiteX4" fmla="*/ 769097 w 2357612"/>
              <a:gd name="connsiteY4" fmla="*/ 831140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735061 w 2357612"/>
              <a:gd name="connsiteY3" fmla="*/ 797104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850970 w 2357612"/>
              <a:gd name="connsiteY3" fmla="*/ 578163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872128 w 2357612"/>
              <a:gd name="connsiteY0" fmla="*/ 573563 h 865176"/>
              <a:gd name="connsiteX1" fmla="*/ 735061 w 2357612"/>
              <a:gd name="connsiteY1" fmla="*/ 865176 h 865176"/>
              <a:gd name="connsiteX2" fmla="*/ 855571 w 2357612"/>
              <a:gd name="connsiteY2" fmla="*/ 573563 h 865176"/>
              <a:gd name="connsiteX3" fmla="*/ 850970 w 2357612"/>
              <a:gd name="connsiteY3" fmla="*/ 578163 h 865176"/>
              <a:gd name="connsiteX4" fmla="*/ 872128 w 2357612"/>
              <a:gd name="connsiteY4" fmla="*/ 573563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53265"/>
              <a:gd name="connsiteX1" fmla="*/ 5659 w 43256"/>
              <a:gd name="connsiteY1" fmla="*/ 6766 h 53265"/>
              <a:gd name="connsiteX2" fmla="*/ 14041 w 43256"/>
              <a:gd name="connsiteY2" fmla="*/ 5061 h 53265"/>
              <a:gd name="connsiteX3" fmla="*/ 22492 w 43256"/>
              <a:gd name="connsiteY3" fmla="*/ 3291 h 53265"/>
              <a:gd name="connsiteX4" fmla="*/ 25785 w 43256"/>
              <a:gd name="connsiteY4" fmla="*/ 59 h 53265"/>
              <a:gd name="connsiteX5" fmla="*/ 29869 w 43256"/>
              <a:gd name="connsiteY5" fmla="*/ 2340 h 53265"/>
              <a:gd name="connsiteX6" fmla="*/ 35499 w 43256"/>
              <a:gd name="connsiteY6" fmla="*/ 549 h 53265"/>
              <a:gd name="connsiteX7" fmla="*/ 38354 w 43256"/>
              <a:gd name="connsiteY7" fmla="*/ 5435 h 53265"/>
              <a:gd name="connsiteX8" fmla="*/ 42018 w 43256"/>
              <a:gd name="connsiteY8" fmla="*/ 10177 h 53265"/>
              <a:gd name="connsiteX9" fmla="*/ 41854 w 43256"/>
              <a:gd name="connsiteY9" fmla="*/ 15319 h 53265"/>
              <a:gd name="connsiteX10" fmla="*/ 43052 w 43256"/>
              <a:gd name="connsiteY10" fmla="*/ 23181 h 53265"/>
              <a:gd name="connsiteX11" fmla="*/ 37440 w 43256"/>
              <a:gd name="connsiteY11" fmla="*/ 30063 h 53265"/>
              <a:gd name="connsiteX12" fmla="*/ 35431 w 43256"/>
              <a:gd name="connsiteY12" fmla="*/ 35960 h 53265"/>
              <a:gd name="connsiteX13" fmla="*/ 28591 w 43256"/>
              <a:gd name="connsiteY13" fmla="*/ 36674 h 53265"/>
              <a:gd name="connsiteX14" fmla="*/ 23703 w 43256"/>
              <a:gd name="connsiteY14" fmla="*/ 42965 h 53265"/>
              <a:gd name="connsiteX15" fmla="*/ 16516 w 43256"/>
              <a:gd name="connsiteY15" fmla="*/ 39125 h 53265"/>
              <a:gd name="connsiteX16" fmla="*/ 5840 w 43256"/>
              <a:gd name="connsiteY16" fmla="*/ 35331 h 53265"/>
              <a:gd name="connsiteX17" fmla="*/ 1146 w 43256"/>
              <a:gd name="connsiteY17" fmla="*/ 31109 h 53265"/>
              <a:gd name="connsiteX18" fmla="*/ 2149 w 43256"/>
              <a:gd name="connsiteY18" fmla="*/ 25410 h 53265"/>
              <a:gd name="connsiteX19" fmla="*/ 31 w 43256"/>
              <a:gd name="connsiteY19" fmla="*/ 19563 h 53265"/>
              <a:gd name="connsiteX20" fmla="*/ 3899 w 43256"/>
              <a:gd name="connsiteY20" fmla="*/ 14366 h 53265"/>
              <a:gd name="connsiteX21" fmla="*/ 3936 w 43256"/>
              <a:gd name="connsiteY21" fmla="*/ 14229 h 53265"/>
              <a:gd name="connsiteX0" fmla="*/ 847401 w 2357612"/>
              <a:gd name="connsiteY0" fmla="*/ 687234 h 755379"/>
              <a:gd name="connsiteX1" fmla="*/ 881898 w 2357612"/>
              <a:gd name="connsiteY1" fmla="*/ 523948 h 755379"/>
              <a:gd name="connsiteX2" fmla="*/ 864879 w 2357612"/>
              <a:gd name="connsiteY2" fmla="*/ 545567 h 755379"/>
              <a:gd name="connsiteX3" fmla="*/ 830383 w 2357612"/>
              <a:gd name="connsiteY3" fmla="*/ 695974 h 755379"/>
              <a:gd name="connsiteX4" fmla="*/ 847401 w 2357612"/>
              <a:gd name="connsiteY4" fmla="*/ 687234 h 755379"/>
              <a:gd name="connsiteX0" fmla="*/ 872128 w 2357612"/>
              <a:gd name="connsiteY0" fmla="*/ 573563 h 755379"/>
              <a:gd name="connsiteX1" fmla="*/ 915365 w 2357612"/>
              <a:gd name="connsiteY1" fmla="*/ 646235 h 755379"/>
              <a:gd name="connsiteX2" fmla="*/ 855571 w 2357612"/>
              <a:gd name="connsiteY2" fmla="*/ 573563 h 755379"/>
              <a:gd name="connsiteX3" fmla="*/ 850970 w 2357612"/>
              <a:gd name="connsiteY3" fmla="*/ 578163 h 755379"/>
              <a:gd name="connsiteX4" fmla="*/ 872128 w 2357612"/>
              <a:gd name="connsiteY4" fmla="*/ 573563 h 755379"/>
              <a:gd name="connsiteX0" fmla="*/ 893038 w 2357612"/>
              <a:gd name="connsiteY0" fmla="*/ 704325 h 755379"/>
              <a:gd name="connsiteX1" fmla="*/ 841984 w 2357612"/>
              <a:gd name="connsiteY1" fmla="*/ 755379 h 755379"/>
              <a:gd name="connsiteX2" fmla="*/ 790930 w 2357612"/>
              <a:gd name="connsiteY2" fmla="*/ 704325 h 755379"/>
              <a:gd name="connsiteX3" fmla="*/ 841984 w 2357612"/>
              <a:gd name="connsiteY3" fmla="*/ 653271 h 755379"/>
              <a:gd name="connsiteX4" fmla="*/ 893038 w 2357612"/>
              <a:gd name="connsiteY4" fmla="*/ 704325 h 755379"/>
              <a:gd name="connsiteX0" fmla="*/ 4729 w 43256"/>
              <a:gd name="connsiteY0" fmla="*/ 26036 h 53265"/>
              <a:gd name="connsiteX1" fmla="*/ 2196 w 43256"/>
              <a:gd name="connsiteY1" fmla="*/ 25239 h 53265"/>
              <a:gd name="connsiteX2" fmla="*/ 6964 w 43256"/>
              <a:gd name="connsiteY2" fmla="*/ 34758 h 53265"/>
              <a:gd name="connsiteX3" fmla="*/ 5856 w 43256"/>
              <a:gd name="connsiteY3" fmla="*/ 35139 h 53265"/>
              <a:gd name="connsiteX4" fmla="*/ 16514 w 43256"/>
              <a:gd name="connsiteY4" fmla="*/ 38949 h 53265"/>
              <a:gd name="connsiteX5" fmla="*/ 15846 w 43256"/>
              <a:gd name="connsiteY5" fmla="*/ 37209 h 53265"/>
              <a:gd name="connsiteX6" fmla="*/ 28863 w 43256"/>
              <a:gd name="connsiteY6" fmla="*/ 34610 h 53265"/>
              <a:gd name="connsiteX7" fmla="*/ 28596 w 43256"/>
              <a:gd name="connsiteY7" fmla="*/ 36519 h 53265"/>
              <a:gd name="connsiteX8" fmla="*/ 34165 w 43256"/>
              <a:gd name="connsiteY8" fmla="*/ 22813 h 53265"/>
              <a:gd name="connsiteX9" fmla="*/ 37416 w 43256"/>
              <a:gd name="connsiteY9" fmla="*/ 29949 h 53265"/>
              <a:gd name="connsiteX10" fmla="*/ 41834 w 43256"/>
              <a:gd name="connsiteY10" fmla="*/ 15213 h 53265"/>
              <a:gd name="connsiteX11" fmla="*/ 40386 w 43256"/>
              <a:gd name="connsiteY11" fmla="*/ 17889 h 53265"/>
              <a:gd name="connsiteX12" fmla="*/ 38360 w 43256"/>
              <a:gd name="connsiteY12" fmla="*/ 5285 h 53265"/>
              <a:gd name="connsiteX13" fmla="*/ 38436 w 43256"/>
              <a:gd name="connsiteY13" fmla="*/ 6549 h 53265"/>
              <a:gd name="connsiteX14" fmla="*/ 29114 w 43256"/>
              <a:gd name="connsiteY14" fmla="*/ 3811 h 53265"/>
              <a:gd name="connsiteX15" fmla="*/ 29856 w 43256"/>
              <a:gd name="connsiteY15" fmla="*/ 2199 h 53265"/>
              <a:gd name="connsiteX16" fmla="*/ 22177 w 43256"/>
              <a:gd name="connsiteY16" fmla="*/ 4579 h 53265"/>
              <a:gd name="connsiteX17" fmla="*/ 22536 w 43256"/>
              <a:gd name="connsiteY17" fmla="*/ 3189 h 53265"/>
              <a:gd name="connsiteX18" fmla="*/ 14036 w 43256"/>
              <a:gd name="connsiteY18" fmla="*/ 5051 h 53265"/>
              <a:gd name="connsiteX19" fmla="*/ 15336 w 43256"/>
              <a:gd name="connsiteY19" fmla="*/ 6399 h 53265"/>
              <a:gd name="connsiteX20" fmla="*/ 4163 w 43256"/>
              <a:gd name="connsiteY20" fmla="*/ 15648 h 53265"/>
              <a:gd name="connsiteX21" fmla="*/ 3936 w 43256"/>
              <a:gd name="connsiteY21" fmla="*/ 14229 h 53265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790930 w 2357612"/>
              <a:gd name="connsiteY2" fmla="*/ 704325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58841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58841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49122"/>
              <a:gd name="connsiteX1" fmla="*/ 5659 w 43256"/>
              <a:gd name="connsiteY1" fmla="*/ 6766 h 49122"/>
              <a:gd name="connsiteX2" fmla="*/ 14041 w 43256"/>
              <a:gd name="connsiteY2" fmla="*/ 5061 h 49122"/>
              <a:gd name="connsiteX3" fmla="*/ 22492 w 43256"/>
              <a:gd name="connsiteY3" fmla="*/ 3291 h 49122"/>
              <a:gd name="connsiteX4" fmla="*/ 25785 w 43256"/>
              <a:gd name="connsiteY4" fmla="*/ 59 h 49122"/>
              <a:gd name="connsiteX5" fmla="*/ 29869 w 43256"/>
              <a:gd name="connsiteY5" fmla="*/ 2340 h 49122"/>
              <a:gd name="connsiteX6" fmla="*/ 35499 w 43256"/>
              <a:gd name="connsiteY6" fmla="*/ 549 h 49122"/>
              <a:gd name="connsiteX7" fmla="*/ 38354 w 43256"/>
              <a:gd name="connsiteY7" fmla="*/ 5435 h 49122"/>
              <a:gd name="connsiteX8" fmla="*/ 42018 w 43256"/>
              <a:gd name="connsiteY8" fmla="*/ 10177 h 49122"/>
              <a:gd name="connsiteX9" fmla="*/ 41854 w 43256"/>
              <a:gd name="connsiteY9" fmla="*/ 15319 h 49122"/>
              <a:gd name="connsiteX10" fmla="*/ 43052 w 43256"/>
              <a:gd name="connsiteY10" fmla="*/ 23181 h 49122"/>
              <a:gd name="connsiteX11" fmla="*/ 37440 w 43256"/>
              <a:gd name="connsiteY11" fmla="*/ 30063 h 49122"/>
              <a:gd name="connsiteX12" fmla="*/ 35431 w 43256"/>
              <a:gd name="connsiteY12" fmla="*/ 35960 h 49122"/>
              <a:gd name="connsiteX13" fmla="*/ 28591 w 43256"/>
              <a:gd name="connsiteY13" fmla="*/ 36674 h 49122"/>
              <a:gd name="connsiteX14" fmla="*/ 23703 w 43256"/>
              <a:gd name="connsiteY14" fmla="*/ 42965 h 49122"/>
              <a:gd name="connsiteX15" fmla="*/ 16516 w 43256"/>
              <a:gd name="connsiteY15" fmla="*/ 39125 h 49122"/>
              <a:gd name="connsiteX16" fmla="*/ 5840 w 43256"/>
              <a:gd name="connsiteY16" fmla="*/ 35331 h 49122"/>
              <a:gd name="connsiteX17" fmla="*/ 1146 w 43256"/>
              <a:gd name="connsiteY17" fmla="*/ 31109 h 49122"/>
              <a:gd name="connsiteX18" fmla="*/ 2149 w 43256"/>
              <a:gd name="connsiteY18" fmla="*/ 25410 h 49122"/>
              <a:gd name="connsiteX19" fmla="*/ 31 w 43256"/>
              <a:gd name="connsiteY19" fmla="*/ 19563 h 49122"/>
              <a:gd name="connsiteX20" fmla="*/ 3899 w 43256"/>
              <a:gd name="connsiteY20" fmla="*/ 14366 h 49122"/>
              <a:gd name="connsiteX21" fmla="*/ 3936 w 43256"/>
              <a:gd name="connsiteY21" fmla="*/ 14229 h 49122"/>
              <a:gd name="connsiteX0" fmla="*/ 873159 w 2357612"/>
              <a:gd name="connsiteY0" fmla="*/ 597082 h 696623"/>
              <a:gd name="connsiteX1" fmla="*/ 881898 w 2357612"/>
              <a:gd name="connsiteY1" fmla="*/ 523948 h 696623"/>
              <a:gd name="connsiteX2" fmla="*/ 864879 w 2357612"/>
              <a:gd name="connsiteY2" fmla="*/ 545567 h 696623"/>
              <a:gd name="connsiteX3" fmla="*/ 830383 w 2357612"/>
              <a:gd name="connsiteY3" fmla="*/ 695974 h 696623"/>
              <a:gd name="connsiteX4" fmla="*/ 873159 w 2357612"/>
              <a:gd name="connsiteY4" fmla="*/ 597082 h 696623"/>
              <a:gd name="connsiteX0" fmla="*/ 872128 w 2357612"/>
              <a:gd name="connsiteY0" fmla="*/ 573563 h 696623"/>
              <a:gd name="connsiteX1" fmla="*/ 915365 w 2357612"/>
              <a:gd name="connsiteY1" fmla="*/ 646235 h 696623"/>
              <a:gd name="connsiteX2" fmla="*/ 855571 w 2357612"/>
              <a:gd name="connsiteY2" fmla="*/ 573563 h 696623"/>
              <a:gd name="connsiteX3" fmla="*/ 850970 w 2357612"/>
              <a:gd name="connsiteY3" fmla="*/ 578163 h 696623"/>
              <a:gd name="connsiteX4" fmla="*/ 872128 w 2357612"/>
              <a:gd name="connsiteY4" fmla="*/ 573563 h 696623"/>
              <a:gd name="connsiteX0" fmla="*/ 893038 w 2357612"/>
              <a:gd name="connsiteY0" fmla="*/ 588415 h 696623"/>
              <a:gd name="connsiteX1" fmla="*/ 880620 w 2357612"/>
              <a:gd name="connsiteY1" fmla="*/ 600833 h 696623"/>
              <a:gd name="connsiteX2" fmla="*/ 881082 w 2357612"/>
              <a:gd name="connsiteY2" fmla="*/ 575536 h 696623"/>
              <a:gd name="connsiteX3" fmla="*/ 841984 w 2357612"/>
              <a:gd name="connsiteY3" fmla="*/ 653271 h 696623"/>
              <a:gd name="connsiteX4" fmla="*/ 893038 w 2357612"/>
              <a:gd name="connsiteY4" fmla="*/ 588415 h 696623"/>
              <a:gd name="connsiteX0" fmla="*/ 4729 w 43256"/>
              <a:gd name="connsiteY0" fmla="*/ 26036 h 49122"/>
              <a:gd name="connsiteX1" fmla="*/ 2196 w 43256"/>
              <a:gd name="connsiteY1" fmla="*/ 25239 h 49122"/>
              <a:gd name="connsiteX2" fmla="*/ 6964 w 43256"/>
              <a:gd name="connsiteY2" fmla="*/ 34758 h 49122"/>
              <a:gd name="connsiteX3" fmla="*/ 5856 w 43256"/>
              <a:gd name="connsiteY3" fmla="*/ 35139 h 49122"/>
              <a:gd name="connsiteX4" fmla="*/ 16514 w 43256"/>
              <a:gd name="connsiteY4" fmla="*/ 38949 h 49122"/>
              <a:gd name="connsiteX5" fmla="*/ 15846 w 43256"/>
              <a:gd name="connsiteY5" fmla="*/ 37209 h 49122"/>
              <a:gd name="connsiteX6" fmla="*/ 28863 w 43256"/>
              <a:gd name="connsiteY6" fmla="*/ 34610 h 49122"/>
              <a:gd name="connsiteX7" fmla="*/ 28596 w 43256"/>
              <a:gd name="connsiteY7" fmla="*/ 36519 h 49122"/>
              <a:gd name="connsiteX8" fmla="*/ 34165 w 43256"/>
              <a:gd name="connsiteY8" fmla="*/ 22813 h 49122"/>
              <a:gd name="connsiteX9" fmla="*/ 37416 w 43256"/>
              <a:gd name="connsiteY9" fmla="*/ 29949 h 49122"/>
              <a:gd name="connsiteX10" fmla="*/ 41834 w 43256"/>
              <a:gd name="connsiteY10" fmla="*/ 15213 h 49122"/>
              <a:gd name="connsiteX11" fmla="*/ 40386 w 43256"/>
              <a:gd name="connsiteY11" fmla="*/ 17889 h 49122"/>
              <a:gd name="connsiteX12" fmla="*/ 38360 w 43256"/>
              <a:gd name="connsiteY12" fmla="*/ 5285 h 49122"/>
              <a:gd name="connsiteX13" fmla="*/ 38436 w 43256"/>
              <a:gd name="connsiteY13" fmla="*/ 6549 h 49122"/>
              <a:gd name="connsiteX14" fmla="*/ 29114 w 43256"/>
              <a:gd name="connsiteY14" fmla="*/ 3811 h 49122"/>
              <a:gd name="connsiteX15" fmla="*/ 29856 w 43256"/>
              <a:gd name="connsiteY15" fmla="*/ 2199 h 49122"/>
              <a:gd name="connsiteX16" fmla="*/ 22177 w 43256"/>
              <a:gd name="connsiteY16" fmla="*/ 4579 h 49122"/>
              <a:gd name="connsiteX17" fmla="*/ 22536 w 43256"/>
              <a:gd name="connsiteY17" fmla="*/ 3189 h 49122"/>
              <a:gd name="connsiteX18" fmla="*/ 14036 w 43256"/>
              <a:gd name="connsiteY18" fmla="*/ 5051 h 49122"/>
              <a:gd name="connsiteX19" fmla="*/ 15336 w 43256"/>
              <a:gd name="connsiteY19" fmla="*/ 6399 h 49122"/>
              <a:gd name="connsiteX20" fmla="*/ 4163 w 43256"/>
              <a:gd name="connsiteY20" fmla="*/ 15648 h 49122"/>
              <a:gd name="connsiteX21" fmla="*/ 3936 w 43256"/>
              <a:gd name="connsiteY21" fmla="*/ 14229 h 49122"/>
              <a:gd name="connsiteX0" fmla="*/ 3936 w 43256"/>
              <a:gd name="connsiteY0" fmla="*/ 14229 h 46069"/>
              <a:gd name="connsiteX1" fmla="*/ 5659 w 43256"/>
              <a:gd name="connsiteY1" fmla="*/ 6766 h 46069"/>
              <a:gd name="connsiteX2" fmla="*/ 14041 w 43256"/>
              <a:gd name="connsiteY2" fmla="*/ 5061 h 46069"/>
              <a:gd name="connsiteX3" fmla="*/ 22492 w 43256"/>
              <a:gd name="connsiteY3" fmla="*/ 3291 h 46069"/>
              <a:gd name="connsiteX4" fmla="*/ 25785 w 43256"/>
              <a:gd name="connsiteY4" fmla="*/ 59 h 46069"/>
              <a:gd name="connsiteX5" fmla="*/ 29869 w 43256"/>
              <a:gd name="connsiteY5" fmla="*/ 2340 h 46069"/>
              <a:gd name="connsiteX6" fmla="*/ 35499 w 43256"/>
              <a:gd name="connsiteY6" fmla="*/ 549 h 46069"/>
              <a:gd name="connsiteX7" fmla="*/ 38354 w 43256"/>
              <a:gd name="connsiteY7" fmla="*/ 5435 h 46069"/>
              <a:gd name="connsiteX8" fmla="*/ 42018 w 43256"/>
              <a:gd name="connsiteY8" fmla="*/ 10177 h 46069"/>
              <a:gd name="connsiteX9" fmla="*/ 41854 w 43256"/>
              <a:gd name="connsiteY9" fmla="*/ 15319 h 46069"/>
              <a:gd name="connsiteX10" fmla="*/ 43052 w 43256"/>
              <a:gd name="connsiteY10" fmla="*/ 23181 h 46069"/>
              <a:gd name="connsiteX11" fmla="*/ 37440 w 43256"/>
              <a:gd name="connsiteY11" fmla="*/ 30063 h 46069"/>
              <a:gd name="connsiteX12" fmla="*/ 35431 w 43256"/>
              <a:gd name="connsiteY12" fmla="*/ 35960 h 46069"/>
              <a:gd name="connsiteX13" fmla="*/ 28591 w 43256"/>
              <a:gd name="connsiteY13" fmla="*/ 36674 h 46069"/>
              <a:gd name="connsiteX14" fmla="*/ 23703 w 43256"/>
              <a:gd name="connsiteY14" fmla="*/ 42965 h 46069"/>
              <a:gd name="connsiteX15" fmla="*/ 16516 w 43256"/>
              <a:gd name="connsiteY15" fmla="*/ 39125 h 46069"/>
              <a:gd name="connsiteX16" fmla="*/ 5840 w 43256"/>
              <a:gd name="connsiteY16" fmla="*/ 35331 h 46069"/>
              <a:gd name="connsiteX17" fmla="*/ 1146 w 43256"/>
              <a:gd name="connsiteY17" fmla="*/ 31109 h 46069"/>
              <a:gd name="connsiteX18" fmla="*/ 2149 w 43256"/>
              <a:gd name="connsiteY18" fmla="*/ 25410 h 46069"/>
              <a:gd name="connsiteX19" fmla="*/ 31 w 43256"/>
              <a:gd name="connsiteY19" fmla="*/ 19563 h 46069"/>
              <a:gd name="connsiteX20" fmla="*/ 3899 w 43256"/>
              <a:gd name="connsiteY20" fmla="*/ 14366 h 46069"/>
              <a:gd name="connsiteX21" fmla="*/ 3936 w 43256"/>
              <a:gd name="connsiteY21" fmla="*/ 14229 h 46069"/>
              <a:gd name="connsiteX0" fmla="*/ 873159 w 2357612"/>
              <a:gd name="connsiteY0" fmla="*/ 597082 h 653328"/>
              <a:gd name="connsiteX1" fmla="*/ 881898 w 2357612"/>
              <a:gd name="connsiteY1" fmla="*/ 523948 h 653328"/>
              <a:gd name="connsiteX2" fmla="*/ 864879 w 2357612"/>
              <a:gd name="connsiteY2" fmla="*/ 545567 h 653328"/>
              <a:gd name="connsiteX3" fmla="*/ 881898 w 2357612"/>
              <a:gd name="connsiteY3" fmla="*/ 554307 h 653328"/>
              <a:gd name="connsiteX4" fmla="*/ 873159 w 2357612"/>
              <a:gd name="connsiteY4" fmla="*/ 597082 h 653328"/>
              <a:gd name="connsiteX0" fmla="*/ 872128 w 2357612"/>
              <a:gd name="connsiteY0" fmla="*/ 573563 h 653328"/>
              <a:gd name="connsiteX1" fmla="*/ 915365 w 2357612"/>
              <a:gd name="connsiteY1" fmla="*/ 646235 h 653328"/>
              <a:gd name="connsiteX2" fmla="*/ 855571 w 2357612"/>
              <a:gd name="connsiteY2" fmla="*/ 573563 h 653328"/>
              <a:gd name="connsiteX3" fmla="*/ 850970 w 2357612"/>
              <a:gd name="connsiteY3" fmla="*/ 578163 h 653328"/>
              <a:gd name="connsiteX4" fmla="*/ 872128 w 2357612"/>
              <a:gd name="connsiteY4" fmla="*/ 573563 h 653328"/>
              <a:gd name="connsiteX0" fmla="*/ 893038 w 2357612"/>
              <a:gd name="connsiteY0" fmla="*/ 588415 h 653328"/>
              <a:gd name="connsiteX1" fmla="*/ 880620 w 2357612"/>
              <a:gd name="connsiteY1" fmla="*/ 600833 h 653328"/>
              <a:gd name="connsiteX2" fmla="*/ 881082 w 2357612"/>
              <a:gd name="connsiteY2" fmla="*/ 575536 h 653328"/>
              <a:gd name="connsiteX3" fmla="*/ 841984 w 2357612"/>
              <a:gd name="connsiteY3" fmla="*/ 653271 h 653328"/>
              <a:gd name="connsiteX4" fmla="*/ 893038 w 2357612"/>
              <a:gd name="connsiteY4" fmla="*/ 588415 h 653328"/>
              <a:gd name="connsiteX0" fmla="*/ 4729 w 43256"/>
              <a:gd name="connsiteY0" fmla="*/ 26036 h 46069"/>
              <a:gd name="connsiteX1" fmla="*/ 2196 w 43256"/>
              <a:gd name="connsiteY1" fmla="*/ 25239 h 46069"/>
              <a:gd name="connsiteX2" fmla="*/ 6964 w 43256"/>
              <a:gd name="connsiteY2" fmla="*/ 34758 h 46069"/>
              <a:gd name="connsiteX3" fmla="*/ 5856 w 43256"/>
              <a:gd name="connsiteY3" fmla="*/ 35139 h 46069"/>
              <a:gd name="connsiteX4" fmla="*/ 16514 w 43256"/>
              <a:gd name="connsiteY4" fmla="*/ 38949 h 46069"/>
              <a:gd name="connsiteX5" fmla="*/ 15846 w 43256"/>
              <a:gd name="connsiteY5" fmla="*/ 37209 h 46069"/>
              <a:gd name="connsiteX6" fmla="*/ 28863 w 43256"/>
              <a:gd name="connsiteY6" fmla="*/ 34610 h 46069"/>
              <a:gd name="connsiteX7" fmla="*/ 28596 w 43256"/>
              <a:gd name="connsiteY7" fmla="*/ 36519 h 46069"/>
              <a:gd name="connsiteX8" fmla="*/ 34165 w 43256"/>
              <a:gd name="connsiteY8" fmla="*/ 22813 h 46069"/>
              <a:gd name="connsiteX9" fmla="*/ 37416 w 43256"/>
              <a:gd name="connsiteY9" fmla="*/ 29949 h 46069"/>
              <a:gd name="connsiteX10" fmla="*/ 41834 w 43256"/>
              <a:gd name="connsiteY10" fmla="*/ 15213 h 46069"/>
              <a:gd name="connsiteX11" fmla="*/ 40386 w 43256"/>
              <a:gd name="connsiteY11" fmla="*/ 17889 h 46069"/>
              <a:gd name="connsiteX12" fmla="*/ 38360 w 43256"/>
              <a:gd name="connsiteY12" fmla="*/ 5285 h 46069"/>
              <a:gd name="connsiteX13" fmla="*/ 38436 w 43256"/>
              <a:gd name="connsiteY13" fmla="*/ 6549 h 46069"/>
              <a:gd name="connsiteX14" fmla="*/ 29114 w 43256"/>
              <a:gd name="connsiteY14" fmla="*/ 3811 h 46069"/>
              <a:gd name="connsiteX15" fmla="*/ 29856 w 43256"/>
              <a:gd name="connsiteY15" fmla="*/ 2199 h 46069"/>
              <a:gd name="connsiteX16" fmla="*/ 22177 w 43256"/>
              <a:gd name="connsiteY16" fmla="*/ 4579 h 46069"/>
              <a:gd name="connsiteX17" fmla="*/ 22536 w 43256"/>
              <a:gd name="connsiteY17" fmla="*/ 3189 h 46069"/>
              <a:gd name="connsiteX18" fmla="*/ 14036 w 43256"/>
              <a:gd name="connsiteY18" fmla="*/ 5051 h 46069"/>
              <a:gd name="connsiteX19" fmla="*/ 15336 w 43256"/>
              <a:gd name="connsiteY19" fmla="*/ 6399 h 46069"/>
              <a:gd name="connsiteX20" fmla="*/ 4163 w 43256"/>
              <a:gd name="connsiteY20" fmla="*/ 15648 h 46069"/>
              <a:gd name="connsiteX21" fmla="*/ 3936 w 43256"/>
              <a:gd name="connsiteY21" fmla="*/ 14229 h 46069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15365 w 2357612"/>
              <a:gd name="connsiteY1" fmla="*/ 646235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02486 w 2357612"/>
              <a:gd name="connsiteY1" fmla="*/ 594719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80620 w 2357612"/>
              <a:gd name="connsiteY1" fmla="*/ 600833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4469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7782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6519 w 43256"/>
              <a:gd name="connsiteY8" fmla="*/ 29438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3256" h="43219">
                <a:moveTo>
                  <a:pt x="3936" y="14229"/>
                </a:moveTo>
                <a:cubicBezTo>
                  <a:pt x="3665" y="11516"/>
                  <a:pt x="4297" y="8780"/>
                  <a:pt x="5659" y="6766"/>
                </a:cubicBezTo>
                <a:cubicBezTo>
                  <a:pt x="7811" y="3585"/>
                  <a:pt x="11300" y="2876"/>
                  <a:pt x="14041" y="5061"/>
                </a:cubicBezTo>
                <a:cubicBezTo>
                  <a:pt x="15714" y="768"/>
                  <a:pt x="19950" y="-119"/>
                  <a:pt x="22492" y="3291"/>
                </a:cubicBezTo>
                <a:cubicBezTo>
                  <a:pt x="23133" y="1542"/>
                  <a:pt x="24364" y="333"/>
                  <a:pt x="25785" y="59"/>
                </a:cubicBezTo>
                <a:cubicBezTo>
                  <a:pt x="27349" y="-243"/>
                  <a:pt x="28911" y="629"/>
                  <a:pt x="29869" y="2340"/>
                </a:cubicBezTo>
                <a:cubicBezTo>
                  <a:pt x="31251" y="126"/>
                  <a:pt x="33537" y="-601"/>
                  <a:pt x="35499" y="549"/>
                </a:cubicBezTo>
                <a:cubicBezTo>
                  <a:pt x="36994" y="1425"/>
                  <a:pt x="38066" y="3259"/>
                  <a:pt x="38354" y="5435"/>
                </a:cubicBezTo>
                <a:cubicBezTo>
                  <a:pt x="40082" y="6077"/>
                  <a:pt x="41458" y="7857"/>
                  <a:pt x="42018" y="10177"/>
                </a:cubicBezTo>
                <a:cubicBezTo>
                  <a:pt x="42425" y="11861"/>
                  <a:pt x="42367" y="13690"/>
                  <a:pt x="41854" y="15319"/>
                </a:cubicBezTo>
                <a:cubicBezTo>
                  <a:pt x="43115" y="17553"/>
                  <a:pt x="43556" y="20449"/>
                  <a:pt x="43052" y="23181"/>
                </a:cubicBezTo>
                <a:cubicBezTo>
                  <a:pt x="42382" y="26813"/>
                  <a:pt x="40164" y="29533"/>
                  <a:pt x="37440" y="30063"/>
                </a:cubicBezTo>
                <a:cubicBezTo>
                  <a:pt x="37427" y="32330"/>
                  <a:pt x="36694" y="34480"/>
                  <a:pt x="35431" y="35960"/>
                </a:cubicBezTo>
                <a:cubicBezTo>
                  <a:pt x="33512" y="38209"/>
                  <a:pt x="30740" y="38498"/>
                  <a:pt x="28591" y="36674"/>
                </a:cubicBezTo>
                <a:cubicBezTo>
                  <a:pt x="27896" y="39807"/>
                  <a:pt x="26035" y="42202"/>
                  <a:pt x="23703" y="42965"/>
                </a:cubicBezTo>
                <a:cubicBezTo>
                  <a:pt x="20955" y="43864"/>
                  <a:pt x="18087" y="42332"/>
                  <a:pt x="16516" y="39125"/>
                </a:cubicBezTo>
                <a:cubicBezTo>
                  <a:pt x="12808" y="42169"/>
                  <a:pt x="7992" y="40458"/>
                  <a:pt x="5840" y="35331"/>
                </a:cubicBezTo>
                <a:cubicBezTo>
                  <a:pt x="3726" y="35668"/>
                  <a:pt x="1741" y="33883"/>
                  <a:pt x="1146" y="31109"/>
                </a:cubicBezTo>
                <a:cubicBezTo>
                  <a:pt x="715" y="29102"/>
                  <a:pt x="1096" y="26936"/>
                  <a:pt x="2149" y="25410"/>
                </a:cubicBezTo>
                <a:cubicBezTo>
                  <a:pt x="655" y="24213"/>
                  <a:pt x="-177" y="21916"/>
                  <a:pt x="31" y="19563"/>
                </a:cubicBezTo>
                <a:cubicBezTo>
                  <a:pt x="275" y="16808"/>
                  <a:pt x="1881" y="14650"/>
                  <a:pt x="3899" y="14366"/>
                </a:cubicBezTo>
                <a:cubicBezTo>
                  <a:pt x="3911" y="14320"/>
                  <a:pt x="3924" y="14275"/>
                  <a:pt x="3936" y="14229"/>
                </a:cubicBezTo>
                <a:close/>
              </a:path>
              <a:path w="2357612" h="612905">
                <a:moveTo>
                  <a:pt x="880465" y="553337"/>
                </a:moveTo>
                <a:cubicBezTo>
                  <a:pt x="880465" y="548277"/>
                  <a:pt x="884496" y="525243"/>
                  <a:pt x="881898" y="523948"/>
                </a:cubicBezTo>
                <a:cubicBezTo>
                  <a:pt x="879300" y="522653"/>
                  <a:pt x="864879" y="554966"/>
                  <a:pt x="864879" y="545567"/>
                </a:cubicBezTo>
                <a:cubicBezTo>
                  <a:pt x="864879" y="536168"/>
                  <a:pt x="879300" y="553012"/>
                  <a:pt x="881898" y="554307"/>
                </a:cubicBezTo>
                <a:cubicBezTo>
                  <a:pt x="884496" y="555602"/>
                  <a:pt x="880465" y="558397"/>
                  <a:pt x="880465" y="553337"/>
                </a:cubicBezTo>
                <a:close/>
              </a:path>
              <a:path w="2357612" h="612905">
                <a:moveTo>
                  <a:pt x="886740" y="553149"/>
                </a:moveTo>
                <a:cubicBezTo>
                  <a:pt x="884367" y="552992"/>
                  <a:pt x="866280" y="556321"/>
                  <a:pt x="865956" y="556807"/>
                </a:cubicBezTo>
                <a:cubicBezTo>
                  <a:pt x="865632" y="557293"/>
                  <a:pt x="884796" y="574863"/>
                  <a:pt x="884796" y="556065"/>
                </a:cubicBezTo>
                <a:cubicBezTo>
                  <a:pt x="884796" y="537267"/>
                  <a:pt x="879871" y="558235"/>
                  <a:pt x="880195" y="557749"/>
                </a:cubicBezTo>
                <a:cubicBezTo>
                  <a:pt x="880519" y="557263"/>
                  <a:pt x="889113" y="553306"/>
                  <a:pt x="886740" y="553149"/>
                </a:cubicBezTo>
                <a:close/>
              </a:path>
              <a:path w="2357612" h="612905">
                <a:moveTo>
                  <a:pt x="867280" y="549778"/>
                </a:moveTo>
                <a:cubicBezTo>
                  <a:pt x="862698" y="548383"/>
                  <a:pt x="864223" y="548268"/>
                  <a:pt x="867741" y="550131"/>
                </a:cubicBezTo>
                <a:cubicBezTo>
                  <a:pt x="871259" y="551994"/>
                  <a:pt x="888388" y="589150"/>
                  <a:pt x="888388" y="560954"/>
                </a:cubicBezTo>
                <a:cubicBezTo>
                  <a:pt x="888388" y="532758"/>
                  <a:pt x="898750" y="560362"/>
                  <a:pt x="895232" y="558499"/>
                </a:cubicBezTo>
                <a:cubicBezTo>
                  <a:pt x="891714" y="556636"/>
                  <a:pt x="871862" y="551173"/>
                  <a:pt x="867280" y="549778"/>
                </a:cubicBezTo>
                <a:close/>
              </a:path>
              <a:path w="43256" h="43219" fill="none" extrusionOk="0">
                <a:moveTo>
                  <a:pt x="4729" y="26036"/>
                </a:moveTo>
                <a:cubicBezTo>
                  <a:pt x="3845" y="26130"/>
                  <a:pt x="2961" y="25852"/>
                  <a:pt x="2196" y="25239"/>
                </a:cubicBezTo>
                <a:moveTo>
                  <a:pt x="6964" y="34758"/>
                </a:moveTo>
                <a:cubicBezTo>
                  <a:pt x="6609" y="34951"/>
                  <a:pt x="6236" y="35079"/>
                  <a:pt x="5856" y="35139"/>
                </a:cubicBezTo>
                <a:moveTo>
                  <a:pt x="16514" y="38949"/>
                </a:moveTo>
                <a:cubicBezTo>
                  <a:pt x="16247" y="38403"/>
                  <a:pt x="16023" y="37820"/>
                  <a:pt x="15846" y="37209"/>
                </a:cubicBezTo>
                <a:moveTo>
                  <a:pt x="28863" y="34610"/>
                </a:moveTo>
                <a:cubicBezTo>
                  <a:pt x="28824" y="35257"/>
                  <a:pt x="28734" y="35897"/>
                  <a:pt x="28596" y="36519"/>
                </a:cubicBezTo>
                <a:moveTo>
                  <a:pt x="36519" y="29438"/>
                </a:moveTo>
                <a:cubicBezTo>
                  <a:pt x="38523" y="30766"/>
                  <a:pt x="37434" y="26917"/>
                  <a:pt x="37416" y="29949"/>
                </a:cubicBezTo>
                <a:moveTo>
                  <a:pt x="41834" y="15213"/>
                </a:moveTo>
                <a:cubicBezTo>
                  <a:pt x="41509" y="16245"/>
                  <a:pt x="41014" y="17161"/>
                  <a:pt x="40386" y="17889"/>
                </a:cubicBezTo>
                <a:moveTo>
                  <a:pt x="38360" y="5285"/>
                </a:moveTo>
                <a:cubicBezTo>
                  <a:pt x="38415" y="5702"/>
                  <a:pt x="38441" y="6125"/>
                  <a:pt x="38436" y="6549"/>
                </a:cubicBezTo>
                <a:moveTo>
                  <a:pt x="29114" y="3811"/>
                </a:moveTo>
                <a:cubicBezTo>
                  <a:pt x="29303" y="3228"/>
                  <a:pt x="29552" y="2685"/>
                  <a:pt x="29856" y="2199"/>
                </a:cubicBezTo>
                <a:moveTo>
                  <a:pt x="22177" y="4579"/>
                </a:moveTo>
                <a:cubicBezTo>
                  <a:pt x="22254" y="4097"/>
                  <a:pt x="22375" y="3630"/>
                  <a:pt x="22536" y="3189"/>
                </a:cubicBezTo>
                <a:moveTo>
                  <a:pt x="14036" y="5051"/>
                </a:moveTo>
                <a:cubicBezTo>
                  <a:pt x="14508" y="5427"/>
                  <a:pt x="14944" y="5880"/>
                  <a:pt x="15336" y="6399"/>
                </a:cubicBezTo>
                <a:moveTo>
                  <a:pt x="4163" y="15648"/>
                </a:moveTo>
                <a:cubicBezTo>
                  <a:pt x="4060" y="15184"/>
                  <a:pt x="3984" y="14710"/>
                  <a:pt x="3936" y="14229"/>
                </a:cubicBezTo>
              </a:path>
            </a:pathLst>
          </a:custGeom>
          <a:noFill/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22" name="TextovéPole 21"/>
          <p:cNvSpPr txBox="1"/>
          <p:nvPr/>
        </p:nvSpPr>
        <p:spPr>
          <a:xfrm>
            <a:off x="771151" y="3555841"/>
            <a:ext cx="1501592" cy="584775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spojky</a:t>
            </a:r>
            <a:endParaRPr lang="cs-CZ" sz="3200" dirty="0"/>
          </a:p>
        </p:txBody>
      </p:sp>
      <p:sp>
        <p:nvSpPr>
          <p:cNvPr id="24" name="Obláček 3"/>
          <p:cNvSpPr/>
          <p:nvPr/>
        </p:nvSpPr>
        <p:spPr>
          <a:xfrm rot="20998513">
            <a:off x="2638629" y="3411115"/>
            <a:ext cx="2378283" cy="1160512"/>
          </a:xfrm>
          <a:custGeom>
            <a:avLst/>
            <a:gdLst>
              <a:gd name="connsiteX0" fmla="*/ 3900 w 43200"/>
              <a:gd name="connsiteY0" fmla="*/ 14370 h 43200"/>
              <a:gd name="connsiteX1" fmla="*/ 5623 w 43200"/>
              <a:gd name="connsiteY1" fmla="*/ 6907 h 43200"/>
              <a:gd name="connsiteX2" fmla="*/ 14005 w 43200"/>
              <a:gd name="connsiteY2" fmla="*/ 5202 h 43200"/>
              <a:gd name="connsiteX3" fmla="*/ 22456 w 43200"/>
              <a:gd name="connsiteY3" fmla="*/ 3432 h 43200"/>
              <a:gd name="connsiteX4" fmla="*/ 25749 w 43200"/>
              <a:gd name="connsiteY4" fmla="*/ 200 h 43200"/>
              <a:gd name="connsiteX5" fmla="*/ 29833 w 43200"/>
              <a:gd name="connsiteY5" fmla="*/ 2481 h 43200"/>
              <a:gd name="connsiteX6" fmla="*/ 35463 w 43200"/>
              <a:gd name="connsiteY6" fmla="*/ 690 h 43200"/>
              <a:gd name="connsiteX7" fmla="*/ 38318 w 43200"/>
              <a:gd name="connsiteY7" fmla="*/ 5576 h 43200"/>
              <a:gd name="connsiteX8" fmla="*/ 41982 w 43200"/>
              <a:gd name="connsiteY8" fmla="*/ 10318 h 43200"/>
              <a:gd name="connsiteX9" fmla="*/ 41818 w 43200"/>
              <a:gd name="connsiteY9" fmla="*/ 15460 h 43200"/>
              <a:gd name="connsiteX10" fmla="*/ 43016 w 43200"/>
              <a:gd name="connsiteY10" fmla="*/ 23322 h 43200"/>
              <a:gd name="connsiteX11" fmla="*/ 37404 w 43200"/>
              <a:gd name="connsiteY11" fmla="*/ 30204 h 43200"/>
              <a:gd name="connsiteX12" fmla="*/ 35395 w 43200"/>
              <a:gd name="connsiteY12" fmla="*/ 36101 h 43200"/>
              <a:gd name="connsiteX13" fmla="*/ 28555 w 43200"/>
              <a:gd name="connsiteY13" fmla="*/ 36815 h 43200"/>
              <a:gd name="connsiteX14" fmla="*/ 23667 w 43200"/>
              <a:gd name="connsiteY14" fmla="*/ 43106 h 43200"/>
              <a:gd name="connsiteX15" fmla="*/ 16480 w 43200"/>
              <a:gd name="connsiteY15" fmla="*/ 39266 h 43200"/>
              <a:gd name="connsiteX16" fmla="*/ 5804 w 43200"/>
              <a:gd name="connsiteY16" fmla="*/ 35472 h 43200"/>
              <a:gd name="connsiteX17" fmla="*/ 1110 w 43200"/>
              <a:gd name="connsiteY17" fmla="*/ 31250 h 43200"/>
              <a:gd name="connsiteX18" fmla="*/ 2113 w 43200"/>
              <a:gd name="connsiteY18" fmla="*/ 25551 h 43200"/>
              <a:gd name="connsiteX19" fmla="*/ -5 w 43200"/>
              <a:gd name="connsiteY19" fmla="*/ 19704 h 43200"/>
              <a:gd name="connsiteX20" fmla="*/ 3863 w 43200"/>
              <a:gd name="connsiteY20" fmla="*/ 14507 h 43200"/>
              <a:gd name="connsiteX21" fmla="*/ 3900 w 43200"/>
              <a:gd name="connsiteY21" fmla="*/ 14370 h 43200"/>
              <a:gd name="connsiteX0" fmla="*/ 665134 w 2354560"/>
              <a:gd name="connsiteY0" fmla="*/ 933933 h 612648"/>
              <a:gd name="connsiteX1" fmla="*/ 648116 w 2354560"/>
              <a:gd name="connsiteY1" fmla="*/ 950951 h 612648"/>
              <a:gd name="connsiteX2" fmla="*/ 631098 w 2354560"/>
              <a:gd name="connsiteY2" fmla="*/ 933933 h 612648"/>
              <a:gd name="connsiteX3" fmla="*/ 648116 w 2354560"/>
              <a:gd name="connsiteY3" fmla="*/ 916915 h 612648"/>
              <a:gd name="connsiteX4" fmla="*/ 665134 w 2354560"/>
              <a:gd name="connsiteY4" fmla="*/ 933933 h 612648"/>
              <a:gd name="connsiteX0" fmla="*/ 767135 w 2354560"/>
              <a:gd name="connsiteY0" fmla="*/ 833140 h 612648"/>
              <a:gd name="connsiteX1" fmla="*/ 733099 w 2354560"/>
              <a:gd name="connsiteY1" fmla="*/ 867176 h 612648"/>
              <a:gd name="connsiteX2" fmla="*/ 699063 w 2354560"/>
              <a:gd name="connsiteY2" fmla="*/ 833140 h 612648"/>
              <a:gd name="connsiteX3" fmla="*/ 733099 w 2354560"/>
              <a:gd name="connsiteY3" fmla="*/ 799104 h 612648"/>
              <a:gd name="connsiteX4" fmla="*/ 767135 w 2354560"/>
              <a:gd name="connsiteY4" fmla="*/ 833140 h 612648"/>
              <a:gd name="connsiteX0" fmla="*/ 891076 w 2354560"/>
              <a:gd name="connsiteY0" fmla="*/ 706325 h 612648"/>
              <a:gd name="connsiteX1" fmla="*/ 840022 w 2354560"/>
              <a:gd name="connsiteY1" fmla="*/ 757379 h 612648"/>
              <a:gd name="connsiteX2" fmla="*/ 788968 w 2354560"/>
              <a:gd name="connsiteY2" fmla="*/ 706325 h 612648"/>
              <a:gd name="connsiteX3" fmla="*/ 840022 w 2354560"/>
              <a:gd name="connsiteY3" fmla="*/ 655271 h 612648"/>
              <a:gd name="connsiteX4" fmla="*/ 891076 w 2354560"/>
              <a:gd name="connsiteY4" fmla="*/ 706325 h 612648"/>
              <a:gd name="connsiteX0" fmla="*/ 4693 w 43200"/>
              <a:gd name="connsiteY0" fmla="*/ 26177 h 43200"/>
              <a:gd name="connsiteX1" fmla="*/ 2160 w 43200"/>
              <a:gd name="connsiteY1" fmla="*/ 25380 h 43200"/>
              <a:gd name="connsiteX2" fmla="*/ 6928 w 43200"/>
              <a:gd name="connsiteY2" fmla="*/ 34899 h 43200"/>
              <a:gd name="connsiteX3" fmla="*/ 5820 w 43200"/>
              <a:gd name="connsiteY3" fmla="*/ 35280 h 43200"/>
              <a:gd name="connsiteX4" fmla="*/ 16478 w 43200"/>
              <a:gd name="connsiteY4" fmla="*/ 39090 h 43200"/>
              <a:gd name="connsiteX5" fmla="*/ 15810 w 43200"/>
              <a:gd name="connsiteY5" fmla="*/ 37350 h 43200"/>
              <a:gd name="connsiteX6" fmla="*/ 28827 w 43200"/>
              <a:gd name="connsiteY6" fmla="*/ 34751 h 43200"/>
              <a:gd name="connsiteX7" fmla="*/ 28560 w 43200"/>
              <a:gd name="connsiteY7" fmla="*/ 36660 h 43200"/>
              <a:gd name="connsiteX8" fmla="*/ 34129 w 43200"/>
              <a:gd name="connsiteY8" fmla="*/ 22954 h 43200"/>
              <a:gd name="connsiteX9" fmla="*/ 37380 w 43200"/>
              <a:gd name="connsiteY9" fmla="*/ 30090 h 43200"/>
              <a:gd name="connsiteX10" fmla="*/ 41798 w 43200"/>
              <a:gd name="connsiteY10" fmla="*/ 15354 h 43200"/>
              <a:gd name="connsiteX11" fmla="*/ 40350 w 43200"/>
              <a:gd name="connsiteY11" fmla="*/ 18030 h 43200"/>
              <a:gd name="connsiteX12" fmla="*/ 38324 w 43200"/>
              <a:gd name="connsiteY12" fmla="*/ 5426 h 43200"/>
              <a:gd name="connsiteX13" fmla="*/ 38400 w 43200"/>
              <a:gd name="connsiteY13" fmla="*/ 6690 h 43200"/>
              <a:gd name="connsiteX14" fmla="*/ 29078 w 43200"/>
              <a:gd name="connsiteY14" fmla="*/ 3952 h 43200"/>
              <a:gd name="connsiteX15" fmla="*/ 29820 w 43200"/>
              <a:gd name="connsiteY15" fmla="*/ 2340 h 43200"/>
              <a:gd name="connsiteX16" fmla="*/ 22141 w 43200"/>
              <a:gd name="connsiteY16" fmla="*/ 4720 h 43200"/>
              <a:gd name="connsiteX17" fmla="*/ 22500 w 43200"/>
              <a:gd name="connsiteY17" fmla="*/ 3330 h 43200"/>
              <a:gd name="connsiteX18" fmla="*/ 14000 w 43200"/>
              <a:gd name="connsiteY18" fmla="*/ 5192 h 43200"/>
              <a:gd name="connsiteX19" fmla="*/ 15300 w 43200"/>
              <a:gd name="connsiteY19" fmla="*/ 6540 h 43200"/>
              <a:gd name="connsiteX20" fmla="*/ 4127 w 43200"/>
              <a:gd name="connsiteY20" fmla="*/ 15789 h 43200"/>
              <a:gd name="connsiteX21" fmla="*/ 3900 w 43200"/>
              <a:gd name="connsiteY21" fmla="*/ 14370 h 4320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50078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907656 w 2357612"/>
              <a:gd name="connsiteY3" fmla="*/ 940673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37200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830383 w 2357612"/>
              <a:gd name="connsiteY3" fmla="*/ 695974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7028"/>
              <a:gd name="connsiteX1" fmla="*/ 5659 w 43256"/>
              <a:gd name="connsiteY1" fmla="*/ 6766 h 67028"/>
              <a:gd name="connsiteX2" fmla="*/ 14041 w 43256"/>
              <a:gd name="connsiteY2" fmla="*/ 5061 h 67028"/>
              <a:gd name="connsiteX3" fmla="*/ 22492 w 43256"/>
              <a:gd name="connsiteY3" fmla="*/ 3291 h 67028"/>
              <a:gd name="connsiteX4" fmla="*/ 25785 w 43256"/>
              <a:gd name="connsiteY4" fmla="*/ 59 h 67028"/>
              <a:gd name="connsiteX5" fmla="*/ 29869 w 43256"/>
              <a:gd name="connsiteY5" fmla="*/ 2340 h 67028"/>
              <a:gd name="connsiteX6" fmla="*/ 35499 w 43256"/>
              <a:gd name="connsiteY6" fmla="*/ 549 h 67028"/>
              <a:gd name="connsiteX7" fmla="*/ 38354 w 43256"/>
              <a:gd name="connsiteY7" fmla="*/ 5435 h 67028"/>
              <a:gd name="connsiteX8" fmla="*/ 42018 w 43256"/>
              <a:gd name="connsiteY8" fmla="*/ 10177 h 67028"/>
              <a:gd name="connsiteX9" fmla="*/ 41854 w 43256"/>
              <a:gd name="connsiteY9" fmla="*/ 15319 h 67028"/>
              <a:gd name="connsiteX10" fmla="*/ 43052 w 43256"/>
              <a:gd name="connsiteY10" fmla="*/ 23181 h 67028"/>
              <a:gd name="connsiteX11" fmla="*/ 37440 w 43256"/>
              <a:gd name="connsiteY11" fmla="*/ 30063 h 67028"/>
              <a:gd name="connsiteX12" fmla="*/ 35431 w 43256"/>
              <a:gd name="connsiteY12" fmla="*/ 35960 h 67028"/>
              <a:gd name="connsiteX13" fmla="*/ 28591 w 43256"/>
              <a:gd name="connsiteY13" fmla="*/ 36674 h 67028"/>
              <a:gd name="connsiteX14" fmla="*/ 23703 w 43256"/>
              <a:gd name="connsiteY14" fmla="*/ 42965 h 67028"/>
              <a:gd name="connsiteX15" fmla="*/ 16516 w 43256"/>
              <a:gd name="connsiteY15" fmla="*/ 39125 h 67028"/>
              <a:gd name="connsiteX16" fmla="*/ 5840 w 43256"/>
              <a:gd name="connsiteY16" fmla="*/ 35331 h 67028"/>
              <a:gd name="connsiteX17" fmla="*/ 1146 w 43256"/>
              <a:gd name="connsiteY17" fmla="*/ 31109 h 67028"/>
              <a:gd name="connsiteX18" fmla="*/ 2149 w 43256"/>
              <a:gd name="connsiteY18" fmla="*/ 25410 h 67028"/>
              <a:gd name="connsiteX19" fmla="*/ 31 w 43256"/>
              <a:gd name="connsiteY19" fmla="*/ 19563 h 67028"/>
              <a:gd name="connsiteX20" fmla="*/ 3899 w 43256"/>
              <a:gd name="connsiteY20" fmla="*/ 14366 h 67028"/>
              <a:gd name="connsiteX21" fmla="*/ 3936 w 43256"/>
              <a:gd name="connsiteY21" fmla="*/ 14229 h 67028"/>
              <a:gd name="connsiteX0" fmla="*/ 847401 w 2357612"/>
              <a:gd name="connsiteY0" fmla="*/ 687234 h 950561"/>
              <a:gd name="connsiteX1" fmla="*/ 650078 w 2357612"/>
              <a:gd name="connsiteY1" fmla="*/ 948951 h 950561"/>
              <a:gd name="connsiteX2" fmla="*/ 864879 w 2357612"/>
              <a:gd name="connsiteY2" fmla="*/ 545567 h 950561"/>
              <a:gd name="connsiteX3" fmla="*/ 830383 w 2357612"/>
              <a:gd name="connsiteY3" fmla="*/ 695974 h 950561"/>
              <a:gd name="connsiteX4" fmla="*/ 847401 w 2357612"/>
              <a:gd name="connsiteY4" fmla="*/ 687234 h 950561"/>
              <a:gd name="connsiteX0" fmla="*/ 769097 w 2357612"/>
              <a:gd name="connsiteY0" fmla="*/ 831140 h 950561"/>
              <a:gd name="connsiteX1" fmla="*/ 735061 w 2357612"/>
              <a:gd name="connsiteY1" fmla="*/ 865176 h 950561"/>
              <a:gd name="connsiteX2" fmla="*/ 701025 w 2357612"/>
              <a:gd name="connsiteY2" fmla="*/ 831140 h 950561"/>
              <a:gd name="connsiteX3" fmla="*/ 735061 w 2357612"/>
              <a:gd name="connsiteY3" fmla="*/ 797104 h 950561"/>
              <a:gd name="connsiteX4" fmla="*/ 769097 w 2357612"/>
              <a:gd name="connsiteY4" fmla="*/ 831140 h 950561"/>
              <a:gd name="connsiteX0" fmla="*/ 893038 w 2357612"/>
              <a:gd name="connsiteY0" fmla="*/ 704325 h 950561"/>
              <a:gd name="connsiteX1" fmla="*/ 841984 w 2357612"/>
              <a:gd name="connsiteY1" fmla="*/ 755379 h 950561"/>
              <a:gd name="connsiteX2" fmla="*/ 790930 w 2357612"/>
              <a:gd name="connsiteY2" fmla="*/ 704325 h 950561"/>
              <a:gd name="connsiteX3" fmla="*/ 841984 w 2357612"/>
              <a:gd name="connsiteY3" fmla="*/ 653271 h 950561"/>
              <a:gd name="connsiteX4" fmla="*/ 893038 w 2357612"/>
              <a:gd name="connsiteY4" fmla="*/ 704325 h 950561"/>
              <a:gd name="connsiteX0" fmla="*/ 4729 w 43256"/>
              <a:gd name="connsiteY0" fmla="*/ 26036 h 67028"/>
              <a:gd name="connsiteX1" fmla="*/ 2196 w 43256"/>
              <a:gd name="connsiteY1" fmla="*/ 25239 h 67028"/>
              <a:gd name="connsiteX2" fmla="*/ 6964 w 43256"/>
              <a:gd name="connsiteY2" fmla="*/ 34758 h 67028"/>
              <a:gd name="connsiteX3" fmla="*/ 5856 w 43256"/>
              <a:gd name="connsiteY3" fmla="*/ 35139 h 67028"/>
              <a:gd name="connsiteX4" fmla="*/ 16514 w 43256"/>
              <a:gd name="connsiteY4" fmla="*/ 38949 h 67028"/>
              <a:gd name="connsiteX5" fmla="*/ 15846 w 43256"/>
              <a:gd name="connsiteY5" fmla="*/ 37209 h 67028"/>
              <a:gd name="connsiteX6" fmla="*/ 28863 w 43256"/>
              <a:gd name="connsiteY6" fmla="*/ 34610 h 67028"/>
              <a:gd name="connsiteX7" fmla="*/ 28596 w 43256"/>
              <a:gd name="connsiteY7" fmla="*/ 36519 h 67028"/>
              <a:gd name="connsiteX8" fmla="*/ 34165 w 43256"/>
              <a:gd name="connsiteY8" fmla="*/ 22813 h 67028"/>
              <a:gd name="connsiteX9" fmla="*/ 37416 w 43256"/>
              <a:gd name="connsiteY9" fmla="*/ 29949 h 67028"/>
              <a:gd name="connsiteX10" fmla="*/ 41834 w 43256"/>
              <a:gd name="connsiteY10" fmla="*/ 15213 h 67028"/>
              <a:gd name="connsiteX11" fmla="*/ 40386 w 43256"/>
              <a:gd name="connsiteY11" fmla="*/ 17889 h 67028"/>
              <a:gd name="connsiteX12" fmla="*/ 38360 w 43256"/>
              <a:gd name="connsiteY12" fmla="*/ 5285 h 67028"/>
              <a:gd name="connsiteX13" fmla="*/ 38436 w 43256"/>
              <a:gd name="connsiteY13" fmla="*/ 6549 h 67028"/>
              <a:gd name="connsiteX14" fmla="*/ 29114 w 43256"/>
              <a:gd name="connsiteY14" fmla="*/ 3811 h 67028"/>
              <a:gd name="connsiteX15" fmla="*/ 29856 w 43256"/>
              <a:gd name="connsiteY15" fmla="*/ 2199 h 67028"/>
              <a:gd name="connsiteX16" fmla="*/ 22177 w 43256"/>
              <a:gd name="connsiteY16" fmla="*/ 4579 h 67028"/>
              <a:gd name="connsiteX17" fmla="*/ 22536 w 43256"/>
              <a:gd name="connsiteY17" fmla="*/ 3189 h 67028"/>
              <a:gd name="connsiteX18" fmla="*/ 14036 w 43256"/>
              <a:gd name="connsiteY18" fmla="*/ 5051 h 67028"/>
              <a:gd name="connsiteX19" fmla="*/ 15336 w 43256"/>
              <a:gd name="connsiteY19" fmla="*/ 6399 h 67028"/>
              <a:gd name="connsiteX20" fmla="*/ 4163 w 43256"/>
              <a:gd name="connsiteY20" fmla="*/ 15648 h 67028"/>
              <a:gd name="connsiteX21" fmla="*/ 3936 w 43256"/>
              <a:gd name="connsiteY21" fmla="*/ 14229 h 67028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769097 w 2357612"/>
              <a:gd name="connsiteY0" fmla="*/ 831140 h 865176"/>
              <a:gd name="connsiteX1" fmla="*/ 735061 w 2357612"/>
              <a:gd name="connsiteY1" fmla="*/ 865176 h 865176"/>
              <a:gd name="connsiteX2" fmla="*/ 701025 w 2357612"/>
              <a:gd name="connsiteY2" fmla="*/ 831140 h 865176"/>
              <a:gd name="connsiteX3" fmla="*/ 735061 w 2357612"/>
              <a:gd name="connsiteY3" fmla="*/ 797104 h 865176"/>
              <a:gd name="connsiteX4" fmla="*/ 769097 w 2357612"/>
              <a:gd name="connsiteY4" fmla="*/ 831140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735061 w 2357612"/>
              <a:gd name="connsiteY3" fmla="*/ 797104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850970 w 2357612"/>
              <a:gd name="connsiteY3" fmla="*/ 578163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872128 w 2357612"/>
              <a:gd name="connsiteY0" fmla="*/ 573563 h 865176"/>
              <a:gd name="connsiteX1" fmla="*/ 735061 w 2357612"/>
              <a:gd name="connsiteY1" fmla="*/ 865176 h 865176"/>
              <a:gd name="connsiteX2" fmla="*/ 855571 w 2357612"/>
              <a:gd name="connsiteY2" fmla="*/ 573563 h 865176"/>
              <a:gd name="connsiteX3" fmla="*/ 850970 w 2357612"/>
              <a:gd name="connsiteY3" fmla="*/ 578163 h 865176"/>
              <a:gd name="connsiteX4" fmla="*/ 872128 w 2357612"/>
              <a:gd name="connsiteY4" fmla="*/ 573563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53265"/>
              <a:gd name="connsiteX1" fmla="*/ 5659 w 43256"/>
              <a:gd name="connsiteY1" fmla="*/ 6766 h 53265"/>
              <a:gd name="connsiteX2" fmla="*/ 14041 w 43256"/>
              <a:gd name="connsiteY2" fmla="*/ 5061 h 53265"/>
              <a:gd name="connsiteX3" fmla="*/ 22492 w 43256"/>
              <a:gd name="connsiteY3" fmla="*/ 3291 h 53265"/>
              <a:gd name="connsiteX4" fmla="*/ 25785 w 43256"/>
              <a:gd name="connsiteY4" fmla="*/ 59 h 53265"/>
              <a:gd name="connsiteX5" fmla="*/ 29869 w 43256"/>
              <a:gd name="connsiteY5" fmla="*/ 2340 h 53265"/>
              <a:gd name="connsiteX6" fmla="*/ 35499 w 43256"/>
              <a:gd name="connsiteY6" fmla="*/ 549 h 53265"/>
              <a:gd name="connsiteX7" fmla="*/ 38354 w 43256"/>
              <a:gd name="connsiteY7" fmla="*/ 5435 h 53265"/>
              <a:gd name="connsiteX8" fmla="*/ 42018 w 43256"/>
              <a:gd name="connsiteY8" fmla="*/ 10177 h 53265"/>
              <a:gd name="connsiteX9" fmla="*/ 41854 w 43256"/>
              <a:gd name="connsiteY9" fmla="*/ 15319 h 53265"/>
              <a:gd name="connsiteX10" fmla="*/ 43052 w 43256"/>
              <a:gd name="connsiteY10" fmla="*/ 23181 h 53265"/>
              <a:gd name="connsiteX11" fmla="*/ 37440 w 43256"/>
              <a:gd name="connsiteY11" fmla="*/ 30063 h 53265"/>
              <a:gd name="connsiteX12" fmla="*/ 35431 w 43256"/>
              <a:gd name="connsiteY12" fmla="*/ 35960 h 53265"/>
              <a:gd name="connsiteX13" fmla="*/ 28591 w 43256"/>
              <a:gd name="connsiteY13" fmla="*/ 36674 h 53265"/>
              <a:gd name="connsiteX14" fmla="*/ 23703 w 43256"/>
              <a:gd name="connsiteY14" fmla="*/ 42965 h 53265"/>
              <a:gd name="connsiteX15" fmla="*/ 16516 w 43256"/>
              <a:gd name="connsiteY15" fmla="*/ 39125 h 53265"/>
              <a:gd name="connsiteX16" fmla="*/ 5840 w 43256"/>
              <a:gd name="connsiteY16" fmla="*/ 35331 h 53265"/>
              <a:gd name="connsiteX17" fmla="*/ 1146 w 43256"/>
              <a:gd name="connsiteY17" fmla="*/ 31109 h 53265"/>
              <a:gd name="connsiteX18" fmla="*/ 2149 w 43256"/>
              <a:gd name="connsiteY18" fmla="*/ 25410 h 53265"/>
              <a:gd name="connsiteX19" fmla="*/ 31 w 43256"/>
              <a:gd name="connsiteY19" fmla="*/ 19563 h 53265"/>
              <a:gd name="connsiteX20" fmla="*/ 3899 w 43256"/>
              <a:gd name="connsiteY20" fmla="*/ 14366 h 53265"/>
              <a:gd name="connsiteX21" fmla="*/ 3936 w 43256"/>
              <a:gd name="connsiteY21" fmla="*/ 14229 h 53265"/>
              <a:gd name="connsiteX0" fmla="*/ 847401 w 2357612"/>
              <a:gd name="connsiteY0" fmla="*/ 687234 h 755379"/>
              <a:gd name="connsiteX1" fmla="*/ 881898 w 2357612"/>
              <a:gd name="connsiteY1" fmla="*/ 523948 h 755379"/>
              <a:gd name="connsiteX2" fmla="*/ 864879 w 2357612"/>
              <a:gd name="connsiteY2" fmla="*/ 545567 h 755379"/>
              <a:gd name="connsiteX3" fmla="*/ 830383 w 2357612"/>
              <a:gd name="connsiteY3" fmla="*/ 695974 h 755379"/>
              <a:gd name="connsiteX4" fmla="*/ 847401 w 2357612"/>
              <a:gd name="connsiteY4" fmla="*/ 687234 h 755379"/>
              <a:gd name="connsiteX0" fmla="*/ 872128 w 2357612"/>
              <a:gd name="connsiteY0" fmla="*/ 573563 h 755379"/>
              <a:gd name="connsiteX1" fmla="*/ 915365 w 2357612"/>
              <a:gd name="connsiteY1" fmla="*/ 646235 h 755379"/>
              <a:gd name="connsiteX2" fmla="*/ 855571 w 2357612"/>
              <a:gd name="connsiteY2" fmla="*/ 573563 h 755379"/>
              <a:gd name="connsiteX3" fmla="*/ 850970 w 2357612"/>
              <a:gd name="connsiteY3" fmla="*/ 578163 h 755379"/>
              <a:gd name="connsiteX4" fmla="*/ 872128 w 2357612"/>
              <a:gd name="connsiteY4" fmla="*/ 573563 h 755379"/>
              <a:gd name="connsiteX0" fmla="*/ 893038 w 2357612"/>
              <a:gd name="connsiteY0" fmla="*/ 704325 h 755379"/>
              <a:gd name="connsiteX1" fmla="*/ 841984 w 2357612"/>
              <a:gd name="connsiteY1" fmla="*/ 755379 h 755379"/>
              <a:gd name="connsiteX2" fmla="*/ 790930 w 2357612"/>
              <a:gd name="connsiteY2" fmla="*/ 704325 h 755379"/>
              <a:gd name="connsiteX3" fmla="*/ 841984 w 2357612"/>
              <a:gd name="connsiteY3" fmla="*/ 653271 h 755379"/>
              <a:gd name="connsiteX4" fmla="*/ 893038 w 2357612"/>
              <a:gd name="connsiteY4" fmla="*/ 704325 h 755379"/>
              <a:gd name="connsiteX0" fmla="*/ 4729 w 43256"/>
              <a:gd name="connsiteY0" fmla="*/ 26036 h 53265"/>
              <a:gd name="connsiteX1" fmla="*/ 2196 w 43256"/>
              <a:gd name="connsiteY1" fmla="*/ 25239 h 53265"/>
              <a:gd name="connsiteX2" fmla="*/ 6964 w 43256"/>
              <a:gd name="connsiteY2" fmla="*/ 34758 h 53265"/>
              <a:gd name="connsiteX3" fmla="*/ 5856 w 43256"/>
              <a:gd name="connsiteY3" fmla="*/ 35139 h 53265"/>
              <a:gd name="connsiteX4" fmla="*/ 16514 w 43256"/>
              <a:gd name="connsiteY4" fmla="*/ 38949 h 53265"/>
              <a:gd name="connsiteX5" fmla="*/ 15846 w 43256"/>
              <a:gd name="connsiteY5" fmla="*/ 37209 h 53265"/>
              <a:gd name="connsiteX6" fmla="*/ 28863 w 43256"/>
              <a:gd name="connsiteY6" fmla="*/ 34610 h 53265"/>
              <a:gd name="connsiteX7" fmla="*/ 28596 w 43256"/>
              <a:gd name="connsiteY7" fmla="*/ 36519 h 53265"/>
              <a:gd name="connsiteX8" fmla="*/ 34165 w 43256"/>
              <a:gd name="connsiteY8" fmla="*/ 22813 h 53265"/>
              <a:gd name="connsiteX9" fmla="*/ 37416 w 43256"/>
              <a:gd name="connsiteY9" fmla="*/ 29949 h 53265"/>
              <a:gd name="connsiteX10" fmla="*/ 41834 w 43256"/>
              <a:gd name="connsiteY10" fmla="*/ 15213 h 53265"/>
              <a:gd name="connsiteX11" fmla="*/ 40386 w 43256"/>
              <a:gd name="connsiteY11" fmla="*/ 17889 h 53265"/>
              <a:gd name="connsiteX12" fmla="*/ 38360 w 43256"/>
              <a:gd name="connsiteY12" fmla="*/ 5285 h 53265"/>
              <a:gd name="connsiteX13" fmla="*/ 38436 w 43256"/>
              <a:gd name="connsiteY13" fmla="*/ 6549 h 53265"/>
              <a:gd name="connsiteX14" fmla="*/ 29114 w 43256"/>
              <a:gd name="connsiteY14" fmla="*/ 3811 h 53265"/>
              <a:gd name="connsiteX15" fmla="*/ 29856 w 43256"/>
              <a:gd name="connsiteY15" fmla="*/ 2199 h 53265"/>
              <a:gd name="connsiteX16" fmla="*/ 22177 w 43256"/>
              <a:gd name="connsiteY16" fmla="*/ 4579 h 53265"/>
              <a:gd name="connsiteX17" fmla="*/ 22536 w 43256"/>
              <a:gd name="connsiteY17" fmla="*/ 3189 h 53265"/>
              <a:gd name="connsiteX18" fmla="*/ 14036 w 43256"/>
              <a:gd name="connsiteY18" fmla="*/ 5051 h 53265"/>
              <a:gd name="connsiteX19" fmla="*/ 15336 w 43256"/>
              <a:gd name="connsiteY19" fmla="*/ 6399 h 53265"/>
              <a:gd name="connsiteX20" fmla="*/ 4163 w 43256"/>
              <a:gd name="connsiteY20" fmla="*/ 15648 h 53265"/>
              <a:gd name="connsiteX21" fmla="*/ 3936 w 43256"/>
              <a:gd name="connsiteY21" fmla="*/ 14229 h 53265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790930 w 2357612"/>
              <a:gd name="connsiteY2" fmla="*/ 704325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58841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58841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49122"/>
              <a:gd name="connsiteX1" fmla="*/ 5659 w 43256"/>
              <a:gd name="connsiteY1" fmla="*/ 6766 h 49122"/>
              <a:gd name="connsiteX2" fmla="*/ 14041 w 43256"/>
              <a:gd name="connsiteY2" fmla="*/ 5061 h 49122"/>
              <a:gd name="connsiteX3" fmla="*/ 22492 w 43256"/>
              <a:gd name="connsiteY3" fmla="*/ 3291 h 49122"/>
              <a:gd name="connsiteX4" fmla="*/ 25785 w 43256"/>
              <a:gd name="connsiteY4" fmla="*/ 59 h 49122"/>
              <a:gd name="connsiteX5" fmla="*/ 29869 w 43256"/>
              <a:gd name="connsiteY5" fmla="*/ 2340 h 49122"/>
              <a:gd name="connsiteX6" fmla="*/ 35499 w 43256"/>
              <a:gd name="connsiteY6" fmla="*/ 549 h 49122"/>
              <a:gd name="connsiteX7" fmla="*/ 38354 w 43256"/>
              <a:gd name="connsiteY7" fmla="*/ 5435 h 49122"/>
              <a:gd name="connsiteX8" fmla="*/ 42018 w 43256"/>
              <a:gd name="connsiteY8" fmla="*/ 10177 h 49122"/>
              <a:gd name="connsiteX9" fmla="*/ 41854 w 43256"/>
              <a:gd name="connsiteY9" fmla="*/ 15319 h 49122"/>
              <a:gd name="connsiteX10" fmla="*/ 43052 w 43256"/>
              <a:gd name="connsiteY10" fmla="*/ 23181 h 49122"/>
              <a:gd name="connsiteX11" fmla="*/ 37440 w 43256"/>
              <a:gd name="connsiteY11" fmla="*/ 30063 h 49122"/>
              <a:gd name="connsiteX12" fmla="*/ 35431 w 43256"/>
              <a:gd name="connsiteY12" fmla="*/ 35960 h 49122"/>
              <a:gd name="connsiteX13" fmla="*/ 28591 w 43256"/>
              <a:gd name="connsiteY13" fmla="*/ 36674 h 49122"/>
              <a:gd name="connsiteX14" fmla="*/ 23703 w 43256"/>
              <a:gd name="connsiteY14" fmla="*/ 42965 h 49122"/>
              <a:gd name="connsiteX15" fmla="*/ 16516 w 43256"/>
              <a:gd name="connsiteY15" fmla="*/ 39125 h 49122"/>
              <a:gd name="connsiteX16" fmla="*/ 5840 w 43256"/>
              <a:gd name="connsiteY16" fmla="*/ 35331 h 49122"/>
              <a:gd name="connsiteX17" fmla="*/ 1146 w 43256"/>
              <a:gd name="connsiteY17" fmla="*/ 31109 h 49122"/>
              <a:gd name="connsiteX18" fmla="*/ 2149 w 43256"/>
              <a:gd name="connsiteY18" fmla="*/ 25410 h 49122"/>
              <a:gd name="connsiteX19" fmla="*/ 31 w 43256"/>
              <a:gd name="connsiteY19" fmla="*/ 19563 h 49122"/>
              <a:gd name="connsiteX20" fmla="*/ 3899 w 43256"/>
              <a:gd name="connsiteY20" fmla="*/ 14366 h 49122"/>
              <a:gd name="connsiteX21" fmla="*/ 3936 w 43256"/>
              <a:gd name="connsiteY21" fmla="*/ 14229 h 49122"/>
              <a:gd name="connsiteX0" fmla="*/ 873159 w 2357612"/>
              <a:gd name="connsiteY0" fmla="*/ 597082 h 696623"/>
              <a:gd name="connsiteX1" fmla="*/ 881898 w 2357612"/>
              <a:gd name="connsiteY1" fmla="*/ 523948 h 696623"/>
              <a:gd name="connsiteX2" fmla="*/ 864879 w 2357612"/>
              <a:gd name="connsiteY2" fmla="*/ 545567 h 696623"/>
              <a:gd name="connsiteX3" fmla="*/ 830383 w 2357612"/>
              <a:gd name="connsiteY3" fmla="*/ 695974 h 696623"/>
              <a:gd name="connsiteX4" fmla="*/ 873159 w 2357612"/>
              <a:gd name="connsiteY4" fmla="*/ 597082 h 696623"/>
              <a:gd name="connsiteX0" fmla="*/ 872128 w 2357612"/>
              <a:gd name="connsiteY0" fmla="*/ 573563 h 696623"/>
              <a:gd name="connsiteX1" fmla="*/ 915365 w 2357612"/>
              <a:gd name="connsiteY1" fmla="*/ 646235 h 696623"/>
              <a:gd name="connsiteX2" fmla="*/ 855571 w 2357612"/>
              <a:gd name="connsiteY2" fmla="*/ 573563 h 696623"/>
              <a:gd name="connsiteX3" fmla="*/ 850970 w 2357612"/>
              <a:gd name="connsiteY3" fmla="*/ 578163 h 696623"/>
              <a:gd name="connsiteX4" fmla="*/ 872128 w 2357612"/>
              <a:gd name="connsiteY4" fmla="*/ 573563 h 696623"/>
              <a:gd name="connsiteX0" fmla="*/ 893038 w 2357612"/>
              <a:gd name="connsiteY0" fmla="*/ 588415 h 696623"/>
              <a:gd name="connsiteX1" fmla="*/ 880620 w 2357612"/>
              <a:gd name="connsiteY1" fmla="*/ 600833 h 696623"/>
              <a:gd name="connsiteX2" fmla="*/ 881082 w 2357612"/>
              <a:gd name="connsiteY2" fmla="*/ 575536 h 696623"/>
              <a:gd name="connsiteX3" fmla="*/ 841984 w 2357612"/>
              <a:gd name="connsiteY3" fmla="*/ 653271 h 696623"/>
              <a:gd name="connsiteX4" fmla="*/ 893038 w 2357612"/>
              <a:gd name="connsiteY4" fmla="*/ 588415 h 696623"/>
              <a:gd name="connsiteX0" fmla="*/ 4729 w 43256"/>
              <a:gd name="connsiteY0" fmla="*/ 26036 h 49122"/>
              <a:gd name="connsiteX1" fmla="*/ 2196 w 43256"/>
              <a:gd name="connsiteY1" fmla="*/ 25239 h 49122"/>
              <a:gd name="connsiteX2" fmla="*/ 6964 w 43256"/>
              <a:gd name="connsiteY2" fmla="*/ 34758 h 49122"/>
              <a:gd name="connsiteX3" fmla="*/ 5856 w 43256"/>
              <a:gd name="connsiteY3" fmla="*/ 35139 h 49122"/>
              <a:gd name="connsiteX4" fmla="*/ 16514 w 43256"/>
              <a:gd name="connsiteY4" fmla="*/ 38949 h 49122"/>
              <a:gd name="connsiteX5" fmla="*/ 15846 w 43256"/>
              <a:gd name="connsiteY5" fmla="*/ 37209 h 49122"/>
              <a:gd name="connsiteX6" fmla="*/ 28863 w 43256"/>
              <a:gd name="connsiteY6" fmla="*/ 34610 h 49122"/>
              <a:gd name="connsiteX7" fmla="*/ 28596 w 43256"/>
              <a:gd name="connsiteY7" fmla="*/ 36519 h 49122"/>
              <a:gd name="connsiteX8" fmla="*/ 34165 w 43256"/>
              <a:gd name="connsiteY8" fmla="*/ 22813 h 49122"/>
              <a:gd name="connsiteX9" fmla="*/ 37416 w 43256"/>
              <a:gd name="connsiteY9" fmla="*/ 29949 h 49122"/>
              <a:gd name="connsiteX10" fmla="*/ 41834 w 43256"/>
              <a:gd name="connsiteY10" fmla="*/ 15213 h 49122"/>
              <a:gd name="connsiteX11" fmla="*/ 40386 w 43256"/>
              <a:gd name="connsiteY11" fmla="*/ 17889 h 49122"/>
              <a:gd name="connsiteX12" fmla="*/ 38360 w 43256"/>
              <a:gd name="connsiteY12" fmla="*/ 5285 h 49122"/>
              <a:gd name="connsiteX13" fmla="*/ 38436 w 43256"/>
              <a:gd name="connsiteY13" fmla="*/ 6549 h 49122"/>
              <a:gd name="connsiteX14" fmla="*/ 29114 w 43256"/>
              <a:gd name="connsiteY14" fmla="*/ 3811 h 49122"/>
              <a:gd name="connsiteX15" fmla="*/ 29856 w 43256"/>
              <a:gd name="connsiteY15" fmla="*/ 2199 h 49122"/>
              <a:gd name="connsiteX16" fmla="*/ 22177 w 43256"/>
              <a:gd name="connsiteY16" fmla="*/ 4579 h 49122"/>
              <a:gd name="connsiteX17" fmla="*/ 22536 w 43256"/>
              <a:gd name="connsiteY17" fmla="*/ 3189 h 49122"/>
              <a:gd name="connsiteX18" fmla="*/ 14036 w 43256"/>
              <a:gd name="connsiteY18" fmla="*/ 5051 h 49122"/>
              <a:gd name="connsiteX19" fmla="*/ 15336 w 43256"/>
              <a:gd name="connsiteY19" fmla="*/ 6399 h 49122"/>
              <a:gd name="connsiteX20" fmla="*/ 4163 w 43256"/>
              <a:gd name="connsiteY20" fmla="*/ 15648 h 49122"/>
              <a:gd name="connsiteX21" fmla="*/ 3936 w 43256"/>
              <a:gd name="connsiteY21" fmla="*/ 14229 h 49122"/>
              <a:gd name="connsiteX0" fmla="*/ 3936 w 43256"/>
              <a:gd name="connsiteY0" fmla="*/ 14229 h 46069"/>
              <a:gd name="connsiteX1" fmla="*/ 5659 w 43256"/>
              <a:gd name="connsiteY1" fmla="*/ 6766 h 46069"/>
              <a:gd name="connsiteX2" fmla="*/ 14041 w 43256"/>
              <a:gd name="connsiteY2" fmla="*/ 5061 h 46069"/>
              <a:gd name="connsiteX3" fmla="*/ 22492 w 43256"/>
              <a:gd name="connsiteY3" fmla="*/ 3291 h 46069"/>
              <a:gd name="connsiteX4" fmla="*/ 25785 w 43256"/>
              <a:gd name="connsiteY4" fmla="*/ 59 h 46069"/>
              <a:gd name="connsiteX5" fmla="*/ 29869 w 43256"/>
              <a:gd name="connsiteY5" fmla="*/ 2340 h 46069"/>
              <a:gd name="connsiteX6" fmla="*/ 35499 w 43256"/>
              <a:gd name="connsiteY6" fmla="*/ 549 h 46069"/>
              <a:gd name="connsiteX7" fmla="*/ 38354 w 43256"/>
              <a:gd name="connsiteY7" fmla="*/ 5435 h 46069"/>
              <a:gd name="connsiteX8" fmla="*/ 42018 w 43256"/>
              <a:gd name="connsiteY8" fmla="*/ 10177 h 46069"/>
              <a:gd name="connsiteX9" fmla="*/ 41854 w 43256"/>
              <a:gd name="connsiteY9" fmla="*/ 15319 h 46069"/>
              <a:gd name="connsiteX10" fmla="*/ 43052 w 43256"/>
              <a:gd name="connsiteY10" fmla="*/ 23181 h 46069"/>
              <a:gd name="connsiteX11" fmla="*/ 37440 w 43256"/>
              <a:gd name="connsiteY11" fmla="*/ 30063 h 46069"/>
              <a:gd name="connsiteX12" fmla="*/ 35431 w 43256"/>
              <a:gd name="connsiteY12" fmla="*/ 35960 h 46069"/>
              <a:gd name="connsiteX13" fmla="*/ 28591 w 43256"/>
              <a:gd name="connsiteY13" fmla="*/ 36674 h 46069"/>
              <a:gd name="connsiteX14" fmla="*/ 23703 w 43256"/>
              <a:gd name="connsiteY14" fmla="*/ 42965 h 46069"/>
              <a:gd name="connsiteX15" fmla="*/ 16516 w 43256"/>
              <a:gd name="connsiteY15" fmla="*/ 39125 h 46069"/>
              <a:gd name="connsiteX16" fmla="*/ 5840 w 43256"/>
              <a:gd name="connsiteY16" fmla="*/ 35331 h 46069"/>
              <a:gd name="connsiteX17" fmla="*/ 1146 w 43256"/>
              <a:gd name="connsiteY17" fmla="*/ 31109 h 46069"/>
              <a:gd name="connsiteX18" fmla="*/ 2149 w 43256"/>
              <a:gd name="connsiteY18" fmla="*/ 25410 h 46069"/>
              <a:gd name="connsiteX19" fmla="*/ 31 w 43256"/>
              <a:gd name="connsiteY19" fmla="*/ 19563 h 46069"/>
              <a:gd name="connsiteX20" fmla="*/ 3899 w 43256"/>
              <a:gd name="connsiteY20" fmla="*/ 14366 h 46069"/>
              <a:gd name="connsiteX21" fmla="*/ 3936 w 43256"/>
              <a:gd name="connsiteY21" fmla="*/ 14229 h 46069"/>
              <a:gd name="connsiteX0" fmla="*/ 873159 w 2357612"/>
              <a:gd name="connsiteY0" fmla="*/ 597082 h 653328"/>
              <a:gd name="connsiteX1" fmla="*/ 881898 w 2357612"/>
              <a:gd name="connsiteY1" fmla="*/ 523948 h 653328"/>
              <a:gd name="connsiteX2" fmla="*/ 864879 w 2357612"/>
              <a:gd name="connsiteY2" fmla="*/ 545567 h 653328"/>
              <a:gd name="connsiteX3" fmla="*/ 881898 w 2357612"/>
              <a:gd name="connsiteY3" fmla="*/ 554307 h 653328"/>
              <a:gd name="connsiteX4" fmla="*/ 873159 w 2357612"/>
              <a:gd name="connsiteY4" fmla="*/ 597082 h 653328"/>
              <a:gd name="connsiteX0" fmla="*/ 872128 w 2357612"/>
              <a:gd name="connsiteY0" fmla="*/ 573563 h 653328"/>
              <a:gd name="connsiteX1" fmla="*/ 915365 w 2357612"/>
              <a:gd name="connsiteY1" fmla="*/ 646235 h 653328"/>
              <a:gd name="connsiteX2" fmla="*/ 855571 w 2357612"/>
              <a:gd name="connsiteY2" fmla="*/ 573563 h 653328"/>
              <a:gd name="connsiteX3" fmla="*/ 850970 w 2357612"/>
              <a:gd name="connsiteY3" fmla="*/ 578163 h 653328"/>
              <a:gd name="connsiteX4" fmla="*/ 872128 w 2357612"/>
              <a:gd name="connsiteY4" fmla="*/ 573563 h 653328"/>
              <a:gd name="connsiteX0" fmla="*/ 893038 w 2357612"/>
              <a:gd name="connsiteY0" fmla="*/ 588415 h 653328"/>
              <a:gd name="connsiteX1" fmla="*/ 880620 w 2357612"/>
              <a:gd name="connsiteY1" fmla="*/ 600833 h 653328"/>
              <a:gd name="connsiteX2" fmla="*/ 881082 w 2357612"/>
              <a:gd name="connsiteY2" fmla="*/ 575536 h 653328"/>
              <a:gd name="connsiteX3" fmla="*/ 841984 w 2357612"/>
              <a:gd name="connsiteY3" fmla="*/ 653271 h 653328"/>
              <a:gd name="connsiteX4" fmla="*/ 893038 w 2357612"/>
              <a:gd name="connsiteY4" fmla="*/ 588415 h 653328"/>
              <a:gd name="connsiteX0" fmla="*/ 4729 w 43256"/>
              <a:gd name="connsiteY0" fmla="*/ 26036 h 46069"/>
              <a:gd name="connsiteX1" fmla="*/ 2196 w 43256"/>
              <a:gd name="connsiteY1" fmla="*/ 25239 h 46069"/>
              <a:gd name="connsiteX2" fmla="*/ 6964 w 43256"/>
              <a:gd name="connsiteY2" fmla="*/ 34758 h 46069"/>
              <a:gd name="connsiteX3" fmla="*/ 5856 w 43256"/>
              <a:gd name="connsiteY3" fmla="*/ 35139 h 46069"/>
              <a:gd name="connsiteX4" fmla="*/ 16514 w 43256"/>
              <a:gd name="connsiteY4" fmla="*/ 38949 h 46069"/>
              <a:gd name="connsiteX5" fmla="*/ 15846 w 43256"/>
              <a:gd name="connsiteY5" fmla="*/ 37209 h 46069"/>
              <a:gd name="connsiteX6" fmla="*/ 28863 w 43256"/>
              <a:gd name="connsiteY6" fmla="*/ 34610 h 46069"/>
              <a:gd name="connsiteX7" fmla="*/ 28596 w 43256"/>
              <a:gd name="connsiteY7" fmla="*/ 36519 h 46069"/>
              <a:gd name="connsiteX8" fmla="*/ 34165 w 43256"/>
              <a:gd name="connsiteY8" fmla="*/ 22813 h 46069"/>
              <a:gd name="connsiteX9" fmla="*/ 37416 w 43256"/>
              <a:gd name="connsiteY9" fmla="*/ 29949 h 46069"/>
              <a:gd name="connsiteX10" fmla="*/ 41834 w 43256"/>
              <a:gd name="connsiteY10" fmla="*/ 15213 h 46069"/>
              <a:gd name="connsiteX11" fmla="*/ 40386 w 43256"/>
              <a:gd name="connsiteY11" fmla="*/ 17889 h 46069"/>
              <a:gd name="connsiteX12" fmla="*/ 38360 w 43256"/>
              <a:gd name="connsiteY12" fmla="*/ 5285 h 46069"/>
              <a:gd name="connsiteX13" fmla="*/ 38436 w 43256"/>
              <a:gd name="connsiteY13" fmla="*/ 6549 h 46069"/>
              <a:gd name="connsiteX14" fmla="*/ 29114 w 43256"/>
              <a:gd name="connsiteY14" fmla="*/ 3811 h 46069"/>
              <a:gd name="connsiteX15" fmla="*/ 29856 w 43256"/>
              <a:gd name="connsiteY15" fmla="*/ 2199 h 46069"/>
              <a:gd name="connsiteX16" fmla="*/ 22177 w 43256"/>
              <a:gd name="connsiteY16" fmla="*/ 4579 h 46069"/>
              <a:gd name="connsiteX17" fmla="*/ 22536 w 43256"/>
              <a:gd name="connsiteY17" fmla="*/ 3189 h 46069"/>
              <a:gd name="connsiteX18" fmla="*/ 14036 w 43256"/>
              <a:gd name="connsiteY18" fmla="*/ 5051 h 46069"/>
              <a:gd name="connsiteX19" fmla="*/ 15336 w 43256"/>
              <a:gd name="connsiteY19" fmla="*/ 6399 h 46069"/>
              <a:gd name="connsiteX20" fmla="*/ 4163 w 43256"/>
              <a:gd name="connsiteY20" fmla="*/ 15648 h 46069"/>
              <a:gd name="connsiteX21" fmla="*/ 3936 w 43256"/>
              <a:gd name="connsiteY21" fmla="*/ 14229 h 46069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15365 w 2357612"/>
              <a:gd name="connsiteY1" fmla="*/ 646235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02486 w 2357612"/>
              <a:gd name="connsiteY1" fmla="*/ 594719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80620 w 2357612"/>
              <a:gd name="connsiteY1" fmla="*/ 600833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4469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7782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6519 w 43256"/>
              <a:gd name="connsiteY8" fmla="*/ 29438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3256" h="43219">
                <a:moveTo>
                  <a:pt x="3936" y="14229"/>
                </a:moveTo>
                <a:cubicBezTo>
                  <a:pt x="3665" y="11516"/>
                  <a:pt x="4297" y="8780"/>
                  <a:pt x="5659" y="6766"/>
                </a:cubicBezTo>
                <a:cubicBezTo>
                  <a:pt x="7811" y="3585"/>
                  <a:pt x="11300" y="2876"/>
                  <a:pt x="14041" y="5061"/>
                </a:cubicBezTo>
                <a:cubicBezTo>
                  <a:pt x="15714" y="768"/>
                  <a:pt x="19950" y="-119"/>
                  <a:pt x="22492" y="3291"/>
                </a:cubicBezTo>
                <a:cubicBezTo>
                  <a:pt x="23133" y="1542"/>
                  <a:pt x="24364" y="333"/>
                  <a:pt x="25785" y="59"/>
                </a:cubicBezTo>
                <a:cubicBezTo>
                  <a:pt x="27349" y="-243"/>
                  <a:pt x="28911" y="629"/>
                  <a:pt x="29869" y="2340"/>
                </a:cubicBezTo>
                <a:cubicBezTo>
                  <a:pt x="31251" y="126"/>
                  <a:pt x="33537" y="-601"/>
                  <a:pt x="35499" y="549"/>
                </a:cubicBezTo>
                <a:cubicBezTo>
                  <a:pt x="36994" y="1425"/>
                  <a:pt x="38066" y="3259"/>
                  <a:pt x="38354" y="5435"/>
                </a:cubicBezTo>
                <a:cubicBezTo>
                  <a:pt x="40082" y="6077"/>
                  <a:pt x="41458" y="7857"/>
                  <a:pt x="42018" y="10177"/>
                </a:cubicBezTo>
                <a:cubicBezTo>
                  <a:pt x="42425" y="11861"/>
                  <a:pt x="42367" y="13690"/>
                  <a:pt x="41854" y="15319"/>
                </a:cubicBezTo>
                <a:cubicBezTo>
                  <a:pt x="43115" y="17553"/>
                  <a:pt x="43556" y="20449"/>
                  <a:pt x="43052" y="23181"/>
                </a:cubicBezTo>
                <a:cubicBezTo>
                  <a:pt x="42382" y="26813"/>
                  <a:pt x="40164" y="29533"/>
                  <a:pt x="37440" y="30063"/>
                </a:cubicBezTo>
                <a:cubicBezTo>
                  <a:pt x="37427" y="32330"/>
                  <a:pt x="36694" y="34480"/>
                  <a:pt x="35431" y="35960"/>
                </a:cubicBezTo>
                <a:cubicBezTo>
                  <a:pt x="33512" y="38209"/>
                  <a:pt x="30740" y="38498"/>
                  <a:pt x="28591" y="36674"/>
                </a:cubicBezTo>
                <a:cubicBezTo>
                  <a:pt x="27896" y="39807"/>
                  <a:pt x="26035" y="42202"/>
                  <a:pt x="23703" y="42965"/>
                </a:cubicBezTo>
                <a:cubicBezTo>
                  <a:pt x="20955" y="43864"/>
                  <a:pt x="18087" y="42332"/>
                  <a:pt x="16516" y="39125"/>
                </a:cubicBezTo>
                <a:cubicBezTo>
                  <a:pt x="12808" y="42169"/>
                  <a:pt x="7992" y="40458"/>
                  <a:pt x="5840" y="35331"/>
                </a:cubicBezTo>
                <a:cubicBezTo>
                  <a:pt x="3726" y="35668"/>
                  <a:pt x="1741" y="33883"/>
                  <a:pt x="1146" y="31109"/>
                </a:cubicBezTo>
                <a:cubicBezTo>
                  <a:pt x="715" y="29102"/>
                  <a:pt x="1096" y="26936"/>
                  <a:pt x="2149" y="25410"/>
                </a:cubicBezTo>
                <a:cubicBezTo>
                  <a:pt x="655" y="24213"/>
                  <a:pt x="-177" y="21916"/>
                  <a:pt x="31" y="19563"/>
                </a:cubicBezTo>
                <a:cubicBezTo>
                  <a:pt x="275" y="16808"/>
                  <a:pt x="1881" y="14650"/>
                  <a:pt x="3899" y="14366"/>
                </a:cubicBezTo>
                <a:cubicBezTo>
                  <a:pt x="3911" y="14320"/>
                  <a:pt x="3924" y="14275"/>
                  <a:pt x="3936" y="14229"/>
                </a:cubicBezTo>
                <a:close/>
              </a:path>
              <a:path w="2357612" h="612905">
                <a:moveTo>
                  <a:pt x="880465" y="553337"/>
                </a:moveTo>
                <a:cubicBezTo>
                  <a:pt x="880465" y="548277"/>
                  <a:pt x="884496" y="525243"/>
                  <a:pt x="881898" y="523948"/>
                </a:cubicBezTo>
                <a:cubicBezTo>
                  <a:pt x="879300" y="522653"/>
                  <a:pt x="864879" y="554966"/>
                  <a:pt x="864879" y="545567"/>
                </a:cubicBezTo>
                <a:cubicBezTo>
                  <a:pt x="864879" y="536168"/>
                  <a:pt x="879300" y="553012"/>
                  <a:pt x="881898" y="554307"/>
                </a:cubicBezTo>
                <a:cubicBezTo>
                  <a:pt x="884496" y="555602"/>
                  <a:pt x="880465" y="558397"/>
                  <a:pt x="880465" y="553337"/>
                </a:cubicBezTo>
                <a:close/>
              </a:path>
              <a:path w="2357612" h="612905">
                <a:moveTo>
                  <a:pt x="886740" y="553149"/>
                </a:moveTo>
                <a:cubicBezTo>
                  <a:pt x="884367" y="552992"/>
                  <a:pt x="866280" y="556321"/>
                  <a:pt x="865956" y="556807"/>
                </a:cubicBezTo>
                <a:cubicBezTo>
                  <a:pt x="865632" y="557293"/>
                  <a:pt x="884796" y="574863"/>
                  <a:pt x="884796" y="556065"/>
                </a:cubicBezTo>
                <a:cubicBezTo>
                  <a:pt x="884796" y="537267"/>
                  <a:pt x="879871" y="558235"/>
                  <a:pt x="880195" y="557749"/>
                </a:cubicBezTo>
                <a:cubicBezTo>
                  <a:pt x="880519" y="557263"/>
                  <a:pt x="889113" y="553306"/>
                  <a:pt x="886740" y="553149"/>
                </a:cubicBezTo>
                <a:close/>
              </a:path>
              <a:path w="2357612" h="612905">
                <a:moveTo>
                  <a:pt x="867280" y="549778"/>
                </a:moveTo>
                <a:cubicBezTo>
                  <a:pt x="862698" y="548383"/>
                  <a:pt x="864223" y="548268"/>
                  <a:pt x="867741" y="550131"/>
                </a:cubicBezTo>
                <a:cubicBezTo>
                  <a:pt x="871259" y="551994"/>
                  <a:pt x="888388" y="589150"/>
                  <a:pt x="888388" y="560954"/>
                </a:cubicBezTo>
                <a:cubicBezTo>
                  <a:pt x="888388" y="532758"/>
                  <a:pt x="898750" y="560362"/>
                  <a:pt x="895232" y="558499"/>
                </a:cubicBezTo>
                <a:cubicBezTo>
                  <a:pt x="891714" y="556636"/>
                  <a:pt x="871862" y="551173"/>
                  <a:pt x="867280" y="549778"/>
                </a:cubicBezTo>
                <a:close/>
              </a:path>
              <a:path w="43256" h="43219" fill="none" extrusionOk="0">
                <a:moveTo>
                  <a:pt x="4729" y="26036"/>
                </a:moveTo>
                <a:cubicBezTo>
                  <a:pt x="3845" y="26130"/>
                  <a:pt x="2961" y="25852"/>
                  <a:pt x="2196" y="25239"/>
                </a:cubicBezTo>
                <a:moveTo>
                  <a:pt x="6964" y="34758"/>
                </a:moveTo>
                <a:cubicBezTo>
                  <a:pt x="6609" y="34951"/>
                  <a:pt x="6236" y="35079"/>
                  <a:pt x="5856" y="35139"/>
                </a:cubicBezTo>
                <a:moveTo>
                  <a:pt x="16514" y="38949"/>
                </a:moveTo>
                <a:cubicBezTo>
                  <a:pt x="16247" y="38403"/>
                  <a:pt x="16023" y="37820"/>
                  <a:pt x="15846" y="37209"/>
                </a:cubicBezTo>
                <a:moveTo>
                  <a:pt x="28863" y="34610"/>
                </a:moveTo>
                <a:cubicBezTo>
                  <a:pt x="28824" y="35257"/>
                  <a:pt x="28734" y="35897"/>
                  <a:pt x="28596" y="36519"/>
                </a:cubicBezTo>
                <a:moveTo>
                  <a:pt x="36519" y="29438"/>
                </a:moveTo>
                <a:cubicBezTo>
                  <a:pt x="38523" y="30766"/>
                  <a:pt x="37434" y="26917"/>
                  <a:pt x="37416" y="29949"/>
                </a:cubicBezTo>
                <a:moveTo>
                  <a:pt x="41834" y="15213"/>
                </a:moveTo>
                <a:cubicBezTo>
                  <a:pt x="41509" y="16245"/>
                  <a:pt x="41014" y="17161"/>
                  <a:pt x="40386" y="17889"/>
                </a:cubicBezTo>
                <a:moveTo>
                  <a:pt x="38360" y="5285"/>
                </a:moveTo>
                <a:cubicBezTo>
                  <a:pt x="38415" y="5702"/>
                  <a:pt x="38441" y="6125"/>
                  <a:pt x="38436" y="6549"/>
                </a:cubicBezTo>
                <a:moveTo>
                  <a:pt x="29114" y="3811"/>
                </a:moveTo>
                <a:cubicBezTo>
                  <a:pt x="29303" y="3228"/>
                  <a:pt x="29552" y="2685"/>
                  <a:pt x="29856" y="2199"/>
                </a:cubicBezTo>
                <a:moveTo>
                  <a:pt x="22177" y="4579"/>
                </a:moveTo>
                <a:cubicBezTo>
                  <a:pt x="22254" y="4097"/>
                  <a:pt x="22375" y="3630"/>
                  <a:pt x="22536" y="3189"/>
                </a:cubicBezTo>
                <a:moveTo>
                  <a:pt x="14036" y="5051"/>
                </a:moveTo>
                <a:cubicBezTo>
                  <a:pt x="14508" y="5427"/>
                  <a:pt x="14944" y="5880"/>
                  <a:pt x="15336" y="6399"/>
                </a:cubicBezTo>
                <a:moveTo>
                  <a:pt x="4163" y="15648"/>
                </a:moveTo>
                <a:cubicBezTo>
                  <a:pt x="4060" y="15184"/>
                  <a:pt x="3984" y="14710"/>
                  <a:pt x="3936" y="14229"/>
                </a:cubicBezTo>
              </a:path>
            </a:pathLst>
          </a:custGeom>
          <a:noFill/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25" name="TextovéPole 24"/>
          <p:cNvSpPr txBox="1"/>
          <p:nvPr/>
        </p:nvSpPr>
        <p:spPr>
          <a:xfrm rot="20998513">
            <a:off x="3055738" y="3669306"/>
            <a:ext cx="1881710" cy="584775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příslovce</a:t>
            </a:r>
            <a:endParaRPr lang="cs-CZ" sz="3200" dirty="0"/>
          </a:p>
        </p:txBody>
      </p:sp>
      <p:sp>
        <p:nvSpPr>
          <p:cNvPr id="27" name="Obláček 3"/>
          <p:cNvSpPr/>
          <p:nvPr/>
        </p:nvSpPr>
        <p:spPr>
          <a:xfrm rot="20975066">
            <a:off x="6911163" y="5094092"/>
            <a:ext cx="2028304" cy="1258272"/>
          </a:xfrm>
          <a:custGeom>
            <a:avLst/>
            <a:gdLst>
              <a:gd name="connsiteX0" fmla="*/ 3900 w 43200"/>
              <a:gd name="connsiteY0" fmla="*/ 14370 h 43200"/>
              <a:gd name="connsiteX1" fmla="*/ 5623 w 43200"/>
              <a:gd name="connsiteY1" fmla="*/ 6907 h 43200"/>
              <a:gd name="connsiteX2" fmla="*/ 14005 w 43200"/>
              <a:gd name="connsiteY2" fmla="*/ 5202 h 43200"/>
              <a:gd name="connsiteX3" fmla="*/ 22456 w 43200"/>
              <a:gd name="connsiteY3" fmla="*/ 3432 h 43200"/>
              <a:gd name="connsiteX4" fmla="*/ 25749 w 43200"/>
              <a:gd name="connsiteY4" fmla="*/ 200 h 43200"/>
              <a:gd name="connsiteX5" fmla="*/ 29833 w 43200"/>
              <a:gd name="connsiteY5" fmla="*/ 2481 h 43200"/>
              <a:gd name="connsiteX6" fmla="*/ 35463 w 43200"/>
              <a:gd name="connsiteY6" fmla="*/ 690 h 43200"/>
              <a:gd name="connsiteX7" fmla="*/ 38318 w 43200"/>
              <a:gd name="connsiteY7" fmla="*/ 5576 h 43200"/>
              <a:gd name="connsiteX8" fmla="*/ 41982 w 43200"/>
              <a:gd name="connsiteY8" fmla="*/ 10318 h 43200"/>
              <a:gd name="connsiteX9" fmla="*/ 41818 w 43200"/>
              <a:gd name="connsiteY9" fmla="*/ 15460 h 43200"/>
              <a:gd name="connsiteX10" fmla="*/ 43016 w 43200"/>
              <a:gd name="connsiteY10" fmla="*/ 23322 h 43200"/>
              <a:gd name="connsiteX11" fmla="*/ 37404 w 43200"/>
              <a:gd name="connsiteY11" fmla="*/ 30204 h 43200"/>
              <a:gd name="connsiteX12" fmla="*/ 35395 w 43200"/>
              <a:gd name="connsiteY12" fmla="*/ 36101 h 43200"/>
              <a:gd name="connsiteX13" fmla="*/ 28555 w 43200"/>
              <a:gd name="connsiteY13" fmla="*/ 36815 h 43200"/>
              <a:gd name="connsiteX14" fmla="*/ 23667 w 43200"/>
              <a:gd name="connsiteY14" fmla="*/ 43106 h 43200"/>
              <a:gd name="connsiteX15" fmla="*/ 16480 w 43200"/>
              <a:gd name="connsiteY15" fmla="*/ 39266 h 43200"/>
              <a:gd name="connsiteX16" fmla="*/ 5804 w 43200"/>
              <a:gd name="connsiteY16" fmla="*/ 35472 h 43200"/>
              <a:gd name="connsiteX17" fmla="*/ 1110 w 43200"/>
              <a:gd name="connsiteY17" fmla="*/ 31250 h 43200"/>
              <a:gd name="connsiteX18" fmla="*/ 2113 w 43200"/>
              <a:gd name="connsiteY18" fmla="*/ 25551 h 43200"/>
              <a:gd name="connsiteX19" fmla="*/ -5 w 43200"/>
              <a:gd name="connsiteY19" fmla="*/ 19704 h 43200"/>
              <a:gd name="connsiteX20" fmla="*/ 3863 w 43200"/>
              <a:gd name="connsiteY20" fmla="*/ 14507 h 43200"/>
              <a:gd name="connsiteX21" fmla="*/ 3900 w 43200"/>
              <a:gd name="connsiteY21" fmla="*/ 14370 h 43200"/>
              <a:gd name="connsiteX0" fmla="*/ 665134 w 2354560"/>
              <a:gd name="connsiteY0" fmla="*/ 933933 h 612648"/>
              <a:gd name="connsiteX1" fmla="*/ 648116 w 2354560"/>
              <a:gd name="connsiteY1" fmla="*/ 950951 h 612648"/>
              <a:gd name="connsiteX2" fmla="*/ 631098 w 2354560"/>
              <a:gd name="connsiteY2" fmla="*/ 933933 h 612648"/>
              <a:gd name="connsiteX3" fmla="*/ 648116 w 2354560"/>
              <a:gd name="connsiteY3" fmla="*/ 916915 h 612648"/>
              <a:gd name="connsiteX4" fmla="*/ 665134 w 2354560"/>
              <a:gd name="connsiteY4" fmla="*/ 933933 h 612648"/>
              <a:gd name="connsiteX0" fmla="*/ 767135 w 2354560"/>
              <a:gd name="connsiteY0" fmla="*/ 833140 h 612648"/>
              <a:gd name="connsiteX1" fmla="*/ 733099 w 2354560"/>
              <a:gd name="connsiteY1" fmla="*/ 867176 h 612648"/>
              <a:gd name="connsiteX2" fmla="*/ 699063 w 2354560"/>
              <a:gd name="connsiteY2" fmla="*/ 833140 h 612648"/>
              <a:gd name="connsiteX3" fmla="*/ 733099 w 2354560"/>
              <a:gd name="connsiteY3" fmla="*/ 799104 h 612648"/>
              <a:gd name="connsiteX4" fmla="*/ 767135 w 2354560"/>
              <a:gd name="connsiteY4" fmla="*/ 833140 h 612648"/>
              <a:gd name="connsiteX0" fmla="*/ 891076 w 2354560"/>
              <a:gd name="connsiteY0" fmla="*/ 706325 h 612648"/>
              <a:gd name="connsiteX1" fmla="*/ 840022 w 2354560"/>
              <a:gd name="connsiteY1" fmla="*/ 757379 h 612648"/>
              <a:gd name="connsiteX2" fmla="*/ 788968 w 2354560"/>
              <a:gd name="connsiteY2" fmla="*/ 706325 h 612648"/>
              <a:gd name="connsiteX3" fmla="*/ 840022 w 2354560"/>
              <a:gd name="connsiteY3" fmla="*/ 655271 h 612648"/>
              <a:gd name="connsiteX4" fmla="*/ 891076 w 2354560"/>
              <a:gd name="connsiteY4" fmla="*/ 706325 h 612648"/>
              <a:gd name="connsiteX0" fmla="*/ 4693 w 43200"/>
              <a:gd name="connsiteY0" fmla="*/ 26177 h 43200"/>
              <a:gd name="connsiteX1" fmla="*/ 2160 w 43200"/>
              <a:gd name="connsiteY1" fmla="*/ 25380 h 43200"/>
              <a:gd name="connsiteX2" fmla="*/ 6928 w 43200"/>
              <a:gd name="connsiteY2" fmla="*/ 34899 h 43200"/>
              <a:gd name="connsiteX3" fmla="*/ 5820 w 43200"/>
              <a:gd name="connsiteY3" fmla="*/ 35280 h 43200"/>
              <a:gd name="connsiteX4" fmla="*/ 16478 w 43200"/>
              <a:gd name="connsiteY4" fmla="*/ 39090 h 43200"/>
              <a:gd name="connsiteX5" fmla="*/ 15810 w 43200"/>
              <a:gd name="connsiteY5" fmla="*/ 37350 h 43200"/>
              <a:gd name="connsiteX6" fmla="*/ 28827 w 43200"/>
              <a:gd name="connsiteY6" fmla="*/ 34751 h 43200"/>
              <a:gd name="connsiteX7" fmla="*/ 28560 w 43200"/>
              <a:gd name="connsiteY7" fmla="*/ 36660 h 43200"/>
              <a:gd name="connsiteX8" fmla="*/ 34129 w 43200"/>
              <a:gd name="connsiteY8" fmla="*/ 22954 h 43200"/>
              <a:gd name="connsiteX9" fmla="*/ 37380 w 43200"/>
              <a:gd name="connsiteY9" fmla="*/ 30090 h 43200"/>
              <a:gd name="connsiteX10" fmla="*/ 41798 w 43200"/>
              <a:gd name="connsiteY10" fmla="*/ 15354 h 43200"/>
              <a:gd name="connsiteX11" fmla="*/ 40350 w 43200"/>
              <a:gd name="connsiteY11" fmla="*/ 18030 h 43200"/>
              <a:gd name="connsiteX12" fmla="*/ 38324 w 43200"/>
              <a:gd name="connsiteY12" fmla="*/ 5426 h 43200"/>
              <a:gd name="connsiteX13" fmla="*/ 38400 w 43200"/>
              <a:gd name="connsiteY13" fmla="*/ 6690 h 43200"/>
              <a:gd name="connsiteX14" fmla="*/ 29078 w 43200"/>
              <a:gd name="connsiteY14" fmla="*/ 3952 h 43200"/>
              <a:gd name="connsiteX15" fmla="*/ 29820 w 43200"/>
              <a:gd name="connsiteY15" fmla="*/ 2340 h 43200"/>
              <a:gd name="connsiteX16" fmla="*/ 22141 w 43200"/>
              <a:gd name="connsiteY16" fmla="*/ 4720 h 43200"/>
              <a:gd name="connsiteX17" fmla="*/ 22500 w 43200"/>
              <a:gd name="connsiteY17" fmla="*/ 3330 h 43200"/>
              <a:gd name="connsiteX18" fmla="*/ 14000 w 43200"/>
              <a:gd name="connsiteY18" fmla="*/ 5192 h 43200"/>
              <a:gd name="connsiteX19" fmla="*/ 15300 w 43200"/>
              <a:gd name="connsiteY19" fmla="*/ 6540 h 43200"/>
              <a:gd name="connsiteX20" fmla="*/ 4127 w 43200"/>
              <a:gd name="connsiteY20" fmla="*/ 15789 h 43200"/>
              <a:gd name="connsiteX21" fmla="*/ 3900 w 43200"/>
              <a:gd name="connsiteY21" fmla="*/ 14370 h 4320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50078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907656 w 2357612"/>
              <a:gd name="connsiteY3" fmla="*/ 940673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37200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830383 w 2357612"/>
              <a:gd name="connsiteY3" fmla="*/ 695974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7028"/>
              <a:gd name="connsiteX1" fmla="*/ 5659 w 43256"/>
              <a:gd name="connsiteY1" fmla="*/ 6766 h 67028"/>
              <a:gd name="connsiteX2" fmla="*/ 14041 w 43256"/>
              <a:gd name="connsiteY2" fmla="*/ 5061 h 67028"/>
              <a:gd name="connsiteX3" fmla="*/ 22492 w 43256"/>
              <a:gd name="connsiteY3" fmla="*/ 3291 h 67028"/>
              <a:gd name="connsiteX4" fmla="*/ 25785 w 43256"/>
              <a:gd name="connsiteY4" fmla="*/ 59 h 67028"/>
              <a:gd name="connsiteX5" fmla="*/ 29869 w 43256"/>
              <a:gd name="connsiteY5" fmla="*/ 2340 h 67028"/>
              <a:gd name="connsiteX6" fmla="*/ 35499 w 43256"/>
              <a:gd name="connsiteY6" fmla="*/ 549 h 67028"/>
              <a:gd name="connsiteX7" fmla="*/ 38354 w 43256"/>
              <a:gd name="connsiteY7" fmla="*/ 5435 h 67028"/>
              <a:gd name="connsiteX8" fmla="*/ 42018 w 43256"/>
              <a:gd name="connsiteY8" fmla="*/ 10177 h 67028"/>
              <a:gd name="connsiteX9" fmla="*/ 41854 w 43256"/>
              <a:gd name="connsiteY9" fmla="*/ 15319 h 67028"/>
              <a:gd name="connsiteX10" fmla="*/ 43052 w 43256"/>
              <a:gd name="connsiteY10" fmla="*/ 23181 h 67028"/>
              <a:gd name="connsiteX11" fmla="*/ 37440 w 43256"/>
              <a:gd name="connsiteY11" fmla="*/ 30063 h 67028"/>
              <a:gd name="connsiteX12" fmla="*/ 35431 w 43256"/>
              <a:gd name="connsiteY12" fmla="*/ 35960 h 67028"/>
              <a:gd name="connsiteX13" fmla="*/ 28591 w 43256"/>
              <a:gd name="connsiteY13" fmla="*/ 36674 h 67028"/>
              <a:gd name="connsiteX14" fmla="*/ 23703 w 43256"/>
              <a:gd name="connsiteY14" fmla="*/ 42965 h 67028"/>
              <a:gd name="connsiteX15" fmla="*/ 16516 w 43256"/>
              <a:gd name="connsiteY15" fmla="*/ 39125 h 67028"/>
              <a:gd name="connsiteX16" fmla="*/ 5840 w 43256"/>
              <a:gd name="connsiteY16" fmla="*/ 35331 h 67028"/>
              <a:gd name="connsiteX17" fmla="*/ 1146 w 43256"/>
              <a:gd name="connsiteY17" fmla="*/ 31109 h 67028"/>
              <a:gd name="connsiteX18" fmla="*/ 2149 w 43256"/>
              <a:gd name="connsiteY18" fmla="*/ 25410 h 67028"/>
              <a:gd name="connsiteX19" fmla="*/ 31 w 43256"/>
              <a:gd name="connsiteY19" fmla="*/ 19563 h 67028"/>
              <a:gd name="connsiteX20" fmla="*/ 3899 w 43256"/>
              <a:gd name="connsiteY20" fmla="*/ 14366 h 67028"/>
              <a:gd name="connsiteX21" fmla="*/ 3936 w 43256"/>
              <a:gd name="connsiteY21" fmla="*/ 14229 h 67028"/>
              <a:gd name="connsiteX0" fmla="*/ 847401 w 2357612"/>
              <a:gd name="connsiteY0" fmla="*/ 687234 h 950561"/>
              <a:gd name="connsiteX1" fmla="*/ 650078 w 2357612"/>
              <a:gd name="connsiteY1" fmla="*/ 948951 h 950561"/>
              <a:gd name="connsiteX2" fmla="*/ 864879 w 2357612"/>
              <a:gd name="connsiteY2" fmla="*/ 545567 h 950561"/>
              <a:gd name="connsiteX3" fmla="*/ 830383 w 2357612"/>
              <a:gd name="connsiteY3" fmla="*/ 695974 h 950561"/>
              <a:gd name="connsiteX4" fmla="*/ 847401 w 2357612"/>
              <a:gd name="connsiteY4" fmla="*/ 687234 h 950561"/>
              <a:gd name="connsiteX0" fmla="*/ 769097 w 2357612"/>
              <a:gd name="connsiteY0" fmla="*/ 831140 h 950561"/>
              <a:gd name="connsiteX1" fmla="*/ 735061 w 2357612"/>
              <a:gd name="connsiteY1" fmla="*/ 865176 h 950561"/>
              <a:gd name="connsiteX2" fmla="*/ 701025 w 2357612"/>
              <a:gd name="connsiteY2" fmla="*/ 831140 h 950561"/>
              <a:gd name="connsiteX3" fmla="*/ 735061 w 2357612"/>
              <a:gd name="connsiteY3" fmla="*/ 797104 h 950561"/>
              <a:gd name="connsiteX4" fmla="*/ 769097 w 2357612"/>
              <a:gd name="connsiteY4" fmla="*/ 831140 h 950561"/>
              <a:gd name="connsiteX0" fmla="*/ 893038 w 2357612"/>
              <a:gd name="connsiteY0" fmla="*/ 704325 h 950561"/>
              <a:gd name="connsiteX1" fmla="*/ 841984 w 2357612"/>
              <a:gd name="connsiteY1" fmla="*/ 755379 h 950561"/>
              <a:gd name="connsiteX2" fmla="*/ 790930 w 2357612"/>
              <a:gd name="connsiteY2" fmla="*/ 704325 h 950561"/>
              <a:gd name="connsiteX3" fmla="*/ 841984 w 2357612"/>
              <a:gd name="connsiteY3" fmla="*/ 653271 h 950561"/>
              <a:gd name="connsiteX4" fmla="*/ 893038 w 2357612"/>
              <a:gd name="connsiteY4" fmla="*/ 704325 h 950561"/>
              <a:gd name="connsiteX0" fmla="*/ 4729 w 43256"/>
              <a:gd name="connsiteY0" fmla="*/ 26036 h 67028"/>
              <a:gd name="connsiteX1" fmla="*/ 2196 w 43256"/>
              <a:gd name="connsiteY1" fmla="*/ 25239 h 67028"/>
              <a:gd name="connsiteX2" fmla="*/ 6964 w 43256"/>
              <a:gd name="connsiteY2" fmla="*/ 34758 h 67028"/>
              <a:gd name="connsiteX3" fmla="*/ 5856 w 43256"/>
              <a:gd name="connsiteY3" fmla="*/ 35139 h 67028"/>
              <a:gd name="connsiteX4" fmla="*/ 16514 w 43256"/>
              <a:gd name="connsiteY4" fmla="*/ 38949 h 67028"/>
              <a:gd name="connsiteX5" fmla="*/ 15846 w 43256"/>
              <a:gd name="connsiteY5" fmla="*/ 37209 h 67028"/>
              <a:gd name="connsiteX6" fmla="*/ 28863 w 43256"/>
              <a:gd name="connsiteY6" fmla="*/ 34610 h 67028"/>
              <a:gd name="connsiteX7" fmla="*/ 28596 w 43256"/>
              <a:gd name="connsiteY7" fmla="*/ 36519 h 67028"/>
              <a:gd name="connsiteX8" fmla="*/ 34165 w 43256"/>
              <a:gd name="connsiteY8" fmla="*/ 22813 h 67028"/>
              <a:gd name="connsiteX9" fmla="*/ 37416 w 43256"/>
              <a:gd name="connsiteY9" fmla="*/ 29949 h 67028"/>
              <a:gd name="connsiteX10" fmla="*/ 41834 w 43256"/>
              <a:gd name="connsiteY10" fmla="*/ 15213 h 67028"/>
              <a:gd name="connsiteX11" fmla="*/ 40386 w 43256"/>
              <a:gd name="connsiteY11" fmla="*/ 17889 h 67028"/>
              <a:gd name="connsiteX12" fmla="*/ 38360 w 43256"/>
              <a:gd name="connsiteY12" fmla="*/ 5285 h 67028"/>
              <a:gd name="connsiteX13" fmla="*/ 38436 w 43256"/>
              <a:gd name="connsiteY13" fmla="*/ 6549 h 67028"/>
              <a:gd name="connsiteX14" fmla="*/ 29114 w 43256"/>
              <a:gd name="connsiteY14" fmla="*/ 3811 h 67028"/>
              <a:gd name="connsiteX15" fmla="*/ 29856 w 43256"/>
              <a:gd name="connsiteY15" fmla="*/ 2199 h 67028"/>
              <a:gd name="connsiteX16" fmla="*/ 22177 w 43256"/>
              <a:gd name="connsiteY16" fmla="*/ 4579 h 67028"/>
              <a:gd name="connsiteX17" fmla="*/ 22536 w 43256"/>
              <a:gd name="connsiteY17" fmla="*/ 3189 h 67028"/>
              <a:gd name="connsiteX18" fmla="*/ 14036 w 43256"/>
              <a:gd name="connsiteY18" fmla="*/ 5051 h 67028"/>
              <a:gd name="connsiteX19" fmla="*/ 15336 w 43256"/>
              <a:gd name="connsiteY19" fmla="*/ 6399 h 67028"/>
              <a:gd name="connsiteX20" fmla="*/ 4163 w 43256"/>
              <a:gd name="connsiteY20" fmla="*/ 15648 h 67028"/>
              <a:gd name="connsiteX21" fmla="*/ 3936 w 43256"/>
              <a:gd name="connsiteY21" fmla="*/ 14229 h 67028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769097 w 2357612"/>
              <a:gd name="connsiteY0" fmla="*/ 831140 h 865176"/>
              <a:gd name="connsiteX1" fmla="*/ 735061 w 2357612"/>
              <a:gd name="connsiteY1" fmla="*/ 865176 h 865176"/>
              <a:gd name="connsiteX2" fmla="*/ 701025 w 2357612"/>
              <a:gd name="connsiteY2" fmla="*/ 831140 h 865176"/>
              <a:gd name="connsiteX3" fmla="*/ 735061 w 2357612"/>
              <a:gd name="connsiteY3" fmla="*/ 797104 h 865176"/>
              <a:gd name="connsiteX4" fmla="*/ 769097 w 2357612"/>
              <a:gd name="connsiteY4" fmla="*/ 831140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735061 w 2357612"/>
              <a:gd name="connsiteY3" fmla="*/ 797104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850970 w 2357612"/>
              <a:gd name="connsiteY3" fmla="*/ 578163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872128 w 2357612"/>
              <a:gd name="connsiteY0" fmla="*/ 573563 h 865176"/>
              <a:gd name="connsiteX1" fmla="*/ 735061 w 2357612"/>
              <a:gd name="connsiteY1" fmla="*/ 865176 h 865176"/>
              <a:gd name="connsiteX2" fmla="*/ 855571 w 2357612"/>
              <a:gd name="connsiteY2" fmla="*/ 573563 h 865176"/>
              <a:gd name="connsiteX3" fmla="*/ 850970 w 2357612"/>
              <a:gd name="connsiteY3" fmla="*/ 578163 h 865176"/>
              <a:gd name="connsiteX4" fmla="*/ 872128 w 2357612"/>
              <a:gd name="connsiteY4" fmla="*/ 573563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53265"/>
              <a:gd name="connsiteX1" fmla="*/ 5659 w 43256"/>
              <a:gd name="connsiteY1" fmla="*/ 6766 h 53265"/>
              <a:gd name="connsiteX2" fmla="*/ 14041 w 43256"/>
              <a:gd name="connsiteY2" fmla="*/ 5061 h 53265"/>
              <a:gd name="connsiteX3" fmla="*/ 22492 w 43256"/>
              <a:gd name="connsiteY3" fmla="*/ 3291 h 53265"/>
              <a:gd name="connsiteX4" fmla="*/ 25785 w 43256"/>
              <a:gd name="connsiteY4" fmla="*/ 59 h 53265"/>
              <a:gd name="connsiteX5" fmla="*/ 29869 w 43256"/>
              <a:gd name="connsiteY5" fmla="*/ 2340 h 53265"/>
              <a:gd name="connsiteX6" fmla="*/ 35499 w 43256"/>
              <a:gd name="connsiteY6" fmla="*/ 549 h 53265"/>
              <a:gd name="connsiteX7" fmla="*/ 38354 w 43256"/>
              <a:gd name="connsiteY7" fmla="*/ 5435 h 53265"/>
              <a:gd name="connsiteX8" fmla="*/ 42018 w 43256"/>
              <a:gd name="connsiteY8" fmla="*/ 10177 h 53265"/>
              <a:gd name="connsiteX9" fmla="*/ 41854 w 43256"/>
              <a:gd name="connsiteY9" fmla="*/ 15319 h 53265"/>
              <a:gd name="connsiteX10" fmla="*/ 43052 w 43256"/>
              <a:gd name="connsiteY10" fmla="*/ 23181 h 53265"/>
              <a:gd name="connsiteX11" fmla="*/ 37440 w 43256"/>
              <a:gd name="connsiteY11" fmla="*/ 30063 h 53265"/>
              <a:gd name="connsiteX12" fmla="*/ 35431 w 43256"/>
              <a:gd name="connsiteY12" fmla="*/ 35960 h 53265"/>
              <a:gd name="connsiteX13" fmla="*/ 28591 w 43256"/>
              <a:gd name="connsiteY13" fmla="*/ 36674 h 53265"/>
              <a:gd name="connsiteX14" fmla="*/ 23703 w 43256"/>
              <a:gd name="connsiteY14" fmla="*/ 42965 h 53265"/>
              <a:gd name="connsiteX15" fmla="*/ 16516 w 43256"/>
              <a:gd name="connsiteY15" fmla="*/ 39125 h 53265"/>
              <a:gd name="connsiteX16" fmla="*/ 5840 w 43256"/>
              <a:gd name="connsiteY16" fmla="*/ 35331 h 53265"/>
              <a:gd name="connsiteX17" fmla="*/ 1146 w 43256"/>
              <a:gd name="connsiteY17" fmla="*/ 31109 h 53265"/>
              <a:gd name="connsiteX18" fmla="*/ 2149 w 43256"/>
              <a:gd name="connsiteY18" fmla="*/ 25410 h 53265"/>
              <a:gd name="connsiteX19" fmla="*/ 31 w 43256"/>
              <a:gd name="connsiteY19" fmla="*/ 19563 h 53265"/>
              <a:gd name="connsiteX20" fmla="*/ 3899 w 43256"/>
              <a:gd name="connsiteY20" fmla="*/ 14366 h 53265"/>
              <a:gd name="connsiteX21" fmla="*/ 3936 w 43256"/>
              <a:gd name="connsiteY21" fmla="*/ 14229 h 53265"/>
              <a:gd name="connsiteX0" fmla="*/ 847401 w 2357612"/>
              <a:gd name="connsiteY0" fmla="*/ 687234 h 755379"/>
              <a:gd name="connsiteX1" fmla="*/ 881898 w 2357612"/>
              <a:gd name="connsiteY1" fmla="*/ 523948 h 755379"/>
              <a:gd name="connsiteX2" fmla="*/ 864879 w 2357612"/>
              <a:gd name="connsiteY2" fmla="*/ 545567 h 755379"/>
              <a:gd name="connsiteX3" fmla="*/ 830383 w 2357612"/>
              <a:gd name="connsiteY3" fmla="*/ 695974 h 755379"/>
              <a:gd name="connsiteX4" fmla="*/ 847401 w 2357612"/>
              <a:gd name="connsiteY4" fmla="*/ 687234 h 755379"/>
              <a:gd name="connsiteX0" fmla="*/ 872128 w 2357612"/>
              <a:gd name="connsiteY0" fmla="*/ 573563 h 755379"/>
              <a:gd name="connsiteX1" fmla="*/ 915365 w 2357612"/>
              <a:gd name="connsiteY1" fmla="*/ 646235 h 755379"/>
              <a:gd name="connsiteX2" fmla="*/ 855571 w 2357612"/>
              <a:gd name="connsiteY2" fmla="*/ 573563 h 755379"/>
              <a:gd name="connsiteX3" fmla="*/ 850970 w 2357612"/>
              <a:gd name="connsiteY3" fmla="*/ 578163 h 755379"/>
              <a:gd name="connsiteX4" fmla="*/ 872128 w 2357612"/>
              <a:gd name="connsiteY4" fmla="*/ 573563 h 755379"/>
              <a:gd name="connsiteX0" fmla="*/ 893038 w 2357612"/>
              <a:gd name="connsiteY0" fmla="*/ 704325 h 755379"/>
              <a:gd name="connsiteX1" fmla="*/ 841984 w 2357612"/>
              <a:gd name="connsiteY1" fmla="*/ 755379 h 755379"/>
              <a:gd name="connsiteX2" fmla="*/ 790930 w 2357612"/>
              <a:gd name="connsiteY2" fmla="*/ 704325 h 755379"/>
              <a:gd name="connsiteX3" fmla="*/ 841984 w 2357612"/>
              <a:gd name="connsiteY3" fmla="*/ 653271 h 755379"/>
              <a:gd name="connsiteX4" fmla="*/ 893038 w 2357612"/>
              <a:gd name="connsiteY4" fmla="*/ 704325 h 755379"/>
              <a:gd name="connsiteX0" fmla="*/ 4729 w 43256"/>
              <a:gd name="connsiteY0" fmla="*/ 26036 h 53265"/>
              <a:gd name="connsiteX1" fmla="*/ 2196 w 43256"/>
              <a:gd name="connsiteY1" fmla="*/ 25239 h 53265"/>
              <a:gd name="connsiteX2" fmla="*/ 6964 w 43256"/>
              <a:gd name="connsiteY2" fmla="*/ 34758 h 53265"/>
              <a:gd name="connsiteX3" fmla="*/ 5856 w 43256"/>
              <a:gd name="connsiteY3" fmla="*/ 35139 h 53265"/>
              <a:gd name="connsiteX4" fmla="*/ 16514 w 43256"/>
              <a:gd name="connsiteY4" fmla="*/ 38949 h 53265"/>
              <a:gd name="connsiteX5" fmla="*/ 15846 w 43256"/>
              <a:gd name="connsiteY5" fmla="*/ 37209 h 53265"/>
              <a:gd name="connsiteX6" fmla="*/ 28863 w 43256"/>
              <a:gd name="connsiteY6" fmla="*/ 34610 h 53265"/>
              <a:gd name="connsiteX7" fmla="*/ 28596 w 43256"/>
              <a:gd name="connsiteY7" fmla="*/ 36519 h 53265"/>
              <a:gd name="connsiteX8" fmla="*/ 34165 w 43256"/>
              <a:gd name="connsiteY8" fmla="*/ 22813 h 53265"/>
              <a:gd name="connsiteX9" fmla="*/ 37416 w 43256"/>
              <a:gd name="connsiteY9" fmla="*/ 29949 h 53265"/>
              <a:gd name="connsiteX10" fmla="*/ 41834 w 43256"/>
              <a:gd name="connsiteY10" fmla="*/ 15213 h 53265"/>
              <a:gd name="connsiteX11" fmla="*/ 40386 w 43256"/>
              <a:gd name="connsiteY11" fmla="*/ 17889 h 53265"/>
              <a:gd name="connsiteX12" fmla="*/ 38360 w 43256"/>
              <a:gd name="connsiteY12" fmla="*/ 5285 h 53265"/>
              <a:gd name="connsiteX13" fmla="*/ 38436 w 43256"/>
              <a:gd name="connsiteY13" fmla="*/ 6549 h 53265"/>
              <a:gd name="connsiteX14" fmla="*/ 29114 w 43256"/>
              <a:gd name="connsiteY14" fmla="*/ 3811 h 53265"/>
              <a:gd name="connsiteX15" fmla="*/ 29856 w 43256"/>
              <a:gd name="connsiteY15" fmla="*/ 2199 h 53265"/>
              <a:gd name="connsiteX16" fmla="*/ 22177 w 43256"/>
              <a:gd name="connsiteY16" fmla="*/ 4579 h 53265"/>
              <a:gd name="connsiteX17" fmla="*/ 22536 w 43256"/>
              <a:gd name="connsiteY17" fmla="*/ 3189 h 53265"/>
              <a:gd name="connsiteX18" fmla="*/ 14036 w 43256"/>
              <a:gd name="connsiteY18" fmla="*/ 5051 h 53265"/>
              <a:gd name="connsiteX19" fmla="*/ 15336 w 43256"/>
              <a:gd name="connsiteY19" fmla="*/ 6399 h 53265"/>
              <a:gd name="connsiteX20" fmla="*/ 4163 w 43256"/>
              <a:gd name="connsiteY20" fmla="*/ 15648 h 53265"/>
              <a:gd name="connsiteX21" fmla="*/ 3936 w 43256"/>
              <a:gd name="connsiteY21" fmla="*/ 14229 h 53265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790930 w 2357612"/>
              <a:gd name="connsiteY2" fmla="*/ 704325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58841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58841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49122"/>
              <a:gd name="connsiteX1" fmla="*/ 5659 w 43256"/>
              <a:gd name="connsiteY1" fmla="*/ 6766 h 49122"/>
              <a:gd name="connsiteX2" fmla="*/ 14041 w 43256"/>
              <a:gd name="connsiteY2" fmla="*/ 5061 h 49122"/>
              <a:gd name="connsiteX3" fmla="*/ 22492 w 43256"/>
              <a:gd name="connsiteY3" fmla="*/ 3291 h 49122"/>
              <a:gd name="connsiteX4" fmla="*/ 25785 w 43256"/>
              <a:gd name="connsiteY4" fmla="*/ 59 h 49122"/>
              <a:gd name="connsiteX5" fmla="*/ 29869 w 43256"/>
              <a:gd name="connsiteY5" fmla="*/ 2340 h 49122"/>
              <a:gd name="connsiteX6" fmla="*/ 35499 w 43256"/>
              <a:gd name="connsiteY6" fmla="*/ 549 h 49122"/>
              <a:gd name="connsiteX7" fmla="*/ 38354 w 43256"/>
              <a:gd name="connsiteY7" fmla="*/ 5435 h 49122"/>
              <a:gd name="connsiteX8" fmla="*/ 42018 w 43256"/>
              <a:gd name="connsiteY8" fmla="*/ 10177 h 49122"/>
              <a:gd name="connsiteX9" fmla="*/ 41854 w 43256"/>
              <a:gd name="connsiteY9" fmla="*/ 15319 h 49122"/>
              <a:gd name="connsiteX10" fmla="*/ 43052 w 43256"/>
              <a:gd name="connsiteY10" fmla="*/ 23181 h 49122"/>
              <a:gd name="connsiteX11" fmla="*/ 37440 w 43256"/>
              <a:gd name="connsiteY11" fmla="*/ 30063 h 49122"/>
              <a:gd name="connsiteX12" fmla="*/ 35431 w 43256"/>
              <a:gd name="connsiteY12" fmla="*/ 35960 h 49122"/>
              <a:gd name="connsiteX13" fmla="*/ 28591 w 43256"/>
              <a:gd name="connsiteY13" fmla="*/ 36674 h 49122"/>
              <a:gd name="connsiteX14" fmla="*/ 23703 w 43256"/>
              <a:gd name="connsiteY14" fmla="*/ 42965 h 49122"/>
              <a:gd name="connsiteX15" fmla="*/ 16516 w 43256"/>
              <a:gd name="connsiteY15" fmla="*/ 39125 h 49122"/>
              <a:gd name="connsiteX16" fmla="*/ 5840 w 43256"/>
              <a:gd name="connsiteY16" fmla="*/ 35331 h 49122"/>
              <a:gd name="connsiteX17" fmla="*/ 1146 w 43256"/>
              <a:gd name="connsiteY17" fmla="*/ 31109 h 49122"/>
              <a:gd name="connsiteX18" fmla="*/ 2149 w 43256"/>
              <a:gd name="connsiteY18" fmla="*/ 25410 h 49122"/>
              <a:gd name="connsiteX19" fmla="*/ 31 w 43256"/>
              <a:gd name="connsiteY19" fmla="*/ 19563 h 49122"/>
              <a:gd name="connsiteX20" fmla="*/ 3899 w 43256"/>
              <a:gd name="connsiteY20" fmla="*/ 14366 h 49122"/>
              <a:gd name="connsiteX21" fmla="*/ 3936 w 43256"/>
              <a:gd name="connsiteY21" fmla="*/ 14229 h 49122"/>
              <a:gd name="connsiteX0" fmla="*/ 873159 w 2357612"/>
              <a:gd name="connsiteY0" fmla="*/ 597082 h 696623"/>
              <a:gd name="connsiteX1" fmla="*/ 881898 w 2357612"/>
              <a:gd name="connsiteY1" fmla="*/ 523948 h 696623"/>
              <a:gd name="connsiteX2" fmla="*/ 864879 w 2357612"/>
              <a:gd name="connsiteY2" fmla="*/ 545567 h 696623"/>
              <a:gd name="connsiteX3" fmla="*/ 830383 w 2357612"/>
              <a:gd name="connsiteY3" fmla="*/ 695974 h 696623"/>
              <a:gd name="connsiteX4" fmla="*/ 873159 w 2357612"/>
              <a:gd name="connsiteY4" fmla="*/ 597082 h 696623"/>
              <a:gd name="connsiteX0" fmla="*/ 872128 w 2357612"/>
              <a:gd name="connsiteY0" fmla="*/ 573563 h 696623"/>
              <a:gd name="connsiteX1" fmla="*/ 915365 w 2357612"/>
              <a:gd name="connsiteY1" fmla="*/ 646235 h 696623"/>
              <a:gd name="connsiteX2" fmla="*/ 855571 w 2357612"/>
              <a:gd name="connsiteY2" fmla="*/ 573563 h 696623"/>
              <a:gd name="connsiteX3" fmla="*/ 850970 w 2357612"/>
              <a:gd name="connsiteY3" fmla="*/ 578163 h 696623"/>
              <a:gd name="connsiteX4" fmla="*/ 872128 w 2357612"/>
              <a:gd name="connsiteY4" fmla="*/ 573563 h 696623"/>
              <a:gd name="connsiteX0" fmla="*/ 893038 w 2357612"/>
              <a:gd name="connsiteY0" fmla="*/ 588415 h 696623"/>
              <a:gd name="connsiteX1" fmla="*/ 880620 w 2357612"/>
              <a:gd name="connsiteY1" fmla="*/ 600833 h 696623"/>
              <a:gd name="connsiteX2" fmla="*/ 881082 w 2357612"/>
              <a:gd name="connsiteY2" fmla="*/ 575536 h 696623"/>
              <a:gd name="connsiteX3" fmla="*/ 841984 w 2357612"/>
              <a:gd name="connsiteY3" fmla="*/ 653271 h 696623"/>
              <a:gd name="connsiteX4" fmla="*/ 893038 w 2357612"/>
              <a:gd name="connsiteY4" fmla="*/ 588415 h 696623"/>
              <a:gd name="connsiteX0" fmla="*/ 4729 w 43256"/>
              <a:gd name="connsiteY0" fmla="*/ 26036 h 49122"/>
              <a:gd name="connsiteX1" fmla="*/ 2196 w 43256"/>
              <a:gd name="connsiteY1" fmla="*/ 25239 h 49122"/>
              <a:gd name="connsiteX2" fmla="*/ 6964 w 43256"/>
              <a:gd name="connsiteY2" fmla="*/ 34758 h 49122"/>
              <a:gd name="connsiteX3" fmla="*/ 5856 w 43256"/>
              <a:gd name="connsiteY3" fmla="*/ 35139 h 49122"/>
              <a:gd name="connsiteX4" fmla="*/ 16514 w 43256"/>
              <a:gd name="connsiteY4" fmla="*/ 38949 h 49122"/>
              <a:gd name="connsiteX5" fmla="*/ 15846 w 43256"/>
              <a:gd name="connsiteY5" fmla="*/ 37209 h 49122"/>
              <a:gd name="connsiteX6" fmla="*/ 28863 w 43256"/>
              <a:gd name="connsiteY6" fmla="*/ 34610 h 49122"/>
              <a:gd name="connsiteX7" fmla="*/ 28596 w 43256"/>
              <a:gd name="connsiteY7" fmla="*/ 36519 h 49122"/>
              <a:gd name="connsiteX8" fmla="*/ 34165 w 43256"/>
              <a:gd name="connsiteY8" fmla="*/ 22813 h 49122"/>
              <a:gd name="connsiteX9" fmla="*/ 37416 w 43256"/>
              <a:gd name="connsiteY9" fmla="*/ 29949 h 49122"/>
              <a:gd name="connsiteX10" fmla="*/ 41834 w 43256"/>
              <a:gd name="connsiteY10" fmla="*/ 15213 h 49122"/>
              <a:gd name="connsiteX11" fmla="*/ 40386 w 43256"/>
              <a:gd name="connsiteY11" fmla="*/ 17889 h 49122"/>
              <a:gd name="connsiteX12" fmla="*/ 38360 w 43256"/>
              <a:gd name="connsiteY12" fmla="*/ 5285 h 49122"/>
              <a:gd name="connsiteX13" fmla="*/ 38436 w 43256"/>
              <a:gd name="connsiteY13" fmla="*/ 6549 h 49122"/>
              <a:gd name="connsiteX14" fmla="*/ 29114 w 43256"/>
              <a:gd name="connsiteY14" fmla="*/ 3811 h 49122"/>
              <a:gd name="connsiteX15" fmla="*/ 29856 w 43256"/>
              <a:gd name="connsiteY15" fmla="*/ 2199 h 49122"/>
              <a:gd name="connsiteX16" fmla="*/ 22177 w 43256"/>
              <a:gd name="connsiteY16" fmla="*/ 4579 h 49122"/>
              <a:gd name="connsiteX17" fmla="*/ 22536 w 43256"/>
              <a:gd name="connsiteY17" fmla="*/ 3189 h 49122"/>
              <a:gd name="connsiteX18" fmla="*/ 14036 w 43256"/>
              <a:gd name="connsiteY18" fmla="*/ 5051 h 49122"/>
              <a:gd name="connsiteX19" fmla="*/ 15336 w 43256"/>
              <a:gd name="connsiteY19" fmla="*/ 6399 h 49122"/>
              <a:gd name="connsiteX20" fmla="*/ 4163 w 43256"/>
              <a:gd name="connsiteY20" fmla="*/ 15648 h 49122"/>
              <a:gd name="connsiteX21" fmla="*/ 3936 w 43256"/>
              <a:gd name="connsiteY21" fmla="*/ 14229 h 49122"/>
              <a:gd name="connsiteX0" fmla="*/ 3936 w 43256"/>
              <a:gd name="connsiteY0" fmla="*/ 14229 h 46069"/>
              <a:gd name="connsiteX1" fmla="*/ 5659 w 43256"/>
              <a:gd name="connsiteY1" fmla="*/ 6766 h 46069"/>
              <a:gd name="connsiteX2" fmla="*/ 14041 w 43256"/>
              <a:gd name="connsiteY2" fmla="*/ 5061 h 46069"/>
              <a:gd name="connsiteX3" fmla="*/ 22492 w 43256"/>
              <a:gd name="connsiteY3" fmla="*/ 3291 h 46069"/>
              <a:gd name="connsiteX4" fmla="*/ 25785 w 43256"/>
              <a:gd name="connsiteY4" fmla="*/ 59 h 46069"/>
              <a:gd name="connsiteX5" fmla="*/ 29869 w 43256"/>
              <a:gd name="connsiteY5" fmla="*/ 2340 h 46069"/>
              <a:gd name="connsiteX6" fmla="*/ 35499 w 43256"/>
              <a:gd name="connsiteY6" fmla="*/ 549 h 46069"/>
              <a:gd name="connsiteX7" fmla="*/ 38354 w 43256"/>
              <a:gd name="connsiteY7" fmla="*/ 5435 h 46069"/>
              <a:gd name="connsiteX8" fmla="*/ 42018 w 43256"/>
              <a:gd name="connsiteY8" fmla="*/ 10177 h 46069"/>
              <a:gd name="connsiteX9" fmla="*/ 41854 w 43256"/>
              <a:gd name="connsiteY9" fmla="*/ 15319 h 46069"/>
              <a:gd name="connsiteX10" fmla="*/ 43052 w 43256"/>
              <a:gd name="connsiteY10" fmla="*/ 23181 h 46069"/>
              <a:gd name="connsiteX11" fmla="*/ 37440 w 43256"/>
              <a:gd name="connsiteY11" fmla="*/ 30063 h 46069"/>
              <a:gd name="connsiteX12" fmla="*/ 35431 w 43256"/>
              <a:gd name="connsiteY12" fmla="*/ 35960 h 46069"/>
              <a:gd name="connsiteX13" fmla="*/ 28591 w 43256"/>
              <a:gd name="connsiteY13" fmla="*/ 36674 h 46069"/>
              <a:gd name="connsiteX14" fmla="*/ 23703 w 43256"/>
              <a:gd name="connsiteY14" fmla="*/ 42965 h 46069"/>
              <a:gd name="connsiteX15" fmla="*/ 16516 w 43256"/>
              <a:gd name="connsiteY15" fmla="*/ 39125 h 46069"/>
              <a:gd name="connsiteX16" fmla="*/ 5840 w 43256"/>
              <a:gd name="connsiteY16" fmla="*/ 35331 h 46069"/>
              <a:gd name="connsiteX17" fmla="*/ 1146 w 43256"/>
              <a:gd name="connsiteY17" fmla="*/ 31109 h 46069"/>
              <a:gd name="connsiteX18" fmla="*/ 2149 w 43256"/>
              <a:gd name="connsiteY18" fmla="*/ 25410 h 46069"/>
              <a:gd name="connsiteX19" fmla="*/ 31 w 43256"/>
              <a:gd name="connsiteY19" fmla="*/ 19563 h 46069"/>
              <a:gd name="connsiteX20" fmla="*/ 3899 w 43256"/>
              <a:gd name="connsiteY20" fmla="*/ 14366 h 46069"/>
              <a:gd name="connsiteX21" fmla="*/ 3936 w 43256"/>
              <a:gd name="connsiteY21" fmla="*/ 14229 h 46069"/>
              <a:gd name="connsiteX0" fmla="*/ 873159 w 2357612"/>
              <a:gd name="connsiteY0" fmla="*/ 597082 h 653328"/>
              <a:gd name="connsiteX1" fmla="*/ 881898 w 2357612"/>
              <a:gd name="connsiteY1" fmla="*/ 523948 h 653328"/>
              <a:gd name="connsiteX2" fmla="*/ 864879 w 2357612"/>
              <a:gd name="connsiteY2" fmla="*/ 545567 h 653328"/>
              <a:gd name="connsiteX3" fmla="*/ 881898 w 2357612"/>
              <a:gd name="connsiteY3" fmla="*/ 554307 h 653328"/>
              <a:gd name="connsiteX4" fmla="*/ 873159 w 2357612"/>
              <a:gd name="connsiteY4" fmla="*/ 597082 h 653328"/>
              <a:gd name="connsiteX0" fmla="*/ 872128 w 2357612"/>
              <a:gd name="connsiteY0" fmla="*/ 573563 h 653328"/>
              <a:gd name="connsiteX1" fmla="*/ 915365 w 2357612"/>
              <a:gd name="connsiteY1" fmla="*/ 646235 h 653328"/>
              <a:gd name="connsiteX2" fmla="*/ 855571 w 2357612"/>
              <a:gd name="connsiteY2" fmla="*/ 573563 h 653328"/>
              <a:gd name="connsiteX3" fmla="*/ 850970 w 2357612"/>
              <a:gd name="connsiteY3" fmla="*/ 578163 h 653328"/>
              <a:gd name="connsiteX4" fmla="*/ 872128 w 2357612"/>
              <a:gd name="connsiteY4" fmla="*/ 573563 h 653328"/>
              <a:gd name="connsiteX0" fmla="*/ 893038 w 2357612"/>
              <a:gd name="connsiteY0" fmla="*/ 588415 h 653328"/>
              <a:gd name="connsiteX1" fmla="*/ 880620 w 2357612"/>
              <a:gd name="connsiteY1" fmla="*/ 600833 h 653328"/>
              <a:gd name="connsiteX2" fmla="*/ 881082 w 2357612"/>
              <a:gd name="connsiteY2" fmla="*/ 575536 h 653328"/>
              <a:gd name="connsiteX3" fmla="*/ 841984 w 2357612"/>
              <a:gd name="connsiteY3" fmla="*/ 653271 h 653328"/>
              <a:gd name="connsiteX4" fmla="*/ 893038 w 2357612"/>
              <a:gd name="connsiteY4" fmla="*/ 588415 h 653328"/>
              <a:gd name="connsiteX0" fmla="*/ 4729 w 43256"/>
              <a:gd name="connsiteY0" fmla="*/ 26036 h 46069"/>
              <a:gd name="connsiteX1" fmla="*/ 2196 w 43256"/>
              <a:gd name="connsiteY1" fmla="*/ 25239 h 46069"/>
              <a:gd name="connsiteX2" fmla="*/ 6964 w 43256"/>
              <a:gd name="connsiteY2" fmla="*/ 34758 h 46069"/>
              <a:gd name="connsiteX3" fmla="*/ 5856 w 43256"/>
              <a:gd name="connsiteY3" fmla="*/ 35139 h 46069"/>
              <a:gd name="connsiteX4" fmla="*/ 16514 w 43256"/>
              <a:gd name="connsiteY4" fmla="*/ 38949 h 46069"/>
              <a:gd name="connsiteX5" fmla="*/ 15846 w 43256"/>
              <a:gd name="connsiteY5" fmla="*/ 37209 h 46069"/>
              <a:gd name="connsiteX6" fmla="*/ 28863 w 43256"/>
              <a:gd name="connsiteY6" fmla="*/ 34610 h 46069"/>
              <a:gd name="connsiteX7" fmla="*/ 28596 w 43256"/>
              <a:gd name="connsiteY7" fmla="*/ 36519 h 46069"/>
              <a:gd name="connsiteX8" fmla="*/ 34165 w 43256"/>
              <a:gd name="connsiteY8" fmla="*/ 22813 h 46069"/>
              <a:gd name="connsiteX9" fmla="*/ 37416 w 43256"/>
              <a:gd name="connsiteY9" fmla="*/ 29949 h 46069"/>
              <a:gd name="connsiteX10" fmla="*/ 41834 w 43256"/>
              <a:gd name="connsiteY10" fmla="*/ 15213 h 46069"/>
              <a:gd name="connsiteX11" fmla="*/ 40386 w 43256"/>
              <a:gd name="connsiteY11" fmla="*/ 17889 h 46069"/>
              <a:gd name="connsiteX12" fmla="*/ 38360 w 43256"/>
              <a:gd name="connsiteY12" fmla="*/ 5285 h 46069"/>
              <a:gd name="connsiteX13" fmla="*/ 38436 w 43256"/>
              <a:gd name="connsiteY13" fmla="*/ 6549 h 46069"/>
              <a:gd name="connsiteX14" fmla="*/ 29114 w 43256"/>
              <a:gd name="connsiteY14" fmla="*/ 3811 h 46069"/>
              <a:gd name="connsiteX15" fmla="*/ 29856 w 43256"/>
              <a:gd name="connsiteY15" fmla="*/ 2199 h 46069"/>
              <a:gd name="connsiteX16" fmla="*/ 22177 w 43256"/>
              <a:gd name="connsiteY16" fmla="*/ 4579 h 46069"/>
              <a:gd name="connsiteX17" fmla="*/ 22536 w 43256"/>
              <a:gd name="connsiteY17" fmla="*/ 3189 h 46069"/>
              <a:gd name="connsiteX18" fmla="*/ 14036 w 43256"/>
              <a:gd name="connsiteY18" fmla="*/ 5051 h 46069"/>
              <a:gd name="connsiteX19" fmla="*/ 15336 w 43256"/>
              <a:gd name="connsiteY19" fmla="*/ 6399 h 46069"/>
              <a:gd name="connsiteX20" fmla="*/ 4163 w 43256"/>
              <a:gd name="connsiteY20" fmla="*/ 15648 h 46069"/>
              <a:gd name="connsiteX21" fmla="*/ 3936 w 43256"/>
              <a:gd name="connsiteY21" fmla="*/ 14229 h 46069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15365 w 2357612"/>
              <a:gd name="connsiteY1" fmla="*/ 646235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02486 w 2357612"/>
              <a:gd name="connsiteY1" fmla="*/ 594719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80620 w 2357612"/>
              <a:gd name="connsiteY1" fmla="*/ 600833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4469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7782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6519 w 43256"/>
              <a:gd name="connsiteY8" fmla="*/ 29438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3256" h="43219">
                <a:moveTo>
                  <a:pt x="3936" y="14229"/>
                </a:moveTo>
                <a:cubicBezTo>
                  <a:pt x="3665" y="11516"/>
                  <a:pt x="4297" y="8780"/>
                  <a:pt x="5659" y="6766"/>
                </a:cubicBezTo>
                <a:cubicBezTo>
                  <a:pt x="7811" y="3585"/>
                  <a:pt x="11300" y="2876"/>
                  <a:pt x="14041" y="5061"/>
                </a:cubicBezTo>
                <a:cubicBezTo>
                  <a:pt x="15714" y="768"/>
                  <a:pt x="19950" y="-119"/>
                  <a:pt x="22492" y="3291"/>
                </a:cubicBezTo>
                <a:cubicBezTo>
                  <a:pt x="23133" y="1542"/>
                  <a:pt x="24364" y="333"/>
                  <a:pt x="25785" y="59"/>
                </a:cubicBezTo>
                <a:cubicBezTo>
                  <a:pt x="27349" y="-243"/>
                  <a:pt x="28911" y="629"/>
                  <a:pt x="29869" y="2340"/>
                </a:cubicBezTo>
                <a:cubicBezTo>
                  <a:pt x="31251" y="126"/>
                  <a:pt x="33537" y="-601"/>
                  <a:pt x="35499" y="549"/>
                </a:cubicBezTo>
                <a:cubicBezTo>
                  <a:pt x="36994" y="1425"/>
                  <a:pt x="38066" y="3259"/>
                  <a:pt x="38354" y="5435"/>
                </a:cubicBezTo>
                <a:cubicBezTo>
                  <a:pt x="40082" y="6077"/>
                  <a:pt x="41458" y="7857"/>
                  <a:pt x="42018" y="10177"/>
                </a:cubicBezTo>
                <a:cubicBezTo>
                  <a:pt x="42425" y="11861"/>
                  <a:pt x="42367" y="13690"/>
                  <a:pt x="41854" y="15319"/>
                </a:cubicBezTo>
                <a:cubicBezTo>
                  <a:pt x="43115" y="17553"/>
                  <a:pt x="43556" y="20449"/>
                  <a:pt x="43052" y="23181"/>
                </a:cubicBezTo>
                <a:cubicBezTo>
                  <a:pt x="42382" y="26813"/>
                  <a:pt x="40164" y="29533"/>
                  <a:pt x="37440" y="30063"/>
                </a:cubicBezTo>
                <a:cubicBezTo>
                  <a:pt x="37427" y="32330"/>
                  <a:pt x="36694" y="34480"/>
                  <a:pt x="35431" y="35960"/>
                </a:cubicBezTo>
                <a:cubicBezTo>
                  <a:pt x="33512" y="38209"/>
                  <a:pt x="30740" y="38498"/>
                  <a:pt x="28591" y="36674"/>
                </a:cubicBezTo>
                <a:cubicBezTo>
                  <a:pt x="27896" y="39807"/>
                  <a:pt x="26035" y="42202"/>
                  <a:pt x="23703" y="42965"/>
                </a:cubicBezTo>
                <a:cubicBezTo>
                  <a:pt x="20955" y="43864"/>
                  <a:pt x="18087" y="42332"/>
                  <a:pt x="16516" y="39125"/>
                </a:cubicBezTo>
                <a:cubicBezTo>
                  <a:pt x="12808" y="42169"/>
                  <a:pt x="7992" y="40458"/>
                  <a:pt x="5840" y="35331"/>
                </a:cubicBezTo>
                <a:cubicBezTo>
                  <a:pt x="3726" y="35668"/>
                  <a:pt x="1741" y="33883"/>
                  <a:pt x="1146" y="31109"/>
                </a:cubicBezTo>
                <a:cubicBezTo>
                  <a:pt x="715" y="29102"/>
                  <a:pt x="1096" y="26936"/>
                  <a:pt x="2149" y="25410"/>
                </a:cubicBezTo>
                <a:cubicBezTo>
                  <a:pt x="655" y="24213"/>
                  <a:pt x="-177" y="21916"/>
                  <a:pt x="31" y="19563"/>
                </a:cubicBezTo>
                <a:cubicBezTo>
                  <a:pt x="275" y="16808"/>
                  <a:pt x="1881" y="14650"/>
                  <a:pt x="3899" y="14366"/>
                </a:cubicBezTo>
                <a:cubicBezTo>
                  <a:pt x="3911" y="14320"/>
                  <a:pt x="3924" y="14275"/>
                  <a:pt x="3936" y="14229"/>
                </a:cubicBezTo>
                <a:close/>
              </a:path>
              <a:path w="2357612" h="612905">
                <a:moveTo>
                  <a:pt x="880465" y="553337"/>
                </a:moveTo>
                <a:cubicBezTo>
                  <a:pt x="880465" y="548277"/>
                  <a:pt x="884496" y="525243"/>
                  <a:pt x="881898" y="523948"/>
                </a:cubicBezTo>
                <a:cubicBezTo>
                  <a:pt x="879300" y="522653"/>
                  <a:pt x="864879" y="554966"/>
                  <a:pt x="864879" y="545567"/>
                </a:cubicBezTo>
                <a:cubicBezTo>
                  <a:pt x="864879" y="536168"/>
                  <a:pt x="879300" y="553012"/>
                  <a:pt x="881898" y="554307"/>
                </a:cubicBezTo>
                <a:cubicBezTo>
                  <a:pt x="884496" y="555602"/>
                  <a:pt x="880465" y="558397"/>
                  <a:pt x="880465" y="553337"/>
                </a:cubicBezTo>
                <a:close/>
              </a:path>
              <a:path w="2357612" h="612905">
                <a:moveTo>
                  <a:pt x="886740" y="553149"/>
                </a:moveTo>
                <a:cubicBezTo>
                  <a:pt x="884367" y="552992"/>
                  <a:pt x="866280" y="556321"/>
                  <a:pt x="865956" y="556807"/>
                </a:cubicBezTo>
                <a:cubicBezTo>
                  <a:pt x="865632" y="557293"/>
                  <a:pt x="884796" y="574863"/>
                  <a:pt x="884796" y="556065"/>
                </a:cubicBezTo>
                <a:cubicBezTo>
                  <a:pt x="884796" y="537267"/>
                  <a:pt x="879871" y="558235"/>
                  <a:pt x="880195" y="557749"/>
                </a:cubicBezTo>
                <a:cubicBezTo>
                  <a:pt x="880519" y="557263"/>
                  <a:pt x="889113" y="553306"/>
                  <a:pt x="886740" y="553149"/>
                </a:cubicBezTo>
                <a:close/>
              </a:path>
              <a:path w="2357612" h="612905">
                <a:moveTo>
                  <a:pt x="867280" y="549778"/>
                </a:moveTo>
                <a:cubicBezTo>
                  <a:pt x="862698" y="548383"/>
                  <a:pt x="864223" y="548268"/>
                  <a:pt x="867741" y="550131"/>
                </a:cubicBezTo>
                <a:cubicBezTo>
                  <a:pt x="871259" y="551994"/>
                  <a:pt x="888388" y="589150"/>
                  <a:pt x="888388" y="560954"/>
                </a:cubicBezTo>
                <a:cubicBezTo>
                  <a:pt x="888388" y="532758"/>
                  <a:pt x="898750" y="560362"/>
                  <a:pt x="895232" y="558499"/>
                </a:cubicBezTo>
                <a:cubicBezTo>
                  <a:pt x="891714" y="556636"/>
                  <a:pt x="871862" y="551173"/>
                  <a:pt x="867280" y="549778"/>
                </a:cubicBezTo>
                <a:close/>
              </a:path>
              <a:path w="43256" h="43219" fill="none" extrusionOk="0">
                <a:moveTo>
                  <a:pt x="4729" y="26036"/>
                </a:moveTo>
                <a:cubicBezTo>
                  <a:pt x="3845" y="26130"/>
                  <a:pt x="2961" y="25852"/>
                  <a:pt x="2196" y="25239"/>
                </a:cubicBezTo>
                <a:moveTo>
                  <a:pt x="6964" y="34758"/>
                </a:moveTo>
                <a:cubicBezTo>
                  <a:pt x="6609" y="34951"/>
                  <a:pt x="6236" y="35079"/>
                  <a:pt x="5856" y="35139"/>
                </a:cubicBezTo>
                <a:moveTo>
                  <a:pt x="16514" y="38949"/>
                </a:moveTo>
                <a:cubicBezTo>
                  <a:pt x="16247" y="38403"/>
                  <a:pt x="16023" y="37820"/>
                  <a:pt x="15846" y="37209"/>
                </a:cubicBezTo>
                <a:moveTo>
                  <a:pt x="28863" y="34610"/>
                </a:moveTo>
                <a:cubicBezTo>
                  <a:pt x="28824" y="35257"/>
                  <a:pt x="28734" y="35897"/>
                  <a:pt x="28596" y="36519"/>
                </a:cubicBezTo>
                <a:moveTo>
                  <a:pt x="36519" y="29438"/>
                </a:moveTo>
                <a:cubicBezTo>
                  <a:pt x="38523" y="30766"/>
                  <a:pt x="37434" y="26917"/>
                  <a:pt x="37416" y="29949"/>
                </a:cubicBezTo>
                <a:moveTo>
                  <a:pt x="41834" y="15213"/>
                </a:moveTo>
                <a:cubicBezTo>
                  <a:pt x="41509" y="16245"/>
                  <a:pt x="41014" y="17161"/>
                  <a:pt x="40386" y="17889"/>
                </a:cubicBezTo>
                <a:moveTo>
                  <a:pt x="38360" y="5285"/>
                </a:moveTo>
                <a:cubicBezTo>
                  <a:pt x="38415" y="5702"/>
                  <a:pt x="38441" y="6125"/>
                  <a:pt x="38436" y="6549"/>
                </a:cubicBezTo>
                <a:moveTo>
                  <a:pt x="29114" y="3811"/>
                </a:moveTo>
                <a:cubicBezTo>
                  <a:pt x="29303" y="3228"/>
                  <a:pt x="29552" y="2685"/>
                  <a:pt x="29856" y="2199"/>
                </a:cubicBezTo>
                <a:moveTo>
                  <a:pt x="22177" y="4579"/>
                </a:moveTo>
                <a:cubicBezTo>
                  <a:pt x="22254" y="4097"/>
                  <a:pt x="22375" y="3630"/>
                  <a:pt x="22536" y="3189"/>
                </a:cubicBezTo>
                <a:moveTo>
                  <a:pt x="14036" y="5051"/>
                </a:moveTo>
                <a:cubicBezTo>
                  <a:pt x="14508" y="5427"/>
                  <a:pt x="14944" y="5880"/>
                  <a:pt x="15336" y="6399"/>
                </a:cubicBezTo>
                <a:moveTo>
                  <a:pt x="4163" y="15648"/>
                </a:moveTo>
                <a:cubicBezTo>
                  <a:pt x="4060" y="15184"/>
                  <a:pt x="3984" y="14710"/>
                  <a:pt x="3936" y="14229"/>
                </a:cubicBezTo>
              </a:path>
            </a:pathLst>
          </a:custGeom>
          <a:noFill/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28" name="TextovéPole 27"/>
          <p:cNvSpPr txBox="1"/>
          <p:nvPr/>
        </p:nvSpPr>
        <p:spPr>
          <a:xfrm rot="20975066">
            <a:off x="7264646" y="5406433"/>
            <a:ext cx="1316386" cy="584775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částice</a:t>
            </a:r>
            <a:endParaRPr lang="cs-CZ" sz="3200" dirty="0"/>
          </a:p>
        </p:txBody>
      </p:sp>
      <p:sp>
        <p:nvSpPr>
          <p:cNvPr id="30" name="Obláček 3"/>
          <p:cNvSpPr/>
          <p:nvPr/>
        </p:nvSpPr>
        <p:spPr>
          <a:xfrm>
            <a:off x="6256171" y="980728"/>
            <a:ext cx="2473902" cy="1012304"/>
          </a:xfrm>
          <a:custGeom>
            <a:avLst/>
            <a:gdLst>
              <a:gd name="connsiteX0" fmla="*/ 3900 w 43200"/>
              <a:gd name="connsiteY0" fmla="*/ 14370 h 43200"/>
              <a:gd name="connsiteX1" fmla="*/ 5623 w 43200"/>
              <a:gd name="connsiteY1" fmla="*/ 6907 h 43200"/>
              <a:gd name="connsiteX2" fmla="*/ 14005 w 43200"/>
              <a:gd name="connsiteY2" fmla="*/ 5202 h 43200"/>
              <a:gd name="connsiteX3" fmla="*/ 22456 w 43200"/>
              <a:gd name="connsiteY3" fmla="*/ 3432 h 43200"/>
              <a:gd name="connsiteX4" fmla="*/ 25749 w 43200"/>
              <a:gd name="connsiteY4" fmla="*/ 200 h 43200"/>
              <a:gd name="connsiteX5" fmla="*/ 29833 w 43200"/>
              <a:gd name="connsiteY5" fmla="*/ 2481 h 43200"/>
              <a:gd name="connsiteX6" fmla="*/ 35463 w 43200"/>
              <a:gd name="connsiteY6" fmla="*/ 690 h 43200"/>
              <a:gd name="connsiteX7" fmla="*/ 38318 w 43200"/>
              <a:gd name="connsiteY7" fmla="*/ 5576 h 43200"/>
              <a:gd name="connsiteX8" fmla="*/ 41982 w 43200"/>
              <a:gd name="connsiteY8" fmla="*/ 10318 h 43200"/>
              <a:gd name="connsiteX9" fmla="*/ 41818 w 43200"/>
              <a:gd name="connsiteY9" fmla="*/ 15460 h 43200"/>
              <a:gd name="connsiteX10" fmla="*/ 43016 w 43200"/>
              <a:gd name="connsiteY10" fmla="*/ 23322 h 43200"/>
              <a:gd name="connsiteX11" fmla="*/ 37404 w 43200"/>
              <a:gd name="connsiteY11" fmla="*/ 30204 h 43200"/>
              <a:gd name="connsiteX12" fmla="*/ 35395 w 43200"/>
              <a:gd name="connsiteY12" fmla="*/ 36101 h 43200"/>
              <a:gd name="connsiteX13" fmla="*/ 28555 w 43200"/>
              <a:gd name="connsiteY13" fmla="*/ 36815 h 43200"/>
              <a:gd name="connsiteX14" fmla="*/ 23667 w 43200"/>
              <a:gd name="connsiteY14" fmla="*/ 43106 h 43200"/>
              <a:gd name="connsiteX15" fmla="*/ 16480 w 43200"/>
              <a:gd name="connsiteY15" fmla="*/ 39266 h 43200"/>
              <a:gd name="connsiteX16" fmla="*/ 5804 w 43200"/>
              <a:gd name="connsiteY16" fmla="*/ 35472 h 43200"/>
              <a:gd name="connsiteX17" fmla="*/ 1110 w 43200"/>
              <a:gd name="connsiteY17" fmla="*/ 31250 h 43200"/>
              <a:gd name="connsiteX18" fmla="*/ 2113 w 43200"/>
              <a:gd name="connsiteY18" fmla="*/ 25551 h 43200"/>
              <a:gd name="connsiteX19" fmla="*/ -5 w 43200"/>
              <a:gd name="connsiteY19" fmla="*/ 19704 h 43200"/>
              <a:gd name="connsiteX20" fmla="*/ 3863 w 43200"/>
              <a:gd name="connsiteY20" fmla="*/ 14507 h 43200"/>
              <a:gd name="connsiteX21" fmla="*/ 3900 w 43200"/>
              <a:gd name="connsiteY21" fmla="*/ 14370 h 43200"/>
              <a:gd name="connsiteX0" fmla="*/ 665134 w 2354560"/>
              <a:gd name="connsiteY0" fmla="*/ 933933 h 612648"/>
              <a:gd name="connsiteX1" fmla="*/ 648116 w 2354560"/>
              <a:gd name="connsiteY1" fmla="*/ 950951 h 612648"/>
              <a:gd name="connsiteX2" fmla="*/ 631098 w 2354560"/>
              <a:gd name="connsiteY2" fmla="*/ 933933 h 612648"/>
              <a:gd name="connsiteX3" fmla="*/ 648116 w 2354560"/>
              <a:gd name="connsiteY3" fmla="*/ 916915 h 612648"/>
              <a:gd name="connsiteX4" fmla="*/ 665134 w 2354560"/>
              <a:gd name="connsiteY4" fmla="*/ 933933 h 612648"/>
              <a:gd name="connsiteX0" fmla="*/ 767135 w 2354560"/>
              <a:gd name="connsiteY0" fmla="*/ 833140 h 612648"/>
              <a:gd name="connsiteX1" fmla="*/ 733099 w 2354560"/>
              <a:gd name="connsiteY1" fmla="*/ 867176 h 612648"/>
              <a:gd name="connsiteX2" fmla="*/ 699063 w 2354560"/>
              <a:gd name="connsiteY2" fmla="*/ 833140 h 612648"/>
              <a:gd name="connsiteX3" fmla="*/ 733099 w 2354560"/>
              <a:gd name="connsiteY3" fmla="*/ 799104 h 612648"/>
              <a:gd name="connsiteX4" fmla="*/ 767135 w 2354560"/>
              <a:gd name="connsiteY4" fmla="*/ 833140 h 612648"/>
              <a:gd name="connsiteX0" fmla="*/ 891076 w 2354560"/>
              <a:gd name="connsiteY0" fmla="*/ 706325 h 612648"/>
              <a:gd name="connsiteX1" fmla="*/ 840022 w 2354560"/>
              <a:gd name="connsiteY1" fmla="*/ 757379 h 612648"/>
              <a:gd name="connsiteX2" fmla="*/ 788968 w 2354560"/>
              <a:gd name="connsiteY2" fmla="*/ 706325 h 612648"/>
              <a:gd name="connsiteX3" fmla="*/ 840022 w 2354560"/>
              <a:gd name="connsiteY3" fmla="*/ 655271 h 612648"/>
              <a:gd name="connsiteX4" fmla="*/ 891076 w 2354560"/>
              <a:gd name="connsiteY4" fmla="*/ 706325 h 612648"/>
              <a:gd name="connsiteX0" fmla="*/ 4693 w 43200"/>
              <a:gd name="connsiteY0" fmla="*/ 26177 h 43200"/>
              <a:gd name="connsiteX1" fmla="*/ 2160 w 43200"/>
              <a:gd name="connsiteY1" fmla="*/ 25380 h 43200"/>
              <a:gd name="connsiteX2" fmla="*/ 6928 w 43200"/>
              <a:gd name="connsiteY2" fmla="*/ 34899 h 43200"/>
              <a:gd name="connsiteX3" fmla="*/ 5820 w 43200"/>
              <a:gd name="connsiteY3" fmla="*/ 35280 h 43200"/>
              <a:gd name="connsiteX4" fmla="*/ 16478 w 43200"/>
              <a:gd name="connsiteY4" fmla="*/ 39090 h 43200"/>
              <a:gd name="connsiteX5" fmla="*/ 15810 w 43200"/>
              <a:gd name="connsiteY5" fmla="*/ 37350 h 43200"/>
              <a:gd name="connsiteX6" fmla="*/ 28827 w 43200"/>
              <a:gd name="connsiteY6" fmla="*/ 34751 h 43200"/>
              <a:gd name="connsiteX7" fmla="*/ 28560 w 43200"/>
              <a:gd name="connsiteY7" fmla="*/ 36660 h 43200"/>
              <a:gd name="connsiteX8" fmla="*/ 34129 w 43200"/>
              <a:gd name="connsiteY8" fmla="*/ 22954 h 43200"/>
              <a:gd name="connsiteX9" fmla="*/ 37380 w 43200"/>
              <a:gd name="connsiteY9" fmla="*/ 30090 h 43200"/>
              <a:gd name="connsiteX10" fmla="*/ 41798 w 43200"/>
              <a:gd name="connsiteY10" fmla="*/ 15354 h 43200"/>
              <a:gd name="connsiteX11" fmla="*/ 40350 w 43200"/>
              <a:gd name="connsiteY11" fmla="*/ 18030 h 43200"/>
              <a:gd name="connsiteX12" fmla="*/ 38324 w 43200"/>
              <a:gd name="connsiteY12" fmla="*/ 5426 h 43200"/>
              <a:gd name="connsiteX13" fmla="*/ 38400 w 43200"/>
              <a:gd name="connsiteY13" fmla="*/ 6690 h 43200"/>
              <a:gd name="connsiteX14" fmla="*/ 29078 w 43200"/>
              <a:gd name="connsiteY14" fmla="*/ 3952 h 43200"/>
              <a:gd name="connsiteX15" fmla="*/ 29820 w 43200"/>
              <a:gd name="connsiteY15" fmla="*/ 2340 h 43200"/>
              <a:gd name="connsiteX16" fmla="*/ 22141 w 43200"/>
              <a:gd name="connsiteY16" fmla="*/ 4720 h 43200"/>
              <a:gd name="connsiteX17" fmla="*/ 22500 w 43200"/>
              <a:gd name="connsiteY17" fmla="*/ 3330 h 43200"/>
              <a:gd name="connsiteX18" fmla="*/ 14000 w 43200"/>
              <a:gd name="connsiteY18" fmla="*/ 5192 h 43200"/>
              <a:gd name="connsiteX19" fmla="*/ 15300 w 43200"/>
              <a:gd name="connsiteY19" fmla="*/ 6540 h 43200"/>
              <a:gd name="connsiteX20" fmla="*/ 4127 w 43200"/>
              <a:gd name="connsiteY20" fmla="*/ 15789 h 43200"/>
              <a:gd name="connsiteX21" fmla="*/ 3900 w 43200"/>
              <a:gd name="connsiteY21" fmla="*/ 14370 h 4320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50078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907656 w 2357612"/>
              <a:gd name="connsiteY3" fmla="*/ 940673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37200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830383 w 2357612"/>
              <a:gd name="connsiteY3" fmla="*/ 695974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7028"/>
              <a:gd name="connsiteX1" fmla="*/ 5659 w 43256"/>
              <a:gd name="connsiteY1" fmla="*/ 6766 h 67028"/>
              <a:gd name="connsiteX2" fmla="*/ 14041 w 43256"/>
              <a:gd name="connsiteY2" fmla="*/ 5061 h 67028"/>
              <a:gd name="connsiteX3" fmla="*/ 22492 w 43256"/>
              <a:gd name="connsiteY3" fmla="*/ 3291 h 67028"/>
              <a:gd name="connsiteX4" fmla="*/ 25785 w 43256"/>
              <a:gd name="connsiteY4" fmla="*/ 59 h 67028"/>
              <a:gd name="connsiteX5" fmla="*/ 29869 w 43256"/>
              <a:gd name="connsiteY5" fmla="*/ 2340 h 67028"/>
              <a:gd name="connsiteX6" fmla="*/ 35499 w 43256"/>
              <a:gd name="connsiteY6" fmla="*/ 549 h 67028"/>
              <a:gd name="connsiteX7" fmla="*/ 38354 w 43256"/>
              <a:gd name="connsiteY7" fmla="*/ 5435 h 67028"/>
              <a:gd name="connsiteX8" fmla="*/ 42018 w 43256"/>
              <a:gd name="connsiteY8" fmla="*/ 10177 h 67028"/>
              <a:gd name="connsiteX9" fmla="*/ 41854 w 43256"/>
              <a:gd name="connsiteY9" fmla="*/ 15319 h 67028"/>
              <a:gd name="connsiteX10" fmla="*/ 43052 w 43256"/>
              <a:gd name="connsiteY10" fmla="*/ 23181 h 67028"/>
              <a:gd name="connsiteX11" fmla="*/ 37440 w 43256"/>
              <a:gd name="connsiteY11" fmla="*/ 30063 h 67028"/>
              <a:gd name="connsiteX12" fmla="*/ 35431 w 43256"/>
              <a:gd name="connsiteY12" fmla="*/ 35960 h 67028"/>
              <a:gd name="connsiteX13" fmla="*/ 28591 w 43256"/>
              <a:gd name="connsiteY13" fmla="*/ 36674 h 67028"/>
              <a:gd name="connsiteX14" fmla="*/ 23703 w 43256"/>
              <a:gd name="connsiteY14" fmla="*/ 42965 h 67028"/>
              <a:gd name="connsiteX15" fmla="*/ 16516 w 43256"/>
              <a:gd name="connsiteY15" fmla="*/ 39125 h 67028"/>
              <a:gd name="connsiteX16" fmla="*/ 5840 w 43256"/>
              <a:gd name="connsiteY16" fmla="*/ 35331 h 67028"/>
              <a:gd name="connsiteX17" fmla="*/ 1146 w 43256"/>
              <a:gd name="connsiteY17" fmla="*/ 31109 h 67028"/>
              <a:gd name="connsiteX18" fmla="*/ 2149 w 43256"/>
              <a:gd name="connsiteY18" fmla="*/ 25410 h 67028"/>
              <a:gd name="connsiteX19" fmla="*/ 31 w 43256"/>
              <a:gd name="connsiteY19" fmla="*/ 19563 h 67028"/>
              <a:gd name="connsiteX20" fmla="*/ 3899 w 43256"/>
              <a:gd name="connsiteY20" fmla="*/ 14366 h 67028"/>
              <a:gd name="connsiteX21" fmla="*/ 3936 w 43256"/>
              <a:gd name="connsiteY21" fmla="*/ 14229 h 67028"/>
              <a:gd name="connsiteX0" fmla="*/ 847401 w 2357612"/>
              <a:gd name="connsiteY0" fmla="*/ 687234 h 950561"/>
              <a:gd name="connsiteX1" fmla="*/ 650078 w 2357612"/>
              <a:gd name="connsiteY1" fmla="*/ 948951 h 950561"/>
              <a:gd name="connsiteX2" fmla="*/ 864879 w 2357612"/>
              <a:gd name="connsiteY2" fmla="*/ 545567 h 950561"/>
              <a:gd name="connsiteX3" fmla="*/ 830383 w 2357612"/>
              <a:gd name="connsiteY3" fmla="*/ 695974 h 950561"/>
              <a:gd name="connsiteX4" fmla="*/ 847401 w 2357612"/>
              <a:gd name="connsiteY4" fmla="*/ 687234 h 950561"/>
              <a:gd name="connsiteX0" fmla="*/ 769097 w 2357612"/>
              <a:gd name="connsiteY0" fmla="*/ 831140 h 950561"/>
              <a:gd name="connsiteX1" fmla="*/ 735061 w 2357612"/>
              <a:gd name="connsiteY1" fmla="*/ 865176 h 950561"/>
              <a:gd name="connsiteX2" fmla="*/ 701025 w 2357612"/>
              <a:gd name="connsiteY2" fmla="*/ 831140 h 950561"/>
              <a:gd name="connsiteX3" fmla="*/ 735061 w 2357612"/>
              <a:gd name="connsiteY3" fmla="*/ 797104 h 950561"/>
              <a:gd name="connsiteX4" fmla="*/ 769097 w 2357612"/>
              <a:gd name="connsiteY4" fmla="*/ 831140 h 950561"/>
              <a:gd name="connsiteX0" fmla="*/ 893038 w 2357612"/>
              <a:gd name="connsiteY0" fmla="*/ 704325 h 950561"/>
              <a:gd name="connsiteX1" fmla="*/ 841984 w 2357612"/>
              <a:gd name="connsiteY1" fmla="*/ 755379 h 950561"/>
              <a:gd name="connsiteX2" fmla="*/ 790930 w 2357612"/>
              <a:gd name="connsiteY2" fmla="*/ 704325 h 950561"/>
              <a:gd name="connsiteX3" fmla="*/ 841984 w 2357612"/>
              <a:gd name="connsiteY3" fmla="*/ 653271 h 950561"/>
              <a:gd name="connsiteX4" fmla="*/ 893038 w 2357612"/>
              <a:gd name="connsiteY4" fmla="*/ 704325 h 950561"/>
              <a:gd name="connsiteX0" fmla="*/ 4729 w 43256"/>
              <a:gd name="connsiteY0" fmla="*/ 26036 h 67028"/>
              <a:gd name="connsiteX1" fmla="*/ 2196 w 43256"/>
              <a:gd name="connsiteY1" fmla="*/ 25239 h 67028"/>
              <a:gd name="connsiteX2" fmla="*/ 6964 w 43256"/>
              <a:gd name="connsiteY2" fmla="*/ 34758 h 67028"/>
              <a:gd name="connsiteX3" fmla="*/ 5856 w 43256"/>
              <a:gd name="connsiteY3" fmla="*/ 35139 h 67028"/>
              <a:gd name="connsiteX4" fmla="*/ 16514 w 43256"/>
              <a:gd name="connsiteY4" fmla="*/ 38949 h 67028"/>
              <a:gd name="connsiteX5" fmla="*/ 15846 w 43256"/>
              <a:gd name="connsiteY5" fmla="*/ 37209 h 67028"/>
              <a:gd name="connsiteX6" fmla="*/ 28863 w 43256"/>
              <a:gd name="connsiteY6" fmla="*/ 34610 h 67028"/>
              <a:gd name="connsiteX7" fmla="*/ 28596 w 43256"/>
              <a:gd name="connsiteY7" fmla="*/ 36519 h 67028"/>
              <a:gd name="connsiteX8" fmla="*/ 34165 w 43256"/>
              <a:gd name="connsiteY8" fmla="*/ 22813 h 67028"/>
              <a:gd name="connsiteX9" fmla="*/ 37416 w 43256"/>
              <a:gd name="connsiteY9" fmla="*/ 29949 h 67028"/>
              <a:gd name="connsiteX10" fmla="*/ 41834 w 43256"/>
              <a:gd name="connsiteY10" fmla="*/ 15213 h 67028"/>
              <a:gd name="connsiteX11" fmla="*/ 40386 w 43256"/>
              <a:gd name="connsiteY11" fmla="*/ 17889 h 67028"/>
              <a:gd name="connsiteX12" fmla="*/ 38360 w 43256"/>
              <a:gd name="connsiteY12" fmla="*/ 5285 h 67028"/>
              <a:gd name="connsiteX13" fmla="*/ 38436 w 43256"/>
              <a:gd name="connsiteY13" fmla="*/ 6549 h 67028"/>
              <a:gd name="connsiteX14" fmla="*/ 29114 w 43256"/>
              <a:gd name="connsiteY14" fmla="*/ 3811 h 67028"/>
              <a:gd name="connsiteX15" fmla="*/ 29856 w 43256"/>
              <a:gd name="connsiteY15" fmla="*/ 2199 h 67028"/>
              <a:gd name="connsiteX16" fmla="*/ 22177 w 43256"/>
              <a:gd name="connsiteY16" fmla="*/ 4579 h 67028"/>
              <a:gd name="connsiteX17" fmla="*/ 22536 w 43256"/>
              <a:gd name="connsiteY17" fmla="*/ 3189 h 67028"/>
              <a:gd name="connsiteX18" fmla="*/ 14036 w 43256"/>
              <a:gd name="connsiteY18" fmla="*/ 5051 h 67028"/>
              <a:gd name="connsiteX19" fmla="*/ 15336 w 43256"/>
              <a:gd name="connsiteY19" fmla="*/ 6399 h 67028"/>
              <a:gd name="connsiteX20" fmla="*/ 4163 w 43256"/>
              <a:gd name="connsiteY20" fmla="*/ 15648 h 67028"/>
              <a:gd name="connsiteX21" fmla="*/ 3936 w 43256"/>
              <a:gd name="connsiteY21" fmla="*/ 14229 h 67028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769097 w 2357612"/>
              <a:gd name="connsiteY0" fmla="*/ 831140 h 865176"/>
              <a:gd name="connsiteX1" fmla="*/ 735061 w 2357612"/>
              <a:gd name="connsiteY1" fmla="*/ 865176 h 865176"/>
              <a:gd name="connsiteX2" fmla="*/ 701025 w 2357612"/>
              <a:gd name="connsiteY2" fmla="*/ 831140 h 865176"/>
              <a:gd name="connsiteX3" fmla="*/ 735061 w 2357612"/>
              <a:gd name="connsiteY3" fmla="*/ 797104 h 865176"/>
              <a:gd name="connsiteX4" fmla="*/ 769097 w 2357612"/>
              <a:gd name="connsiteY4" fmla="*/ 831140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735061 w 2357612"/>
              <a:gd name="connsiteY3" fmla="*/ 797104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850970 w 2357612"/>
              <a:gd name="connsiteY3" fmla="*/ 578163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872128 w 2357612"/>
              <a:gd name="connsiteY0" fmla="*/ 573563 h 865176"/>
              <a:gd name="connsiteX1" fmla="*/ 735061 w 2357612"/>
              <a:gd name="connsiteY1" fmla="*/ 865176 h 865176"/>
              <a:gd name="connsiteX2" fmla="*/ 855571 w 2357612"/>
              <a:gd name="connsiteY2" fmla="*/ 573563 h 865176"/>
              <a:gd name="connsiteX3" fmla="*/ 850970 w 2357612"/>
              <a:gd name="connsiteY3" fmla="*/ 578163 h 865176"/>
              <a:gd name="connsiteX4" fmla="*/ 872128 w 2357612"/>
              <a:gd name="connsiteY4" fmla="*/ 573563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53265"/>
              <a:gd name="connsiteX1" fmla="*/ 5659 w 43256"/>
              <a:gd name="connsiteY1" fmla="*/ 6766 h 53265"/>
              <a:gd name="connsiteX2" fmla="*/ 14041 w 43256"/>
              <a:gd name="connsiteY2" fmla="*/ 5061 h 53265"/>
              <a:gd name="connsiteX3" fmla="*/ 22492 w 43256"/>
              <a:gd name="connsiteY3" fmla="*/ 3291 h 53265"/>
              <a:gd name="connsiteX4" fmla="*/ 25785 w 43256"/>
              <a:gd name="connsiteY4" fmla="*/ 59 h 53265"/>
              <a:gd name="connsiteX5" fmla="*/ 29869 w 43256"/>
              <a:gd name="connsiteY5" fmla="*/ 2340 h 53265"/>
              <a:gd name="connsiteX6" fmla="*/ 35499 w 43256"/>
              <a:gd name="connsiteY6" fmla="*/ 549 h 53265"/>
              <a:gd name="connsiteX7" fmla="*/ 38354 w 43256"/>
              <a:gd name="connsiteY7" fmla="*/ 5435 h 53265"/>
              <a:gd name="connsiteX8" fmla="*/ 42018 w 43256"/>
              <a:gd name="connsiteY8" fmla="*/ 10177 h 53265"/>
              <a:gd name="connsiteX9" fmla="*/ 41854 w 43256"/>
              <a:gd name="connsiteY9" fmla="*/ 15319 h 53265"/>
              <a:gd name="connsiteX10" fmla="*/ 43052 w 43256"/>
              <a:gd name="connsiteY10" fmla="*/ 23181 h 53265"/>
              <a:gd name="connsiteX11" fmla="*/ 37440 w 43256"/>
              <a:gd name="connsiteY11" fmla="*/ 30063 h 53265"/>
              <a:gd name="connsiteX12" fmla="*/ 35431 w 43256"/>
              <a:gd name="connsiteY12" fmla="*/ 35960 h 53265"/>
              <a:gd name="connsiteX13" fmla="*/ 28591 w 43256"/>
              <a:gd name="connsiteY13" fmla="*/ 36674 h 53265"/>
              <a:gd name="connsiteX14" fmla="*/ 23703 w 43256"/>
              <a:gd name="connsiteY14" fmla="*/ 42965 h 53265"/>
              <a:gd name="connsiteX15" fmla="*/ 16516 w 43256"/>
              <a:gd name="connsiteY15" fmla="*/ 39125 h 53265"/>
              <a:gd name="connsiteX16" fmla="*/ 5840 w 43256"/>
              <a:gd name="connsiteY16" fmla="*/ 35331 h 53265"/>
              <a:gd name="connsiteX17" fmla="*/ 1146 w 43256"/>
              <a:gd name="connsiteY17" fmla="*/ 31109 h 53265"/>
              <a:gd name="connsiteX18" fmla="*/ 2149 w 43256"/>
              <a:gd name="connsiteY18" fmla="*/ 25410 h 53265"/>
              <a:gd name="connsiteX19" fmla="*/ 31 w 43256"/>
              <a:gd name="connsiteY19" fmla="*/ 19563 h 53265"/>
              <a:gd name="connsiteX20" fmla="*/ 3899 w 43256"/>
              <a:gd name="connsiteY20" fmla="*/ 14366 h 53265"/>
              <a:gd name="connsiteX21" fmla="*/ 3936 w 43256"/>
              <a:gd name="connsiteY21" fmla="*/ 14229 h 53265"/>
              <a:gd name="connsiteX0" fmla="*/ 847401 w 2357612"/>
              <a:gd name="connsiteY0" fmla="*/ 687234 h 755379"/>
              <a:gd name="connsiteX1" fmla="*/ 881898 w 2357612"/>
              <a:gd name="connsiteY1" fmla="*/ 523948 h 755379"/>
              <a:gd name="connsiteX2" fmla="*/ 864879 w 2357612"/>
              <a:gd name="connsiteY2" fmla="*/ 545567 h 755379"/>
              <a:gd name="connsiteX3" fmla="*/ 830383 w 2357612"/>
              <a:gd name="connsiteY3" fmla="*/ 695974 h 755379"/>
              <a:gd name="connsiteX4" fmla="*/ 847401 w 2357612"/>
              <a:gd name="connsiteY4" fmla="*/ 687234 h 755379"/>
              <a:gd name="connsiteX0" fmla="*/ 872128 w 2357612"/>
              <a:gd name="connsiteY0" fmla="*/ 573563 h 755379"/>
              <a:gd name="connsiteX1" fmla="*/ 915365 w 2357612"/>
              <a:gd name="connsiteY1" fmla="*/ 646235 h 755379"/>
              <a:gd name="connsiteX2" fmla="*/ 855571 w 2357612"/>
              <a:gd name="connsiteY2" fmla="*/ 573563 h 755379"/>
              <a:gd name="connsiteX3" fmla="*/ 850970 w 2357612"/>
              <a:gd name="connsiteY3" fmla="*/ 578163 h 755379"/>
              <a:gd name="connsiteX4" fmla="*/ 872128 w 2357612"/>
              <a:gd name="connsiteY4" fmla="*/ 573563 h 755379"/>
              <a:gd name="connsiteX0" fmla="*/ 893038 w 2357612"/>
              <a:gd name="connsiteY0" fmla="*/ 704325 h 755379"/>
              <a:gd name="connsiteX1" fmla="*/ 841984 w 2357612"/>
              <a:gd name="connsiteY1" fmla="*/ 755379 h 755379"/>
              <a:gd name="connsiteX2" fmla="*/ 790930 w 2357612"/>
              <a:gd name="connsiteY2" fmla="*/ 704325 h 755379"/>
              <a:gd name="connsiteX3" fmla="*/ 841984 w 2357612"/>
              <a:gd name="connsiteY3" fmla="*/ 653271 h 755379"/>
              <a:gd name="connsiteX4" fmla="*/ 893038 w 2357612"/>
              <a:gd name="connsiteY4" fmla="*/ 704325 h 755379"/>
              <a:gd name="connsiteX0" fmla="*/ 4729 w 43256"/>
              <a:gd name="connsiteY0" fmla="*/ 26036 h 53265"/>
              <a:gd name="connsiteX1" fmla="*/ 2196 w 43256"/>
              <a:gd name="connsiteY1" fmla="*/ 25239 h 53265"/>
              <a:gd name="connsiteX2" fmla="*/ 6964 w 43256"/>
              <a:gd name="connsiteY2" fmla="*/ 34758 h 53265"/>
              <a:gd name="connsiteX3" fmla="*/ 5856 w 43256"/>
              <a:gd name="connsiteY3" fmla="*/ 35139 h 53265"/>
              <a:gd name="connsiteX4" fmla="*/ 16514 w 43256"/>
              <a:gd name="connsiteY4" fmla="*/ 38949 h 53265"/>
              <a:gd name="connsiteX5" fmla="*/ 15846 w 43256"/>
              <a:gd name="connsiteY5" fmla="*/ 37209 h 53265"/>
              <a:gd name="connsiteX6" fmla="*/ 28863 w 43256"/>
              <a:gd name="connsiteY6" fmla="*/ 34610 h 53265"/>
              <a:gd name="connsiteX7" fmla="*/ 28596 w 43256"/>
              <a:gd name="connsiteY7" fmla="*/ 36519 h 53265"/>
              <a:gd name="connsiteX8" fmla="*/ 34165 w 43256"/>
              <a:gd name="connsiteY8" fmla="*/ 22813 h 53265"/>
              <a:gd name="connsiteX9" fmla="*/ 37416 w 43256"/>
              <a:gd name="connsiteY9" fmla="*/ 29949 h 53265"/>
              <a:gd name="connsiteX10" fmla="*/ 41834 w 43256"/>
              <a:gd name="connsiteY10" fmla="*/ 15213 h 53265"/>
              <a:gd name="connsiteX11" fmla="*/ 40386 w 43256"/>
              <a:gd name="connsiteY11" fmla="*/ 17889 h 53265"/>
              <a:gd name="connsiteX12" fmla="*/ 38360 w 43256"/>
              <a:gd name="connsiteY12" fmla="*/ 5285 h 53265"/>
              <a:gd name="connsiteX13" fmla="*/ 38436 w 43256"/>
              <a:gd name="connsiteY13" fmla="*/ 6549 h 53265"/>
              <a:gd name="connsiteX14" fmla="*/ 29114 w 43256"/>
              <a:gd name="connsiteY14" fmla="*/ 3811 h 53265"/>
              <a:gd name="connsiteX15" fmla="*/ 29856 w 43256"/>
              <a:gd name="connsiteY15" fmla="*/ 2199 h 53265"/>
              <a:gd name="connsiteX16" fmla="*/ 22177 w 43256"/>
              <a:gd name="connsiteY16" fmla="*/ 4579 h 53265"/>
              <a:gd name="connsiteX17" fmla="*/ 22536 w 43256"/>
              <a:gd name="connsiteY17" fmla="*/ 3189 h 53265"/>
              <a:gd name="connsiteX18" fmla="*/ 14036 w 43256"/>
              <a:gd name="connsiteY18" fmla="*/ 5051 h 53265"/>
              <a:gd name="connsiteX19" fmla="*/ 15336 w 43256"/>
              <a:gd name="connsiteY19" fmla="*/ 6399 h 53265"/>
              <a:gd name="connsiteX20" fmla="*/ 4163 w 43256"/>
              <a:gd name="connsiteY20" fmla="*/ 15648 h 53265"/>
              <a:gd name="connsiteX21" fmla="*/ 3936 w 43256"/>
              <a:gd name="connsiteY21" fmla="*/ 14229 h 53265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790930 w 2357612"/>
              <a:gd name="connsiteY2" fmla="*/ 704325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58841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58841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49122"/>
              <a:gd name="connsiteX1" fmla="*/ 5659 w 43256"/>
              <a:gd name="connsiteY1" fmla="*/ 6766 h 49122"/>
              <a:gd name="connsiteX2" fmla="*/ 14041 w 43256"/>
              <a:gd name="connsiteY2" fmla="*/ 5061 h 49122"/>
              <a:gd name="connsiteX3" fmla="*/ 22492 w 43256"/>
              <a:gd name="connsiteY3" fmla="*/ 3291 h 49122"/>
              <a:gd name="connsiteX4" fmla="*/ 25785 w 43256"/>
              <a:gd name="connsiteY4" fmla="*/ 59 h 49122"/>
              <a:gd name="connsiteX5" fmla="*/ 29869 w 43256"/>
              <a:gd name="connsiteY5" fmla="*/ 2340 h 49122"/>
              <a:gd name="connsiteX6" fmla="*/ 35499 w 43256"/>
              <a:gd name="connsiteY6" fmla="*/ 549 h 49122"/>
              <a:gd name="connsiteX7" fmla="*/ 38354 w 43256"/>
              <a:gd name="connsiteY7" fmla="*/ 5435 h 49122"/>
              <a:gd name="connsiteX8" fmla="*/ 42018 w 43256"/>
              <a:gd name="connsiteY8" fmla="*/ 10177 h 49122"/>
              <a:gd name="connsiteX9" fmla="*/ 41854 w 43256"/>
              <a:gd name="connsiteY9" fmla="*/ 15319 h 49122"/>
              <a:gd name="connsiteX10" fmla="*/ 43052 w 43256"/>
              <a:gd name="connsiteY10" fmla="*/ 23181 h 49122"/>
              <a:gd name="connsiteX11" fmla="*/ 37440 w 43256"/>
              <a:gd name="connsiteY11" fmla="*/ 30063 h 49122"/>
              <a:gd name="connsiteX12" fmla="*/ 35431 w 43256"/>
              <a:gd name="connsiteY12" fmla="*/ 35960 h 49122"/>
              <a:gd name="connsiteX13" fmla="*/ 28591 w 43256"/>
              <a:gd name="connsiteY13" fmla="*/ 36674 h 49122"/>
              <a:gd name="connsiteX14" fmla="*/ 23703 w 43256"/>
              <a:gd name="connsiteY14" fmla="*/ 42965 h 49122"/>
              <a:gd name="connsiteX15" fmla="*/ 16516 w 43256"/>
              <a:gd name="connsiteY15" fmla="*/ 39125 h 49122"/>
              <a:gd name="connsiteX16" fmla="*/ 5840 w 43256"/>
              <a:gd name="connsiteY16" fmla="*/ 35331 h 49122"/>
              <a:gd name="connsiteX17" fmla="*/ 1146 w 43256"/>
              <a:gd name="connsiteY17" fmla="*/ 31109 h 49122"/>
              <a:gd name="connsiteX18" fmla="*/ 2149 w 43256"/>
              <a:gd name="connsiteY18" fmla="*/ 25410 h 49122"/>
              <a:gd name="connsiteX19" fmla="*/ 31 w 43256"/>
              <a:gd name="connsiteY19" fmla="*/ 19563 h 49122"/>
              <a:gd name="connsiteX20" fmla="*/ 3899 w 43256"/>
              <a:gd name="connsiteY20" fmla="*/ 14366 h 49122"/>
              <a:gd name="connsiteX21" fmla="*/ 3936 w 43256"/>
              <a:gd name="connsiteY21" fmla="*/ 14229 h 49122"/>
              <a:gd name="connsiteX0" fmla="*/ 873159 w 2357612"/>
              <a:gd name="connsiteY0" fmla="*/ 597082 h 696623"/>
              <a:gd name="connsiteX1" fmla="*/ 881898 w 2357612"/>
              <a:gd name="connsiteY1" fmla="*/ 523948 h 696623"/>
              <a:gd name="connsiteX2" fmla="*/ 864879 w 2357612"/>
              <a:gd name="connsiteY2" fmla="*/ 545567 h 696623"/>
              <a:gd name="connsiteX3" fmla="*/ 830383 w 2357612"/>
              <a:gd name="connsiteY3" fmla="*/ 695974 h 696623"/>
              <a:gd name="connsiteX4" fmla="*/ 873159 w 2357612"/>
              <a:gd name="connsiteY4" fmla="*/ 597082 h 696623"/>
              <a:gd name="connsiteX0" fmla="*/ 872128 w 2357612"/>
              <a:gd name="connsiteY0" fmla="*/ 573563 h 696623"/>
              <a:gd name="connsiteX1" fmla="*/ 915365 w 2357612"/>
              <a:gd name="connsiteY1" fmla="*/ 646235 h 696623"/>
              <a:gd name="connsiteX2" fmla="*/ 855571 w 2357612"/>
              <a:gd name="connsiteY2" fmla="*/ 573563 h 696623"/>
              <a:gd name="connsiteX3" fmla="*/ 850970 w 2357612"/>
              <a:gd name="connsiteY3" fmla="*/ 578163 h 696623"/>
              <a:gd name="connsiteX4" fmla="*/ 872128 w 2357612"/>
              <a:gd name="connsiteY4" fmla="*/ 573563 h 696623"/>
              <a:gd name="connsiteX0" fmla="*/ 893038 w 2357612"/>
              <a:gd name="connsiteY0" fmla="*/ 588415 h 696623"/>
              <a:gd name="connsiteX1" fmla="*/ 880620 w 2357612"/>
              <a:gd name="connsiteY1" fmla="*/ 600833 h 696623"/>
              <a:gd name="connsiteX2" fmla="*/ 881082 w 2357612"/>
              <a:gd name="connsiteY2" fmla="*/ 575536 h 696623"/>
              <a:gd name="connsiteX3" fmla="*/ 841984 w 2357612"/>
              <a:gd name="connsiteY3" fmla="*/ 653271 h 696623"/>
              <a:gd name="connsiteX4" fmla="*/ 893038 w 2357612"/>
              <a:gd name="connsiteY4" fmla="*/ 588415 h 696623"/>
              <a:gd name="connsiteX0" fmla="*/ 4729 w 43256"/>
              <a:gd name="connsiteY0" fmla="*/ 26036 h 49122"/>
              <a:gd name="connsiteX1" fmla="*/ 2196 w 43256"/>
              <a:gd name="connsiteY1" fmla="*/ 25239 h 49122"/>
              <a:gd name="connsiteX2" fmla="*/ 6964 w 43256"/>
              <a:gd name="connsiteY2" fmla="*/ 34758 h 49122"/>
              <a:gd name="connsiteX3" fmla="*/ 5856 w 43256"/>
              <a:gd name="connsiteY3" fmla="*/ 35139 h 49122"/>
              <a:gd name="connsiteX4" fmla="*/ 16514 w 43256"/>
              <a:gd name="connsiteY4" fmla="*/ 38949 h 49122"/>
              <a:gd name="connsiteX5" fmla="*/ 15846 w 43256"/>
              <a:gd name="connsiteY5" fmla="*/ 37209 h 49122"/>
              <a:gd name="connsiteX6" fmla="*/ 28863 w 43256"/>
              <a:gd name="connsiteY6" fmla="*/ 34610 h 49122"/>
              <a:gd name="connsiteX7" fmla="*/ 28596 w 43256"/>
              <a:gd name="connsiteY7" fmla="*/ 36519 h 49122"/>
              <a:gd name="connsiteX8" fmla="*/ 34165 w 43256"/>
              <a:gd name="connsiteY8" fmla="*/ 22813 h 49122"/>
              <a:gd name="connsiteX9" fmla="*/ 37416 w 43256"/>
              <a:gd name="connsiteY9" fmla="*/ 29949 h 49122"/>
              <a:gd name="connsiteX10" fmla="*/ 41834 w 43256"/>
              <a:gd name="connsiteY10" fmla="*/ 15213 h 49122"/>
              <a:gd name="connsiteX11" fmla="*/ 40386 w 43256"/>
              <a:gd name="connsiteY11" fmla="*/ 17889 h 49122"/>
              <a:gd name="connsiteX12" fmla="*/ 38360 w 43256"/>
              <a:gd name="connsiteY12" fmla="*/ 5285 h 49122"/>
              <a:gd name="connsiteX13" fmla="*/ 38436 w 43256"/>
              <a:gd name="connsiteY13" fmla="*/ 6549 h 49122"/>
              <a:gd name="connsiteX14" fmla="*/ 29114 w 43256"/>
              <a:gd name="connsiteY14" fmla="*/ 3811 h 49122"/>
              <a:gd name="connsiteX15" fmla="*/ 29856 w 43256"/>
              <a:gd name="connsiteY15" fmla="*/ 2199 h 49122"/>
              <a:gd name="connsiteX16" fmla="*/ 22177 w 43256"/>
              <a:gd name="connsiteY16" fmla="*/ 4579 h 49122"/>
              <a:gd name="connsiteX17" fmla="*/ 22536 w 43256"/>
              <a:gd name="connsiteY17" fmla="*/ 3189 h 49122"/>
              <a:gd name="connsiteX18" fmla="*/ 14036 w 43256"/>
              <a:gd name="connsiteY18" fmla="*/ 5051 h 49122"/>
              <a:gd name="connsiteX19" fmla="*/ 15336 w 43256"/>
              <a:gd name="connsiteY19" fmla="*/ 6399 h 49122"/>
              <a:gd name="connsiteX20" fmla="*/ 4163 w 43256"/>
              <a:gd name="connsiteY20" fmla="*/ 15648 h 49122"/>
              <a:gd name="connsiteX21" fmla="*/ 3936 w 43256"/>
              <a:gd name="connsiteY21" fmla="*/ 14229 h 49122"/>
              <a:gd name="connsiteX0" fmla="*/ 3936 w 43256"/>
              <a:gd name="connsiteY0" fmla="*/ 14229 h 46069"/>
              <a:gd name="connsiteX1" fmla="*/ 5659 w 43256"/>
              <a:gd name="connsiteY1" fmla="*/ 6766 h 46069"/>
              <a:gd name="connsiteX2" fmla="*/ 14041 w 43256"/>
              <a:gd name="connsiteY2" fmla="*/ 5061 h 46069"/>
              <a:gd name="connsiteX3" fmla="*/ 22492 w 43256"/>
              <a:gd name="connsiteY3" fmla="*/ 3291 h 46069"/>
              <a:gd name="connsiteX4" fmla="*/ 25785 w 43256"/>
              <a:gd name="connsiteY4" fmla="*/ 59 h 46069"/>
              <a:gd name="connsiteX5" fmla="*/ 29869 w 43256"/>
              <a:gd name="connsiteY5" fmla="*/ 2340 h 46069"/>
              <a:gd name="connsiteX6" fmla="*/ 35499 w 43256"/>
              <a:gd name="connsiteY6" fmla="*/ 549 h 46069"/>
              <a:gd name="connsiteX7" fmla="*/ 38354 w 43256"/>
              <a:gd name="connsiteY7" fmla="*/ 5435 h 46069"/>
              <a:gd name="connsiteX8" fmla="*/ 42018 w 43256"/>
              <a:gd name="connsiteY8" fmla="*/ 10177 h 46069"/>
              <a:gd name="connsiteX9" fmla="*/ 41854 w 43256"/>
              <a:gd name="connsiteY9" fmla="*/ 15319 h 46069"/>
              <a:gd name="connsiteX10" fmla="*/ 43052 w 43256"/>
              <a:gd name="connsiteY10" fmla="*/ 23181 h 46069"/>
              <a:gd name="connsiteX11" fmla="*/ 37440 w 43256"/>
              <a:gd name="connsiteY11" fmla="*/ 30063 h 46069"/>
              <a:gd name="connsiteX12" fmla="*/ 35431 w 43256"/>
              <a:gd name="connsiteY12" fmla="*/ 35960 h 46069"/>
              <a:gd name="connsiteX13" fmla="*/ 28591 w 43256"/>
              <a:gd name="connsiteY13" fmla="*/ 36674 h 46069"/>
              <a:gd name="connsiteX14" fmla="*/ 23703 w 43256"/>
              <a:gd name="connsiteY14" fmla="*/ 42965 h 46069"/>
              <a:gd name="connsiteX15" fmla="*/ 16516 w 43256"/>
              <a:gd name="connsiteY15" fmla="*/ 39125 h 46069"/>
              <a:gd name="connsiteX16" fmla="*/ 5840 w 43256"/>
              <a:gd name="connsiteY16" fmla="*/ 35331 h 46069"/>
              <a:gd name="connsiteX17" fmla="*/ 1146 w 43256"/>
              <a:gd name="connsiteY17" fmla="*/ 31109 h 46069"/>
              <a:gd name="connsiteX18" fmla="*/ 2149 w 43256"/>
              <a:gd name="connsiteY18" fmla="*/ 25410 h 46069"/>
              <a:gd name="connsiteX19" fmla="*/ 31 w 43256"/>
              <a:gd name="connsiteY19" fmla="*/ 19563 h 46069"/>
              <a:gd name="connsiteX20" fmla="*/ 3899 w 43256"/>
              <a:gd name="connsiteY20" fmla="*/ 14366 h 46069"/>
              <a:gd name="connsiteX21" fmla="*/ 3936 w 43256"/>
              <a:gd name="connsiteY21" fmla="*/ 14229 h 46069"/>
              <a:gd name="connsiteX0" fmla="*/ 873159 w 2357612"/>
              <a:gd name="connsiteY0" fmla="*/ 597082 h 653328"/>
              <a:gd name="connsiteX1" fmla="*/ 881898 w 2357612"/>
              <a:gd name="connsiteY1" fmla="*/ 523948 h 653328"/>
              <a:gd name="connsiteX2" fmla="*/ 864879 w 2357612"/>
              <a:gd name="connsiteY2" fmla="*/ 545567 h 653328"/>
              <a:gd name="connsiteX3" fmla="*/ 881898 w 2357612"/>
              <a:gd name="connsiteY3" fmla="*/ 554307 h 653328"/>
              <a:gd name="connsiteX4" fmla="*/ 873159 w 2357612"/>
              <a:gd name="connsiteY4" fmla="*/ 597082 h 653328"/>
              <a:gd name="connsiteX0" fmla="*/ 872128 w 2357612"/>
              <a:gd name="connsiteY0" fmla="*/ 573563 h 653328"/>
              <a:gd name="connsiteX1" fmla="*/ 915365 w 2357612"/>
              <a:gd name="connsiteY1" fmla="*/ 646235 h 653328"/>
              <a:gd name="connsiteX2" fmla="*/ 855571 w 2357612"/>
              <a:gd name="connsiteY2" fmla="*/ 573563 h 653328"/>
              <a:gd name="connsiteX3" fmla="*/ 850970 w 2357612"/>
              <a:gd name="connsiteY3" fmla="*/ 578163 h 653328"/>
              <a:gd name="connsiteX4" fmla="*/ 872128 w 2357612"/>
              <a:gd name="connsiteY4" fmla="*/ 573563 h 653328"/>
              <a:gd name="connsiteX0" fmla="*/ 893038 w 2357612"/>
              <a:gd name="connsiteY0" fmla="*/ 588415 h 653328"/>
              <a:gd name="connsiteX1" fmla="*/ 880620 w 2357612"/>
              <a:gd name="connsiteY1" fmla="*/ 600833 h 653328"/>
              <a:gd name="connsiteX2" fmla="*/ 881082 w 2357612"/>
              <a:gd name="connsiteY2" fmla="*/ 575536 h 653328"/>
              <a:gd name="connsiteX3" fmla="*/ 841984 w 2357612"/>
              <a:gd name="connsiteY3" fmla="*/ 653271 h 653328"/>
              <a:gd name="connsiteX4" fmla="*/ 893038 w 2357612"/>
              <a:gd name="connsiteY4" fmla="*/ 588415 h 653328"/>
              <a:gd name="connsiteX0" fmla="*/ 4729 w 43256"/>
              <a:gd name="connsiteY0" fmla="*/ 26036 h 46069"/>
              <a:gd name="connsiteX1" fmla="*/ 2196 w 43256"/>
              <a:gd name="connsiteY1" fmla="*/ 25239 h 46069"/>
              <a:gd name="connsiteX2" fmla="*/ 6964 w 43256"/>
              <a:gd name="connsiteY2" fmla="*/ 34758 h 46069"/>
              <a:gd name="connsiteX3" fmla="*/ 5856 w 43256"/>
              <a:gd name="connsiteY3" fmla="*/ 35139 h 46069"/>
              <a:gd name="connsiteX4" fmla="*/ 16514 w 43256"/>
              <a:gd name="connsiteY4" fmla="*/ 38949 h 46069"/>
              <a:gd name="connsiteX5" fmla="*/ 15846 w 43256"/>
              <a:gd name="connsiteY5" fmla="*/ 37209 h 46069"/>
              <a:gd name="connsiteX6" fmla="*/ 28863 w 43256"/>
              <a:gd name="connsiteY6" fmla="*/ 34610 h 46069"/>
              <a:gd name="connsiteX7" fmla="*/ 28596 w 43256"/>
              <a:gd name="connsiteY7" fmla="*/ 36519 h 46069"/>
              <a:gd name="connsiteX8" fmla="*/ 34165 w 43256"/>
              <a:gd name="connsiteY8" fmla="*/ 22813 h 46069"/>
              <a:gd name="connsiteX9" fmla="*/ 37416 w 43256"/>
              <a:gd name="connsiteY9" fmla="*/ 29949 h 46069"/>
              <a:gd name="connsiteX10" fmla="*/ 41834 w 43256"/>
              <a:gd name="connsiteY10" fmla="*/ 15213 h 46069"/>
              <a:gd name="connsiteX11" fmla="*/ 40386 w 43256"/>
              <a:gd name="connsiteY11" fmla="*/ 17889 h 46069"/>
              <a:gd name="connsiteX12" fmla="*/ 38360 w 43256"/>
              <a:gd name="connsiteY12" fmla="*/ 5285 h 46069"/>
              <a:gd name="connsiteX13" fmla="*/ 38436 w 43256"/>
              <a:gd name="connsiteY13" fmla="*/ 6549 h 46069"/>
              <a:gd name="connsiteX14" fmla="*/ 29114 w 43256"/>
              <a:gd name="connsiteY14" fmla="*/ 3811 h 46069"/>
              <a:gd name="connsiteX15" fmla="*/ 29856 w 43256"/>
              <a:gd name="connsiteY15" fmla="*/ 2199 h 46069"/>
              <a:gd name="connsiteX16" fmla="*/ 22177 w 43256"/>
              <a:gd name="connsiteY16" fmla="*/ 4579 h 46069"/>
              <a:gd name="connsiteX17" fmla="*/ 22536 w 43256"/>
              <a:gd name="connsiteY17" fmla="*/ 3189 h 46069"/>
              <a:gd name="connsiteX18" fmla="*/ 14036 w 43256"/>
              <a:gd name="connsiteY18" fmla="*/ 5051 h 46069"/>
              <a:gd name="connsiteX19" fmla="*/ 15336 w 43256"/>
              <a:gd name="connsiteY19" fmla="*/ 6399 h 46069"/>
              <a:gd name="connsiteX20" fmla="*/ 4163 w 43256"/>
              <a:gd name="connsiteY20" fmla="*/ 15648 h 46069"/>
              <a:gd name="connsiteX21" fmla="*/ 3936 w 43256"/>
              <a:gd name="connsiteY21" fmla="*/ 14229 h 46069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15365 w 2357612"/>
              <a:gd name="connsiteY1" fmla="*/ 646235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02486 w 2357612"/>
              <a:gd name="connsiteY1" fmla="*/ 594719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80620 w 2357612"/>
              <a:gd name="connsiteY1" fmla="*/ 600833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4469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7782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6519 w 43256"/>
              <a:gd name="connsiteY8" fmla="*/ 29438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3256" h="43219">
                <a:moveTo>
                  <a:pt x="3936" y="14229"/>
                </a:moveTo>
                <a:cubicBezTo>
                  <a:pt x="3665" y="11516"/>
                  <a:pt x="4297" y="8780"/>
                  <a:pt x="5659" y="6766"/>
                </a:cubicBezTo>
                <a:cubicBezTo>
                  <a:pt x="7811" y="3585"/>
                  <a:pt x="11300" y="2876"/>
                  <a:pt x="14041" y="5061"/>
                </a:cubicBezTo>
                <a:cubicBezTo>
                  <a:pt x="15714" y="768"/>
                  <a:pt x="19950" y="-119"/>
                  <a:pt x="22492" y="3291"/>
                </a:cubicBezTo>
                <a:cubicBezTo>
                  <a:pt x="23133" y="1542"/>
                  <a:pt x="24364" y="333"/>
                  <a:pt x="25785" y="59"/>
                </a:cubicBezTo>
                <a:cubicBezTo>
                  <a:pt x="27349" y="-243"/>
                  <a:pt x="28911" y="629"/>
                  <a:pt x="29869" y="2340"/>
                </a:cubicBezTo>
                <a:cubicBezTo>
                  <a:pt x="31251" y="126"/>
                  <a:pt x="33537" y="-601"/>
                  <a:pt x="35499" y="549"/>
                </a:cubicBezTo>
                <a:cubicBezTo>
                  <a:pt x="36994" y="1425"/>
                  <a:pt x="38066" y="3259"/>
                  <a:pt x="38354" y="5435"/>
                </a:cubicBezTo>
                <a:cubicBezTo>
                  <a:pt x="40082" y="6077"/>
                  <a:pt x="41458" y="7857"/>
                  <a:pt x="42018" y="10177"/>
                </a:cubicBezTo>
                <a:cubicBezTo>
                  <a:pt x="42425" y="11861"/>
                  <a:pt x="42367" y="13690"/>
                  <a:pt x="41854" y="15319"/>
                </a:cubicBezTo>
                <a:cubicBezTo>
                  <a:pt x="43115" y="17553"/>
                  <a:pt x="43556" y="20449"/>
                  <a:pt x="43052" y="23181"/>
                </a:cubicBezTo>
                <a:cubicBezTo>
                  <a:pt x="42382" y="26813"/>
                  <a:pt x="40164" y="29533"/>
                  <a:pt x="37440" y="30063"/>
                </a:cubicBezTo>
                <a:cubicBezTo>
                  <a:pt x="37427" y="32330"/>
                  <a:pt x="36694" y="34480"/>
                  <a:pt x="35431" y="35960"/>
                </a:cubicBezTo>
                <a:cubicBezTo>
                  <a:pt x="33512" y="38209"/>
                  <a:pt x="30740" y="38498"/>
                  <a:pt x="28591" y="36674"/>
                </a:cubicBezTo>
                <a:cubicBezTo>
                  <a:pt x="27896" y="39807"/>
                  <a:pt x="26035" y="42202"/>
                  <a:pt x="23703" y="42965"/>
                </a:cubicBezTo>
                <a:cubicBezTo>
                  <a:pt x="20955" y="43864"/>
                  <a:pt x="18087" y="42332"/>
                  <a:pt x="16516" y="39125"/>
                </a:cubicBezTo>
                <a:cubicBezTo>
                  <a:pt x="12808" y="42169"/>
                  <a:pt x="7992" y="40458"/>
                  <a:pt x="5840" y="35331"/>
                </a:cubicBezTo>
                <a:cubicBezTo>
                  <a:pt x="3726" y="35668"/>
                  <a:pt x="1741" y="33883"/>
                  <a:pt x="1146" y="31109"/>
                </a:cubicBezTo>
                <a:cubicBezTo>
                  <a:pt x="715" y="29102"/>
                  <a:pt x="1096" y="26936"/>
                  <a:pt x="2149" y="25410"/>
                </a:cubicBezTo>
                <a:cubicBezTo>
                  <a:pt x="655" y="24213"/>
                  <a:pt x="-177" y="21916"/>
                  <a:pt x="31" y="19563"/>
                </a:cubicBezTo>
                <a:cubicBezTo>
                  <a:pt x="275" y="16808"/>
                  <a:pt x="1881" y="14650"/>
                  <a:pt x="3899" y="14366"/>
                </a:cubicBezTo>
                <a:cubicBezTo>
                  <a:pt x="3911" y="14320"/>
                  <a:pt x="3924" y="14275"/>
                  <a:pt x="3936" y="14229"/>
                </a:cubicBezTo>
                <a:close/>
              </a:path>
              <a:path w="2357612" h="612905">
                <a:moveTo>
                  <a:pt x="880465" y="553337"/>
                </a:moveTo>
                <a:cubicBezTo>
                  <a:pt x="880465" y="548277"/>
                  <a:pt x="884496" y="525243"/>
                  <a:pt x="881898" y="523948"/>
                </a:cubicBezTo>
                <a:cubicBezTo>
                  <a:pt x="879300" y="522653"/>
                  <a:pt x="864879" y="554966"/>
                  <a:pt x="864879" y="545567"/>
                </a:cubicBezTo>
                <a:cubicBezTo>
                  <a:pt x="864879" y="536168"/>
                  <a:pt x="879300" y="553012"/>
                  <a:pt x="881898" y="554307"/>
                </a:cubicBezTo>
                <a:cubicBezTo>
                  <a:pt x="884496" y="555602"/>
                  <a:pt x="880465" y="558397"/>
                  <a:pt x="880465" y="553337"/>
                </a:cubicBezTo>
                <a:close/>
              </a:path>
              <a:path w="2357612" h="612905">
                <a:moveTo>
                  <a:pt x="886740" y="553149"/>
                </a:moveTo>
                <a:cubicBezTo>
                  <a:pt x="884367" y="552992"/>
                  <a:pt x="866280" y="556321"/>
                  <a:pt x="865956" y="556807"/>
                </a:cubicBezTo>
                <a:cubicBezTo>
                  <a:pt x="865632" y="557293"/>
                  <a:pt x="884796" y="574863"/>
                  <a:pt x="884796" y="556065"/>
                </a:cubicBezTo>
                <a:cubicBezTo>
                  <a:pt x="884796" y="537267"/>
                  <a:pt x="879871" y="558235"/>
                  <a:pt x="880195" y="557749"/>
                </a:cubicBezTo>
                <a:cubicBezTo>
                  <a:pt x="880519" y="557263"/>
                  <a:pt x="889113" y="553306"/>
                  <a:pt x="886740" y="553149"/>
                </a:cubicBezTo>
                <a:close/>
              </a:path>
              <a:path w="2357612" h="612905">
                <a:moveTo>
                  <a:pt x="867280" y="549778"/>
                </a:moveTo>
                <a:cubicBezTo>
                  <a:pt x="862698" y="548383"/>
                  <a:pt x="864223" y="548268"/>
                  <a:pt x="867741" y="550131"/>
                </a:cubicBezTo>
                <a:cubicBezTo>
                  <a:pt x="871259" y="551994"/>
                  <a:pt x="888388" y="589150"/>
                  <a:pt x="888388" y="560954"/>
                </a:cubicBezTo>
                <a:cubicBezTo>
                  <a:pt x="888388" y="532758"/>
                  <a:pt x="898750" y="560362"/>
                  <a:pt x="895232" y="558499"/>
                </a:cubicBezTo>
                <a:cubicBezTo>
                  <a:pt x="891714" y="556636"/>
                  <a:pt x="871862" y="551173"/>
                  <a:pt x="867280" y="549778"/>
                </a:cubicBezTo>
                <a:close/>
              </a:path>
              <a:path w="43256" h="43219" fill="none" extrusionOk="0">
                <a:moveTo>
                  <a:pt x="4729" y="26036"/>
                </a:moveTo>
                <a:cubicBezTo>
                  <a:pt x="3845" y="26130"/>
                  <a:pt x="2961" y="25852"/>
                  <a:pt x="2196" y="25239"/>
                </a:cubicBezTo>
                <a:moveTo>
                  <a:pt x="6964" y="34758"/>
                </a:moveTo>
                <a:cubicBezTo>
                  <a:pt x="6609" y="34951"/>
                  <a:pt x="6236" y="35079"/>
                  <a:pt x="5856" y="35139"/>
                </a:cubicBezTo>
                <a:moveTo>
                  <a:pt x="16514" y="38949"/>
                </a:moveTo>
                <a:cubicBezTo>
                  <a:pt x="16247" y="38403"/>
                  <a:pt x="16023" y="37820"/>
                  <a:pt x="15846" y="37209"/>
                </a:cubicBezTo>
                <a:moveTo>
                  <a:pt x="28863" y="34610"/>
                </a:moveTo>
                <a:cubicBezTo>
                  <a:pt x="28824" y="35257"/>
                  <a:pt x="28734" y="35897"/>
                  <a:pt x="28596" y="36519"/>
                </a:cubicBezTo>
                <a:moveTo>
                  <a:pt x="36519" y="29438"/>
                </a:moveTo>
                <a:cubicBezTo>
                  <a:pt x="38523" y="30766"/>
                  <a:pt x="37434" y="26917"/>
                  <a:pt x="37416" y="29949"/>
                </a:cubicBezTo>
                <a:moveTo>
                  <a:pt x="41834" y="15213"/>
                </a:moveTo>
                <a:cubicBezTo>
                  <a:pt x="41509" y="16245"/>
                  <a:pt x="41014" y="17161"/>
                  <a:pt x="40386" y="17889"/>
                </a:cubicBezTo>
                <a:moveTo>
                  <a:pt x="38360" y="5285"/>
                </a:moveTo>
                <a:cubicBezTo>
                  <a:pt x="38415" y="5702"/>
                  <a:pt x="38441" y="6125"/>
                  <a:pt x="38436" y="6549"/>
                </a:cubicBezTo>
                <a:moveTo>
                  <a:pt x="29114" y="3811"/>
                </a:moveTo>
                <a:cubicBezTo>
                  <a:pt x="29303" y="3228"/>
                  <a:pt x="29552" y="2685"/>
                  <a:pt x="29856" y="2199"/>
                </a:cubicBezTo>
                <a:moveTo>
                  <a:pt x="22177" y="4579"/>
                </a:moveTo>
                <a:cubicBezTo>
                  <a:pt x="22254" y="4097"/>
                  <a:pt x="22375" y="3630"/>
                  <a:pt x="22536" y="3189"/>
                </a:cubicBezTo>
                <a:moveTo>
                  <a:pt x="14036" y="5051"/>
                </a:moveTo>
                <a:cubicBezTo>
                  <a:pt x="14508" y="5427"/>
                  <a:pt x="14944" y="5880"/>
                  <a:pt x="15336" y="6399"/>
                </a:cubicBezTo>
                <a:moveTo>
                  <a:pt x="4163" y="15648"/>
                </a:moveTo>
                <a:cubicBezTo>
                  <a:pt x="4060" y="15184"/>
                  <a:pt x="3984" y="14710"/>
                  <a:pt x="3936" y="14229"/>
                </a:cubicBezTo>
              </a:path>
            </a:pathLst>
          </a:custGeom>
          <a:noFill/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31" name="TextovéPole 30"/>
          <p:cNvSpPr txBox="1"/>
          <p:nvPr/>
        </p:nvSpPr>
        <p:spPr>
          <a:xfrm>
            <a:off x="6552212" y="1196752"/>
            <a:ext cx="2069432" cy="584775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citoslovce</a:t>
            </a:r>
            <a:endParaRPr lang="cs-CZ" sz="3200" dirty="0"/>
          </a:p>
        </p:txBody>
      </p:sp>
      <p:sp>
        <p:nvSpPr>
          <p:cNvPr id="33" name="Obláček 3"/>
          <p:cNvSpPr/>
          <p:nvPr/>
        </p:nvSpPr>
        <p:spPr>
          <a:xfrm rot="456320">
            <a:off x="4371245" y="5140052"/>
            <a:ext cx="2013860" cy="1452736"/>
          </a:xfrm>
          <a:custGeom>
            <a:avLst/>
            <a:gdLst>
              <a:gd name="connsiteX0" fmla="*/ 3900 w 43200"/>
              <a:gd name="connsiteY0" fmla="*/ 14370 h 43200"/>
              <a:gd name="connsiteX1" fmla="*/ 5623 w 43200"/>
              <a:gd name="connsiteY1" fmla="*/ 6907 h 43200"/>
              <a:gd name="connsiteX2" fmla="*/ 14005 w 43200"/>
              <a:gd name="connsiteY2" fmla="*/ 5202 h 43200"/>
              <a:gd name="connsiteX3" fmla="*/ 22456 w 43200"/>
              <a:gd name="connsiteY3" fmla="*/ 3432 h 43200"/>
              <a:gd name="connsiteX4" fmla="*/ 25749 w 43200"/>
              <a:gd name="connsiteY4" fmla="*/ 200 h 43200"/>
              <a:gd name="connsiteX5" fmla="*/ 29833 w 43200"/>
              <a:gd name="connsiteY5" fmla="*/ 2481 h 43200"/>
              <a:gd name="connsiteX6" fmla="*/ 35463 w 43200"/>
              <a:gd name="connsiteY6" fmla="*/ 690 h 43200"/>
              <a:gd name="connsiteX7" fmla="*/ 38318 w 43200"/>
              <a:gd name="connsiteY7" fmla="*/ 5576 h 43200"/>
              <a:gd name="connsiteX8" fmla="*/ 41982 w 43200"/>
              <a:gd name="connsiteY8" fmla="*/ 10318 h 43200"/>
              <a:gd name="connsiteX9" fmla="*/ 41818 w 43200"/>
              <a:gd name="connsiteY9" fmla="*/ 15460 h 43200"/>
              <a:gd name="connsiteX10" fmla="*/ 43016 w 43200"/>
              <a:gd name="connsiteY10" fmla="*/ 23322 h 43200"/>
              <a:gd name="connsiteX11" fmla="*/ 37404 w 43200"/>
              <a:gd name="connsiteY11" fmla="*/ 30204 h 43200"/>
              <a:gd name="connsiteX12" fmla="*/ 35395 w 43200"/>
              <a:gd name="connsiteY12" fmla="*/ 36101 h 43200"/>
              <a:gd name="connsiteX13" fmla="*/ 28555 w 43200"/>
              <a:gd name="connsiteY13" fmla="*/ 36815 h 43200"/>
              <a:gd name="connsiteX14" fmla="*/ 23667 w 43200"/>
              <a:gd name="connsiteY14" fmla="*/ 43106 h 43200"/>
              <a:gd name="connsiteX15" fmla="*/ 16480 w 43200"/>
              <a:gd name="connsiteY15" fmla="*/ 39266 h 43200"/>
              <a:gd name="connsiteX16" fmla="*/ 5804 w 43200"/>
              <a:gd name="connsiteY16" fmla="*/ 35472 h 43200"/>
              <a:gd name="connsiteX17" fmla="*/ 1110 w 43200"/>
              <a:gd name="connsiteY17" fmla="*/ 31250 h 43200"/>
              <a:gd name="connsiteX18" fmla="*/ 2113 w 43200"/>
              <a:gd name="connsiteY18" fmla="*/ 25551 h 43200"/>
              <a:gd name="connsiteX19" fmla="*/ -5 w 43200"/>
              <a:gd name="connsiteY19" fmla="*/ 19704 h 43200"/>
              <a:gd name="connsiteX20" fmla="*/ 3863 w 43200"/>
              <a:gd name="connsiteY20" fmla="*/ 14507 h 43200"/>
              <a:gd name="connsiteX21" fmla="*/ 3900 w 43200"/>
              <a:gd name="connsiteY21" fmla="*/ 14370 h 43200"/>
              <a:gd name="connsiteX0" fmla="*/ 665134 w 2354560"/>
              <a:gd name="connsiteY0" fmla="*/ 933933 h 612648"/>
              <a:gd name="connsiteX1" fmla="*/ 648116 w 2354560"/>
              <a:gd name="connsiteY1" fmla="*/ 950951 h 612648"/>
              <a:gd name="connsiteX2" fmla="*/ 631098 w 2354560"/>
              <a:gd name="connsiteY2" fmla="*/ 933933 h 612648"/>
              <a:gd name="connsiteX3" fmla="*/ 648116 w 2354560"/>
              <a:gd name="connsiteY3" fmla="*/ 916915 h 612648"/>
              <a:gd name="connsiteX4" fmla="*/ 665134 w 2354560"/>
              <a:gd name="connsiteY4" fmla="*/ 933933 h 612648"/>
              <a:gd name="connsiteX0" fmla="*/ 767135 w 2354560"/>
              <a:gd name="connsiteY0" fmla="*/ 833140 h 612648"/>
              <a:gd name="connsiteX1" fmla="*/ 733099 w 2354560"/>
              <a:gd name="connsiteY1" fmla="*/ 867176 h 612648"/>
              <a:gd name="connsiteX2" fmla="*/ 699063 w 2354560"/>
              <a:gd name="connsiteY2" fmla="*/ 833140 h 612648"/>
              <a:gd name="connsiteX3" fmla="*/ 733099 w 2354560"/>
              <a:gd name="connsiteY3" fmla="*/ 799104 h 612648"/>
              <a:gd name="connsiteX4" fmla="*/ 767135 w 2354560"/>
              <a:gd name="connsiteY4" fmla="*/ 833140 h 612648"/>
              <a:gd name="connsiteX0" fmla="*/ 891076 w 2354560"/>
              <a:gd name="connsiteY0" fmla="*/ 706325 h 612648"/>
              <a:gd name="connsiteX1" fmla="*/ 840022 w 2354560"/>
              <a:gd name="connsiteY1" fmla="*/ 757379 h 612648"/>
              <a:gd name="connsiteX2" fmla="*/ 788968 w 2354560"/>
              <a:gd name="connsiteY2" fmla="*/ 706325 h 612648"/>
              <a:gd name="connsiteX3" fmla="*/ 840022 w 2354560"/>
              <a:gd name="connsiteY3" fmla="*/ 655271 h 612648"/>
              <a:gd name="connsiteX4" fmla="*/ 891076 w 2354560"/>
              <a:gd name="connsiteY4" fmla="*/ 706325 h 612648"/>
              <a:gd name="connsiteX0" fmla="*/ 4693 w 43200"/>
              <a:gd name="connsiteY0" fmla="*/ 26177 h 43200"/>
              <a:gd name="connsiteX1" fmla="*/ 2160 w 43200"/>
              <a:gd name="connsiteY1" fmla="*/ 25380 h 43200"/>
              <a:gd name="connsiteX2" fmla="*/ 6928 w 43200"/>
              <a:gd name="connsiteY2" fmla="*/ 34899 h 43200"/>
              <a:gd name="connsiteX3" fmla="*/ 5820 w 43200"/>
              <a:gd name="connsiteY3" fmla="*/ 35280 h 43200"/>
              <a:gd name="connsiteX4" fmla="*/ 16478 w 43200"/>
              <a:gd name="connsiteY4" fmla="*/ 39090 h 43200"/>
              <a:gd name="connsiteX5" fmla="*/ 15810 w 43200"/>
              <a:gd name="connsiteY5" fmla="*/ 37350 h 43200"/>
              <a:gd name="connsiteX6" fmla="*/ 28827 w 43200"/>
              <a:gd name="connsiteY6" fmla="*/ 34751 h 43200"/>
              <a:gd name="connsiteX7" fmla="*/ 28560 w 43200"/>
              <a:gd name="connsiteY7" fmla="*/ 36660 h 43200"/>
              <a:gd name="connsiteX8" fmla="*/ 34129 w 43200"/>
              <a:gd name="connsiteY8" fmla="*/ 22954 h 43200"/>
              <a:gd name="connsiteX9" fmla="*/ 37380 w 43200"/>
              <a:gd name="connsiteY9" fmla="*/ 30090 h 43200"/>
              <a:gd name="connsiteX10" fmla="*/ 41798 w 43200"/>
              <a:gd name="connsiteY10" fmla="*/ 15354 h 43200"/>
              <a:gd name="connsiteX11" fmla="*/ 40350 w 43200"/>
              <a:gd name="connsiteY11" fmla="*/ 18030 h 43200"/>
              <a:gd name="connsiteX12" fmla="*/ 38324 w 43200"/>
              <a:gd name="connsiteY12" fmla="*/ 5426 h 43200"/>
              <a:gd name="connsiteX13" fmla="*/ 38400 w 43200"/>
              <a:gd name="connsiteY13" fmla="*/ 6690 h 43200"/>
              <a:gd name="connsiteX14" fmla="*/ 29078 w 43200"/>
              <a:gd name="connsiteY14" fmla="*/ 3952 h 43200"/>
              <a:gd name="connsiteX15" fmla="*/ 29820 w 43200"/>
              <a:gd name="connsiteY15" fmla="*/ 2340 h 43200"/>
              <a:gd name="connsiteX16" fmla="*/ 22141 w 43200"/>
              <a:gd name="connsiteY16" fmla="*/ 4720 h 43200"/>
              <a:gd name="connsiteX17" fmla="*/ 22500 w 43200"/>
              <a:gd name="connsiteY17" fmla="*/ 3330 h 43200"/>
              <a:gd name="connsiteX18" fmla="*/ 14000 w 43200"/>
              <a:gd name="connsiteY18" fmla="*/ 5192 h 43200"/>
              <a:gd name="connsiteX19" fmla="*/ 15300 w 43200"/>
              <a:gd name="connsiteY19" fmla="*/ 6540 h 43200"/>
              <a:gd name="connsiteX20" fmla="*/ 4127 w 43200"/>
              <a:gd name="connsiteY20" fmla="*/ 15789 h 43200"/>
              <a:gd name="connsiteX21" fmla="*/ 3900 w 43200"/>
              <a:gd name="connsiteY21" fmla="*/ 14370 h 4320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50078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907656 w 2357612"/>
              <a:gd name="connsiteY3" fmla="*/ 940673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37200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830383 w 2357612"/>
              <a:gd name="connsiteY3" fmla="*/ 695974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7028"/>
              <a:gd name="connsiteX1" fmla="*/ 5659 w 43256"/>
              <a:gd name="connsiteY1" fmla="*/ 6766 h 67028"/>
              <a:gd name="connsiteX2" fmla="*/ 14041 w 43256"/>
              <a:gd name="connsiteY2" fmla="*/ 5061 h 67028"/>
              <a:gd name="connsiteX3" fmla="*/ 22492 w 43256"/>
              <a:gd name="connsiteY3" fmla="*/ 3291 h 67028"/>
              <a:gd name="connsiteX4" fmla="*/ 25785 w 43256"/>
              <a:gd name="connsiteY4" fmla="*/ 59 h 67028"/>
              <a:gd name="connsiteX5" fmla="*/ 29869 w 43256"/>
              <a:gd name="connsiteY5" fmla="*/ 2340 h 67028"/>
              <a:gd name="connsiteX6" fmla="*/ 35499 w 43256"/>
              <a:gd name="connsiteY6" fmla="*/ 549 h 67028"/>
              <a:gd name="connsiteX7" fmla="*/ 38354 w 43256"/>
              <a:gd name="connsiteY7" fmla="*/ 5435 h 67028"/>
              <a:gd name="connsiteX8" fmla="*/ 42018 w 43256"/>
              <a:gd name="connsiteY8" fmla="*/ 10177 h 67028"/>
              <a:gd name="connsiteX9" fmla="*/ 41854 w 43256"/>
              <a:gd name="connsiteY9" fmla="*/ 15319 h 67028"/>
              <a:gd name="connsiteX10" fmla="*/ 43052 w 43256"/>
              <a:gd name="connsiteY10" fmla="*/ 23181 h 67028"/>
              <a:gd name="connsiteX11" fmla="*/ 37440 w 43256"/>
              <a:gd name="connsiteY11" fmla="*/ 30063 h 67028"/>
              <a:gd name="connsiteX12" fmla="*/ 35431 w 43256"/>
              <a:gd name="connsiteY12" fmla="*/ 35960 h 67028"/>
              <a:gd name="connsiteX13" fmla="*/ 28591 w 43256"/>
              <a:gd name="connsiteY13" fmla="*/ 36674 h 67028"/>
              <a:gd name="connsiteX14" fmla="*/ 23703 w 43256"/>
              <a:gd name="connsiteY14" fmla="*/ 42965 h 67028"/>
              <a:gd name="connsiteX15" fmla="*/ 16516 w 43256"/>
              <a:gd name="connsiteY15" fmla="*/ 39125 h 67028"/>
              <a:gd name="connsiteX16" fmla="*/ 5840 w 43256"/>
              <a:gd name="connsiteY16" fmla="*/ 35331 h 67028"/>
              <a:gd name="connsiteX17" fmla="*/ 1146 w 43256"/>
              <a:gd name="connsiteY17" fmla="*/ 31109 h 67028"/>
              <a:gd name="connsiteX18" fmla="*/ 2149 w 43256"/>
              <a:gd name="connsiteY18" fmla="*/ 25410 h 67028"/>
              <a:gd name="connsiteX19" fmla="*/ 31 w 43256"/>
              <a:gd name="connsiteY19" fmla="*/ 19563 h 67028"/>
              <a:gd name="connsiteX20" fmla="*/ 3899 w 43256"/>
              <a:gd name="connsiteY20" fmla="*/ 14366 h 67028"/>
              <a:gd name="connsiteX21" fmla="*/ 3936 w 43256"/>
              <a:gd name="connsiteY21" fmla="*/ 14229 h 67028"/>
              <a:gd name="connsiteX0" fmla="*/ 847401 w 2357612"/>
              <a:gd name="connsiteY0" fmla="*/ 687234 h 950561"/>
              <a:gd name="connsiteX1" fmla="*/ 650078 w 2357612"/>
              <a:gd name="connsiteY1" fmla="*/ 948951 h 950561"/>
              <a:gd name="connsiteX2" fmla="*/ 864879 w 2357612"/>
              <a:gd name="connsiteY2" fmla="*/ 545567 h 950561"/>
              <a:gd name="connsiteX3" fmla="*/ 830383 w 2357612"/>
              <a:gd name="connsiteY3" fmla="*/ 695974 h 950561"/>
              <a:gd name="connsiteX4" fmla="*/ 847401 w 2357612"/>
              <a:gd name="connsiteY4" fmla="*/ 687234 h 950561"/>
              <a:gd name="connsiteX0" fmla="*/ 769097 w 2357612"/>
              <a:gd name="connsiteY0" fmla="*/ 831140 h 950561"/>
              <a:gd name="connsiteX1" fmla="*/ 735061 w 2357612"/>
              <a:gd name="connsiteY1" fmla="*/ 865176 h 950561"/>
              <a:gd name="connsiteX2" fmla="*/ 701025 w 2357612"/>
              <a:gd name="connsiteY2" fmla="*/ 831140 h 950561"/>
              <a:gd name="connsiteX3" fmla="*/ 735061 w 2357612"/>
              <a:gd name="connsiteY3" fmla="*/ 797104 h 950561"/>
              <a:gd name="connsiteX4" fmla="*/ 769097 w 2357612"/>
              <a:gd name="connsiteY4" fmla="*/ 831140 h 950561"/>
              <a:gd name="connsiteX0" fmla="*/ 893038 w 2357612"/>
              <a:gd name="connsiteY0" fmla="*/ 704325 h 950561"/>
              <a:gd name="connsiteX1" fmla="*/ 841984 w 2357612"/>
              <a:gd name="connsiteY1" fmla="*/ 755379 h 950561"/>
              <a:gd name="connsiteX2" fmla="*/ 790930 w 2357612"/>
              <a:gd name="connsiteY2" fmla="*/ 704325 h 950561"/>
              <a:gd name="connsiteX3" fmla="*/ 841984 w 2357612"/>
              <a:gd name="connsiteY3" fmla="*/ 653271 h 950561"/>
              <a:gd name="connsiteX4" fmla="*/ 893038 w 2357612"/>
              <a:gd name="connsiteY4" fmla="*/ 704325 h 950561"/>
              <a:gd name="connsiteX0" fmla="*/ 4729 w 43256"/>
              <a:gd name="connsiteY0" fmla="*/ 26036 h 67028"/>
              <a:gd name="connsiteX1" fmla="*/ 2196 w 43256"/>
              <a:gd name="connsiteY1" fmla="*/ 25239 h 67028"/>
              <a:gd name="connsiteX2" fmla="*/ 6964 w 43256"/>
              <a:gd name="connsiteY2" fmla="*/ 34758 h 67028"/>
              <a:gd name="connsiteX3" fmla="*/ 5856 w 43256"/>
              <a:gd name="connsiteY3" fmla="*/ 35139 h 67028"/>
              <a:gd name="connsiteX4" fmla="*/ 16514 w 43256"/>
              <a:gd name="connsiteY4" fmla="*/ 38949 h 67028"/>
              <a:gd name="connsiteX5" fmla="*/ 15846 w 43256"/>
              <a:gd name="connsiteY5" fmla="*/ 37209 h 67028"/>
              <a:gd name="connsiteX6" fmla="*/ 28863 w 43256"/>
              <a:gd name="connsiteY6" fmla="*/ 34610 h 67028"/>
              <a:gd name="connsiteX7" fmla="*/ 28596 w 43256"/>
              <a:gd name="connsiteY7" fmla="*/ 36519 h 67028"/>
              <a:gd name="connsiteX8" fmla="*/ 34165 w 43256"/>
              <a:gd name="connsiteY8" fmla="*/ 22813 h 67028"/>
              <a:gd name="connsiteX9" fmla="*/ 37416 w 43256"/>
              <a:gd name="connsiteY9" fmla="*/ 29949 h 67028"/>
              <a:gd name="connsiteX10" fmla="*/ 41834 w 43256"/>
              <a:gd name="connsiteY10" fmla="*/ 15213 h 67028"/>
              <a:gd name="connsiteX11" fmla="*/ 40386 w 43256"/>
              <a:gd name="connsiteY11" fmla="*/ 17889 h 67028"/>
              <a:gd name="connsiteX12" fmla="*/ 38360 w 43256"/>
              <a:gd name="connsiteY12" fmla="*/ 5285 h 67028"/>
              <a:gd name="connsiteX13" fmla="*/ 38436 w 43256"/>
              <a:gd name="connsiteY13" fmla="*/ 6549 h 67028"/>
              <a:gd name="connsiteX14" fmla="*/ 29114 w 43256"/>
              <a:gd name="connsiteY14" fmla="*/ 3811 h 67028"/>
              <a:gd name="connsiteX15" fmla="*/ 29856 w 43256"/>
              <a:gd name="connsiteY15" fmla="*/ 2199 h 67028"/>
              <a:gd name="connsiteX16" fmla="*/ 22177 w 43256"/>
              <a:gd name="connsiteY16" fmla="*/ 4579 h 67028"/>
              <a:gd name="connsiteX17" fmla="*/ 22536 w 43256"/>
              <a:gd name="connsiteY17" fmla="*/ 3189 h 67028"/>
              <a:gd name="connsiteX18" fmla="*/ 14036 w 43256"/>
              <a:gd name="connsiteY18" fmla="*/ 5051 h 67028"/>
              <a:gd name="connsiteX19" fmla="*/ 15336 w 43256"/>
              <a:gd name="connsiteY19" fmla="*/ 6399 h 67028"/>
              <a:gd name="connsiteX20" fmla="*/ 4163 w 43256"/>
              <a:gd name="connsiteY20" fmla="*/ 15648 h 67028"/>
              <a:gd name="connsiteX21" fmla="*/ 3936 w 43256"/>
              <a:gd name="connsiteY21" fmla="*/ 14229 h 67028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769097 w 2357612"/>
              <a:gd name="connsiteY0" fmla="*/ 831140 h 865176"/>
              <a:gd name="connsiteX1" fmla="*/ 735061 w 2357612"/>
              <a:gd name="connsiteY1" fmla="*/ 865176 h 865176"/>
              <a:gd name="connsiteX2" fmla="*/ 701025 w 2357612"/>
              <a:gd name="connsiteY2" fmla="*/ 831140 h 865176"/>
              <a:gd name="connsiteX3" fmla="*/ 735061 w 2357612"/>
              <a:gd name="connsiteY3" fmla="*/ 797104 h 865176"/>
              <a:gd name="connsiteX4" fmla="*/ 769097 w 2357612"/>
              <a:gd name="connsiteY4" fmla="*/ 831140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735061 w 2357612"/>
              <a:gd name="connsiteY3" fmla="*/ 797104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850970 w 2357612"/>
              <a:gd name="connsiteY3" fmla="*/ 578163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872128 w 2357612"/>
              <a:gd name="connsiteY0" fmla="*/ 573563 h 865176"/>
              <a:gd name="connsiteX1" fmla="*/ 735061 w 2357612"/>
              <a:gd name="connsiteY1" fmla="*/ 865176 h 865176"/>
              <a:gd name="connsiteX2" fmla="*/ 855571 w 2357612"/>
              <a:gd name="connsiteY2" fmla="*/ 573563 h 865176"/>
              <a:gd name="connsiteX3" fmla="*/ 850970 w 2357612"/>
              <a:gd name="connsiteY3" fmla="*/ 578163 h 865176"/>
              <a:gd name="connsiteX4" fmla="*/ 872128 w 2357612"/>
              <a:gd name="connsiteY4" fmla="*/ 573563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53265"/>
              <a:gd name="connsiteX1" fmla="*/ 5659 w 43256"/>
              <a:gd name="connsiteY1" fmla="*/ 6766 h 53265"/>
              <a:gd name="connsiteX2" fmla="*/ 14041 w 43256"/>
              <a:gd name="connsiteY2" fmla="*/ 5061 h 53265"/>
              <a:gd name="connsiteX3" fmla="*/ 22492 w 43256"/>
              <a:gd name="connsiteY3" fmla="*/ 3291 h 53265"/>
              <a:gd name="connsiteX4" fmla="*/ 25785 w 43256"/>
              <a:gd name="connsiteY4" fmla="*/ 59 h 53265"/>
              <a:gd name="connsiteX5" fmla="*/ 29869 w 43256"/>
              <a:gd name="connsiteY5" fmla="*/ 2340 h 53265"/>
              <a:gd name="connsiteX6" fmla="*/ 35499 w 43256"/>
              <a:gd name="connsiteY6" fmla="*/ 549 h 53265"/>
              <a:gd name="connsiteX7" fmla="*/ 38354 w 43256"/>
              <a:gd name="connsiteY7" fmla="*/ 5435 h 53265"/>
              <a:gd name="connsiteX8" fmla="*/ 42018 w 43256"/>
              <a:gd name="connsiteY8" fmla="*/ 10177 h 53265"/>
              <a:gd name="connsiteX9" fmla="*/ 41854 w 43256"/>
              <a:gd name="connsiteY9" fmla="*/ 15319 h 53265"/>
              <a:gd name="connsiteX10" fmla="*/ 43052 w 43256"/>
              <a:gd name="connsiteY10" fmla="*/ 23181 h 53265"/>
              <a:gd name="connsiteX11" fmla="*/ 37440 w 43256"/>
              <a:gd name="connsiteY11" fmla="*/ 30063 h 53265"/>
              <a:gd name="connsiteX12" fmla="*/ 35431 w 43256"/>
              <a:gd name="connsiteY12" fmla="*/ 35960 h 53265"/>
              <a:gd name="connsiteX13" fmla="*/ 28591 w 43256"/>
              <a:gd name="connsiteY13" fmla="*/ 36674 h 53265"/>
              <a:gd name="connsiteX14" fmla="*/ 23703 w 43256"/>
              <a:gd name="connsiteY14" fmla="*/ 42965 h 53265"/>
              <a:gd name="connsiteX15" fmla="*/ 16516 w 43256"/>
              <a:gd name="connsiteY15" fmla="*/ 39125 h 53265"/>
              <a:gd name="connsiteX16" fmla="*/ 5840 w 43256"/>
              <a:gd name="connsiteY16" fmla="*/ 35331 h 53265"/>
              <a:gd name="connsiteX17" fmla="*/ 1146 w 43256"/>
              <a:gd name="connsiteY17" fmla="*/ 31109 h 53265"/>
              <a:gd name="connsiteX18" fmla="*/ 2149 w 43256"/>
              <a:gd name="connsiteY18" fmla="*/ 25410 h 53265"/>
              <a:gd name="connsiteX19" fmla="*/ 31 w 43256"/>
              <a:gd name="connsiteY19" fmla="*/ 19563 h 53265"/>
              <a:gd name="connsiteX20" fmla="*/ 3899 w 43256"/>
              <a:gd name="connsiteY20" fmla="*/ 14366 h 53265"/>
              <a:gd name="connsiteX21" fmla="*/ 3936 w 43256"/>
              <a:gd name="connsiteY21" fmla="*/ 14229 h 53265"/>
              <a:gd name="connsiteX0" fmla="*/ 847401 w 2357612"/>
              <a:gd name="connsiteY0" fmla="*/ 687234 h 755379"/>
              <a:gd name="connsiteX1" fmla="*/ 881898 w 2357612"/>
              <a:gd name="connsiteY1" fmla="*/ 523948 h 755379"/>
              <a:gd name="connsiteX2" fmla="*/ 864879 w 2357612"/>
              <a:gd name="connsiteY2" fmla="*/ 545567 h 755379"/>
              <a:gd name="connsiteX3" fmla="*/ 830383 w 2357612"/>
              <a:gd name="connsiteY3" fmla="*/ 695974 h 755379"/>
              <a:gd name="connsiteX4" fmla="*/ 847401 w 2357612"/>
              <a:gd name="connsiteY4" fmla="*/ 687234 h 755379"/>
              <a:gd name="connsiteX0" fmla="*/ 872128 w 2357612"/>
              <a:gd name="connsiteY0" fmla="*/ 573563 h 755379"/>
              <a:gd name="connsiteX1" fmla="*/ 915365 w 2357612"/>
              <a:gd name="connsiteY1" fmla="*/ 646235 h 755379"/>
              <a:gd name="connsiteX2" fmla="*/ 855571 w 2357612"/>
              <a:gd name="connsiteY2" fmla="*/ 573563 h 755379"/>
              <a:gd name="connsiteX3" fmla="*/ 850970 w 2357612"/>
              <a:gd name="connsiteY3" fmla="*/ 578163 h 755379"/>
              <a:gd name="connsiteX4" fmla="*/ 872128 w 2357612"/>
              <a:gd name="connsiteY4" fmla="*/ 573563 h 755379"/>
              <a:gd name="connsiteX0" fmla="*/ 893038 w 2357612"/>
              <a:gd name="connsiteY0" fmla="*/ 704325 h 755379"/>
              <a:gd name="connsiteX1" fmla="*/ 841984 w 2357612"/>
              <a:gd name="connsiteY1" fmla="*/ 755379 h 755379"/>
              <a:gd name="connsiteX2" fmla="*/ 790930 w 2357612"/>
              <a:gd name="connsiteY2" fmla="*/ 704325 h 755379"/>
              <a:gd name="connsiteX3" fmla="*/ 841984 w 2357612"/>
              <a:gd name="connsiteY3" fmla="*/ 653271 h 755379"/>
              <a:gd name="connsiteX4" fmla="*/ 893038 w 2357612"/>
              <a:gd name="connsiteY4" fmla="*/ 704325 h 755379"/>
              <a:gd name="connsiteX0" fmla="*/ 4729 w 43256"/>
              <a:gd name="connsiteY0" fmla="*/ 26036 h 53265"/>
              <a:gd name="connsiteX1" fmla="*/ 2196 w 43256"/>
              <a:gd name="connsiteY1" fmla="*/ 25239 h 53265"/>
              <a:gd name="connsiteX2" fmla="*/ 6964 w 43256"/>
              <a:gd name="connsiteY2" fmla="*/ 34758 h 53265"/>
              <a:gd name="connsiteX3" fmla="*/ 5856 w 43256"/>
              <a:gd name="connsiteY3" fmla="*/ 35139 h 53265"/>
              <a:gd name="connsiteX4" fmla="*/ 16514 w 43256"/>
              <a:gd name="connsiteY4" fmla="*/ 38949 h 53265"/>
              <a:gd name="connsiteX5" fmla="*/ 15846 w 43256"/>
              <a:gd name="connsiteY5" fmla="*/ 37209 h 53265"/>
              <a:gd name="connsiteX6" fmla="*/ 28863 w 43256"/>
              <a:gd name="connsiteY6" fmla="*/ 34610 h 53265"/>
              <a:gd name="connsiteX7" fmla="*/ 28596 w 43256"/>
              <a:gd name="connsiteY7" fmla="*/ 36519 h 53265"/>
              <a:gd name="connsiteX8" fmla="*/ 34165 w 43256"/>
              <a:gd name="connsiteY8" fmla="*/ 22813 h 53265"/>
              <a:gd name="connsiteX9" fmla="*/ 37416 w 43256"/>
              <a:gd name="connsiteY9" fmla="*/ 29949 h 53265"/>
              <a:gd name="connsiteX10" fmla="*/ 41834 w 43256"/>
              <a:gd name="connsiteY10" fmla="*/ 15213 h 53265"/>
              <a:gd name="connsiteX11" fmla="*/ 40386 w 43256"/>
              <a:gd name="connsiteY11" fmla="*/ 17889 h 53265"/>
              <a:gd name="connsiteX12" fmla="*/ 38360 w 43256"/>
              <a:gd name="connsiteY12" fmla="*/ 5285 h 53265"/>
              <a:gd name="connsiteX13" fmla="*/ 38436 w 43256"/>
              <a:gd name="connsiteY13" fmla="*/ 6549 h 53265"/>
              <a:gd name="connsiteX14" fmla="*/ 29114 w 43256"/>
              <a:gd name="connsiteY14" fmla="*/ 3811 h 53265"/>
              <a:gd name="connsiteX15" fmla="*/ 29856 w 43256"/>
              <a:gd name="connsiteY15" fmla="*/ 2199 h 53265"/>
              <a:gd name="connsiteX16" fmla="*/ 22177 w 43256"/>
              <a:gd name="connsiteY16" fmla="*/ 4579 h 53265"/>
              <a:gd name="connsiteX17" fmla="*/ 22536 w 43256"/>
              <a:gd name="connsiteY17" fmla="*/ 3189 h 53265"/>
              <a:gd name="connsiteX18" fmla="*/ 14036 w 43256"/>
              <a:gd name="connsiteY18" fmla="*/ 5051 h 53265"/>
              <a:gd name="connsiteX19" fmla="*/ 15336 w 43256"/>
              <a:gd name="connsiteY19" fmla="*/ 6399 h 53265"/>
              <a:gd name="connsiteX20" fmla="*/ 4163 w 43256"/>
              <a:gd name="connsiteY20" fmla="*/ 15648 h 53265"/>
              <a:gd name="connsiteX21" fmla="*/ 3936 w 43256"/>
              <a:gd name="connsiteY21" fmla="*/ 14229 h 53265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790930 w 2357612"/>
              <a:gd name="connsiteY2" fmla="*/ 704325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58841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58841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49122"/>
              <a:gd name="connsiteX1" fmla="*/ 5659 w 43256"/>
              <a:gd name="connsiteY1" fmla="*/ 6766 h 49122"/>
              <a:gd name="connsiteX2" fmla="*/ 14041 w 43256"/>
              <a:gd name="connsiteY2" fmla="*/ 5061 h 49122"/>
              <a:gd name="connsiteX3" fmla="*/ 22492 w 43256"/>
              <a:gd name="connsiteY3" fmla="*/ 3291 h 49122"/>
              <a:gd name="connsiteX4" fmla="*/ 25785 w 43256"/>
              <a:gd name="connsiteY4" fmla="*/ 59 h 49122"/>
              <a:gd name="connsiteX5" fmla="*/ 29869 w 43256"/>
              <a:gd name="connsiteY5" fmla="*/ 2340 h 49122"/>
              <a:gd name="connsiteX6" fmla="*/ 35499 w 43256"/>
              <a:gd name="connsiteY6" fmla="*/ 549 h 49122"/>
              <a:gd name="connsiteX7" fmla="*/ 38354 w 43256"/>
              <a:gd name="connsiteY7" fmla="*/ 5435 h 49122"/>
              <a:gd name="connsiteX8" fmla="*/ 42018 w 43256"/>
              <a:gd name="connsiteY8" fmla="*/ 10177 h 49122"/>
              <a:gd name="connsiteX9" fmla="*/ 41854 w 43256"/>
              <a:gd name="connsiteY9" fmla="*/ 15319 h 49122"/>
              <a:gd name="connsiteX10" fmla="*/ 43052 w 43256"/>
              <a:gd name="connsiteY10" fmla="*/ 23181 h 49122"/>
              <a:gd name="connsiteX11" fmla="*/ 37440 w 43256"/>
              <a:gd name="connsiteY11" fmla="*/ 30063 h 49122"/>
              <a:gd name="connsiteX12" fmla="*/ 35431 w 43256"/>
              <a:gd name="connsiteY12" fmla="*/ 35960 h 49122"/>
              <a:gd name="connsiteX13" fmla="*/ 28591 w 43256"/>
              <a:gd name="connsiteY13" fmla="*/ 36674 h 49122"/>
              <a:gd name="connsiteX14" fmla="*/ 23703 w 43256"/>
              <a:gd name="connsiteY14" fmla="*/ 42965 h 49122"/>
              <a:gd name="connsiteX15" fmla="*/ 16516 w 43256"/>
              <a:gd name="connsiteY15" fmla="*/ 39125 h 49122"/>
              <a:gd name="connsiteX16" fmla="*/ 5840 w 43256"/>
              <a:gd name="connsiteY16" fmla="*/ 35331 h 49122"/>
              <a:gd name="connsiteX17" fmla="*/ 1146 w 43256"/>
              <a:gd name="connsiteY17" fmla="*/ 31109 h 49122"/>
              <a:gd name="connsiteX18" fmla="*/ 2149 w 43256"/>
              <a:gd name="connsiteY18" fmla="*/ 25410 h 49122"/>
              <a:gd name="connsiteX19" fmla="*/ 31 w 43256"/>
              <a:gd name="connsiteY19" fmla="*/ 19563 h 49122"/>
              <a:gd name="connsiteX20" fmla="*/ 3899 w 43256"/>
              <a:gd name="connsiteY20" fmla="*/ 14366 h 49122"/>
              <a:gd name="connsiteX21" fmla="*/ 3936 w 43256"/>
              <a:gd name="connsiteY21" fmla="*/ 14229 h 49122"/>
              <a:gd name="connsiteX0" fmla="*/ 873159 w 2357612"/>
              <a:gd name="connsiteY0" fmla="*/ 597082 h 696623"/>
              <a:gd name="connsiteX1" fmla="*/ 881898 w 2357612"/>
              <a:gd name="connsiteY1" fmla="*/ 523948 h 696623"/>
              <a:gd name="connsiteX2" fmla="*/ 864879 w 2357612"/>
              <a:gd name="connsiteY2" fmla="*/ 545567 h 696623"/>
              <a:gd name="connsiteX3" fmla="*/ 830383 w 2357612"/>
              <a:gd name="connsiteY3" fmla="*/ 695974 h 696623"/>
              <a:gd name="connsiteX4" fmla="*/ 873159 w 2357612"/>
              <a:gd name="connsiteY4" fmla="*/ 597082 h 696623"/>
              <a:gd name="connsiteX0" fmla="*/ 872128 w 2357612"/>
              <a:gd name="connsiteY0" fmla="*/ 573563 h 696623"/>
              <a:gd name="connsiteX1" fmla="*/ 915365 w 2357612"/>
              <a:gd name="connsiteY1" fmla="*/ 646235 h 696623"/>
              <a:gd name="connsiteX2" fmla="*/ 855571 w 2357612"/>
              <a:gd name="connsiteY2" fmla="*/ 573563 h 696623"/>
              <a:gd name="connsiteX3" fmla="*/ 850970 w 2357612"/>
              <a:gd name="connsiteY3" fmla="*/ 578163 h 696623"/>
              <a:gd name="connsiteX4" fmla="*/ 872128 w 2357612"/>
              <a:gd name="connsiteY4" fmla="*/ 573563 h 696623"/>
              <a:gd name="connsiteX0" fmla="*/ 893038 w 2357612"/>
              <a:gd name="connsiteY0" fmla="*/ 588415 h 696623"/>
              <a:gd name="connsiteX1" fmla="*/ 880620 w 2357612"/>
              <a:gd name="connsiteY1" fmla="*/ 600833 h 696623"/>
              <a:gd name="connsiteX2" fmla="*/ 881082 w 2357612"/>
              <a:gd name="connsiteY2" fmla="*/ 575536 h 696623"/>
              <a:gd name="connsiteX3" fmla="*/ 841984 w 2357612"/>
              <a:gd name="connsiteY3" fmla="*/ 653271 h 696623"/>
              <a:gd name="connsiteX4" fmla="*/ 893038 w 2357612"/>
              <a:gd name="connsiteY4" fmla="*/ 588415 h 696623"/>
              <a:gd name="connsiteX0" fmla="*/ 4729 w 43256"/>
              <a:gd name="connsiteY0" fmla="*/ 26036 h 49122"/>
              <a:gd name="connsiteX1" fmla="*/ 2196 w 43256"/>
              <a:gd name="connsiteY1" fmla="*/ 25239 h 49122"/>
              <a:gd name="connsiteX2" fmla="*/ 6964 w 43256"/>
              <a:gd name="connsiteY2" fmla="*/ 34758 h 49122"/>
              <a:gd name="connsiteX3" fmla="*/ 5856 w 43256"/>
              <a:gd name="connsiteY3" fmla="*/ 35139 h 49122"/>
              <a:gd name="connsiteX4" fmla="*/ 16514 w 43256"/>
              <a:gd name="connsiteY4" fmla="*/ 38949 h 49122"/>
              <a:gd name="connsiteX5" fmla="*/ 15846 w 43256"/>
              <a:gd name="connsiteY5" fmla="*/ 37209 h 49122"/>
              <a:gd name="connsiteX6" fmla="*/ 28863 w 43256"/>
              <a:gd name="connsiteY6" fmla="*/ 34610 h 49122"/>
              <a:gd name="connsiteX7" fmla="*/ 28596 w 43256"/>
              <a:gd name="connsiteY7" fmla="*/ 36519 h 49122"/>
              <a:gd name="connsiteX8" fmla="*/ 34165 w 43256"/>
              <a:gd name="connsiteY8" fmla="*/ 22813 h 49122"/>
              <a:gd name="connsiteX9" fmla="*/ 37416 w 43256"/>
              <a:gd name="connsiteY9" fmla="*/ 29949 h 49122"/>
              <a:gd name="connsiteX10" fmla="*/ 41834 w 43256"/>
              <a:gd name="connsiteY10" fmla="*/ 15213 h 49122"/>
              <a:gd name="connsiteX11" fmla="*/ 40386 w 43256"/>
              <a:gd name="connsiteY11" fmla="*/ 17889 h 49122"/>
              <a:gd name="connsiteX12" fmla="*/ 38360 w 43256"/>
              <a:gd name="connsiteY12" fmla="*/ 5285 h 49122"/>
              <a:gd name="connsiteX13" fmla="*/ 38436 w 43256"/>
              <a:gd name="connsiteY13" fmla="*/ 6549 h 49122"/>
              <a:gd name="connsiteX14" fmla="*/ 29114 w 43256"/>
              <a:gd name="connsiteY14" fmla="*/ 3811 h 49122"/>
              <a:gd name="connsiteX15" fmla="*/ 29856 w 43256"/>
              <a:gd name="connsiteY15" fmla="*/ 2199 h 49122"/>
              <a:gd name="connsiteX16" fmla="*/ 22177 w 43256"/>
              <a:gd name="connsiteY16" fmla="*/ 4579 h 49122"/>
              <a:gd name="connsiteX17" fmla="*/ 22536 w 43256"/>
              <a:gd name="connsiteY17" fmla="*/ 3189 h 49122"/>
              <a:gd name="connsiteX18" fmla="*/ 14036 w 43256"/>
              <a:gd name="connsiteY18" fmla="*/ 5051 h 49122"/>
              <a:gd name="connsiteX19" fmla="*/ 15336 w 43256"/>
              <a:gd name="connsiteY19" fmla="*/ 6399 h 49122"/>
              <a:gd name="connsiteX20" fmla="*/ 4163 w 43256"/>
              <a:gd name="connsiteY20" fmla="*/ 15648 h 49122"/>
              <a:gd name="connsiteX21" fmla="*/ 3936 w 43256"/>
              <a:gd name="connsiteY21" fmla="*/ 14229 h 49122"/>
              <a:gd name="connsiteX0" fmla="*/ 3936 w 43256"/>
              <a:gd name="connsiteY0" fmla="*/ 14229 h 46069"/>
              <a:gd name="connsiteX1" fmla="*/ 5659 w 43256"/>
              <a:gd name="connsiteY1" fmla="*/ 6766 h 46069"/>
              <a:gd name="connsiteX2" fmla="*/ 14041 w 43256"/>
              <a:gd name="connsiteY2" fmla="*/ 5061 h 46069"/>
              <a:gd name="connsiteX3" fmla="*/ 22492 w 43256"/>
              <a:gd name="connsiteY3" fmla="*/ 3291 h 46069"/>
              <a:gd name="connsiteX4" fmla="*/ 25785 w 43256"/>
              <a:gd name="connsiteY4" fmla="*/ 59 h 46069"/>
              <a:gd name="connsiteX5" fmla="*/ 29869 w 43256"/>
              <a:gd name="connsiteY5" fmla="*/ 2340 h 46069"/>
              <a:gd name="connsiteX6" fmla="*/ 35499 w 43256"/>
              <a:gd name="connsiteY6" fmla="*/ 549 h 46069"/>
              <a:gd name="connsiteX7" fmla="*/ 38354 w 43256"/>
              <a:gd name="connsiteY7" fmla="*/ 5435 h 46069"/>
              <a:gd name="connsiteX8" fmla="*/ 42018 w 43256"/>
              <a:gd name="connsiteY8" fmla="*/ 10177 h 46069"/>
              <a:gd name="connsiteX9" fmla="*/ 41854 w 43256"/>
              <a:gd name="connsiteY9" fmla="*/ 15319 h 46069"/>
              <a:gd name="connsiteX10" fmla="*/ 43052 w 43256"/>
              <a:gd name="connsiteY10" fmla="*/ 23181 h 46069"/>
              <a:gd name="connsiteX11" fmla="*/ 37440 w 43256"/>
              <a:gd name="connsiteY11" fmla="*/ 30063 h 46069"/>
              <a:gd name="connsiteX12" fmla="*/ 35431 w 43256"/>
              <a:gd name="connsiteY12" fmla="*/ 35960 h 46069"/>
              <a:gd name="connsiteX13" fmla="*/ 28591 w 43256"/>
              <a:gd name="connsiteY13" fmla="*/ 36674 h 46069"/>
              <a:gd name="connsiteX14" fmla="*/ 23703 w 43256"/>
              <a:gd name="connsiteY14" fmla="*/ 42965 h 46069"/>
              <a:gd name="connsiteX15" fmla="*/ 16516 w 43256"/>
              <a:gd name="connsiteY15" fmla="*/ 39125 h 46069"/>
              <a:gd name="connsiteX16" fmla="*/ 5840 w 43256"/>
              <a:gd name="connsiteY16" fmla="*/ 35331 h 46069"/>
              <a:gd name="connsiteX17" fmla="*/ 1146 w 43256"/>
              <a:gd name="connsiteY17" fmla="*/ 31109 h 46069"/>
              <a:gd name="connsiteX18" fmla="*/ 2149 w 43256"/>
              <a:gd name="connsiteY18" fmla="*/ 25410 h 46069"/>
              <a:gd name="connsiteX19" fmla="*/ 31 w 43256"/>
              <a:gd name="connsiteY19" fmla="*/ 19563 h 46069"/>
              <a:gd name="connsiteX20" fmla="*/ 3899 w 43256"/>
              <a:gd name="connsiteY20" fmla="*/ 14366 h 46069"/>
              <a:gd name="connsiteX21" fmla="*/ 3936 w 43256"/>
              <a:gd name="connsiteY21" fmla="*/ 14229 h 46069"/>
              <a:gd name="connsiteX0" fmla="*/ 873159 w 2357612"/>
              <a:gd name="connsiteY0" fmla="*/ 597082 h 653328"/>
              <a:gd name="connsiteX1" fmla="*/ 881898 w 2357612"/>
              <a:gd name="connsiteY1" fmla="*/ 523948 h 653328"/>
              <a:gd name="connsiteX2" fmla="*/ 864879 w 2357612"/>
              <a:gd name="connsiteY2" fmla="*/ 545567 h 653328"/>
              <a:gd name="connsiteX3" fmla="*/ 881898 w 2357612"/>
              <a:gd name="connsiteY3" fmla="*/ 554307 h 653328"/>
              <a:gd name="connsiteX4" fmla="*/ 873159 w 2357612"/>
              <a:gd name="connsiteY4" fmla="*/ 597082 h 653328"/>
              <a:gd name="connsiteX0" fmla="*/ 872128 w 2357612"/>
              <a:gd name="connsiteY0" fmla="*/ 573563 h 653328"/>
              <a:gd name="connsiteX1" fmla="*/ 915365 w 2357612"/>
              <a:gd name="connsiteY1" fmla="*/ 646235 h 653328"/>
              <a:gd name="connsiteX2" fmla="*/ 855571 w 2357612"/>
              <a:gd name="connsiteY2" fmla="*/ 573563 h 653328"/>
              <a:gd name="connsiteX3" fmla="*/ 850970 w 2357612"/>
              <a:gd name="connsiteY3" fmla="*/ 578163 h 653328"/>
              <a:gd name="connsiteX4" fmla="*/ 872128 w 2357612"/>
              <a:gd name="connsiteY4" fmla="*/ 573563 h 653328"/>
              <a:gd name="connsiteX0" fmla="*/ 893038 w 2357612"/>
              <a:gd name="connsiteY0" fmla="*/ 588415 h 653328"/>
              <a:gd name="connsiteX1" fmla="*/ 880620 w 2357612"/>
              <a:gd name="connsiteY1" fmla="*/ 600833 h 653328"/>
              <a:gd name="connsiteX2" fmla="*/ 881082 w 2357612"/>
              <a:gd name="connsiteY2" fmla="*/ 575536 h 653328"/>
              <a:gd name="connsiteX3" fmla="*/ 841984 w 2357612"/>
              <a:gd name="connsiteY3" fmla="*/ 653271 h 653328"/>
              <a:gd name="connsiteX4" fmla="*/ 893038 w 2357612"/>
              <a:gd name="connsiteY4" fmla="*/ 588415 h 653328"/>
              <a:gd name="connsiteX0" fmla="*/ 4729 w 43256"/>
              <a:gd name="connsiteY0" fmla="*/ 26036 h 46069"/>
              <a:gd name="connsiteX1" fmla="*/ 2196 w 43256"/>
              <a:gd name="connsiteY1" fmla="*/ 25239 h 46069"/>
              <a:gd name="connsiteX2" fmla="*/ 6964 w 43256"/>
              <a:gd name="connsiteY2" fmla="*/ 34758 h 46069"/>
              <a:gd name="connsiteX3" fmla="*/ 5856 w 43256"/>
              <a:gd name="connsiteY3" fmla="*/ 35139 h 46069"/>
              <a:gd name="connsiteX4" fmla="*/ 16514 w 43256"/>
              <a:gd name="connsiteY4" fmla="*/ 38949 h 46069"/>
              <a:gd name="connsiteX5" fmla="*/ 15846 w 43256"/>
              <a:gd name="connsiteY5" fmla="*/ 37209 h 46069"/>
              <a:gd name="connsiteX6" fmla="*/ 28863 w 43256"/>
              <a:gd name="connsiteY6" fmla="*/ 34610 h 46069"/>
              <a:gd name="connsiteX7" fmla="*/ 28596 w 43256"/>
              <a:gd name="connsiteY7" fmla="*/ 36519 h 46069"/>
              <a:gd name="connsiteX8" fmla="*/ 34165 w 43256"/>
              <a:gd name="connsiteY8" fmla="*/ 22813 h 46069"/>
              <a:gd name="connsiteX9" fmla="*/ 37416 w 43256"/>
              <a:gd name="connsiteY9" fmla="*/ 29949 h 46069"/>
              <a:gd name="connsiteX10" fmla="*/ 41834 w 43256"/>
              <a:gd name="connsiteY10" fmla="*/ 15213 h 46069"/>
              <a:gd name="connsiteX11" fmla="*/ 40386 w 43256"/>
              <a:gd name="connsiteY11" fmla="*/ 17889 h 46069"/>
              <a:gd name="connsiteX12" fmla="*/ 38360 w 43256"/>
              <a:gd name="connsiteY12" fmla="*/ 5285 h 46069"/>
              <a:gd name="connsiteX13" fmla="*/ 38436 w 43256"/>
              <a:gd name="connsiteY13" fmla="*/ 6549 h 46069"/>
              <a:gd name="connsiteX14" fmla="*/ 29114 w 43256"/>
              <a:gd name="connsiteY14" fmla="*/ 3811 h 46069"/>
              <a:gd name="connsiteX15" fmla="*/ 29856 w 43256"/>
              <a:gd name="connsiteY15" fmla="*/ 2199 h 46069"/>
              <a:gd name="connsiteX16" fmla="*/ 22177 w 43256"/>
              <a:gd name="connsiteY16" fmla="*/ 4579 h 46069"/>
              <a:gd name="connsiteX17" fmla="*/ 22536 w 43256"/>
              <a:gd name="connsiteY17" fmla="*/ 3189 h 46069"/>
              <a:gd name="connsiteX18" fmla="*/ 14036 w 43256"/>
              <a:gd name="connsiteY18" fmla="*/ 5051 h 46069"/>
              <a:gd name="connsiteX19" fmla="*/ 15336 w 43256"/>
              <a:gd name="connsiteY19" fmla="*/ 6399 h 46069"/>
              <a:gd name="connsiteX20" fmla="*/ 4163 w 43256"/>
              <a:gd name="connsiteY20" fmla="*/ 15648 h 46069"/>
              <a:gd name="connsiteX21" fmla="*/ 3936 w 43256"/>
              <a:gd name="connsiteY21" fmla="*/ 14229 h 46069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15365 w 2357612"/>
              <a:gd name="connsiteY1" fmla="*/ 646235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02486 w 2357612"/>
              <a:gd name="connsiteY1" fmla="*/ 594719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80620 w 2357612"/>
              <a:gd name="connsiteY1" fmla="*/ 600833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4469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7782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6519 w 43256"/>
              <a:gd name="connsiteY8" fmla="*/ 29438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3256" h="43219">
                <a:moveTo>
                  <a:pt x="3936" y="14229"/>
                </a:moveTo>
                <a:cubicBezTo>
                  <a:pt x="3665" y="11516"/>
                  <a:pt x="4297" y="8780"/>
                  <a:pt x="5659" y="6766"/>
                </a:cubicBezTo>
                <a:cubicBezTo>
                  <a:pt x="7811" y="3585"/>
                  <a:pt x="11300" y="2876"/>
                  <a:pt x="14041" y="5061"/>
                </a:cubicBezTo>
                <a:cubicBezTo>
                  <a:pt x="15714" y="768"/>
                  <a:pt x="19950" y="-119"/>
                  <a:pt x="22492" y="3291"/>
                </a:cubicBezTo>
                <a:cubicBezTo>
                  <a:pt x="23133" y="1542"/>
                  <a:pt x="24364" y="333"/>
                  <a:pt x="25785" y="59"/>
                </a:cubicBezTo>
                <a:cubicBezTo>
                  <a:pt x="27349" y="-243"/>
                  <a:pt x="28911" y="629"/>
                  <a:pt x="29869" y="2340"/>
                </a:cubicBezTo>
                <a:cubicBezTo>
                  <a:pt x="31251" y="126"/>
                  <a:pt x="33537" y="-601"/>
                  <a:pt x="35499" y="549"/>
                </a:cubicBezTo>
                <a:cubicBezTo>
                  <a:pt x="36994" y="1425"/>
                  <a:pt x="38066" y="3259"/>
                  <a:pt x="38354" y="5435"/>
                </a:cubicBezTo>
                <a:cubicBezTo>
                  <a:pt x="40082" y="6077"/>
                  <a:pt x="41458" y="7857"/>
                  <a:pt x="42018" y="10177"/>
                </a:cubicBezTo>
                <a:cubicBezTo>
                  <a:pt x="42425" y="11861"/>
                  <a:pt x="42367" y="13690"/>
                  <a:pt x="41854" y="15319"/>
                </a:cubicBezTo>
                <a:cubicBezTo>
                  <a:pt x="43115" y="17553"/>
                  <a:pt x="43556" y="20449"/>
                  <a:pt x="43052" y="23181"/>
                </a:cubicBezTo>
                <a:cubicBezTo>
                  <a:pt x="42382" y="26813"/>
                  <a:pt x="40164" y="29533"/>
                  <a:pt x="37440" y="30063"/>
                </a:cubicBezTo>
                <a:cubicBezTo>
                  <a:pt x="37427" y="32330"/>
                  <a:pt x="36694" y="34480"/>
                  <a:pt x="35431" y="35960"/>
                </a:cubicBezTo>
                <a:cubicBezTo>
                  <a:pt x="33512" y="38209"/>
                  <a:pt x="30740" y="38498"/>
                  <a:pt x="28591" y="36674"/>
                </a:cubicBezTo>
                <a:cubicBezTo>
                  <a:pt x="27896" y="39807"/>
                  <a:pt x="26035" y="42202"/>
                  <a:pt x="23703" y="42965"/>
                </a:cubicBezTo>
                <a:cubicBezTo>
                  <a:pt x="20955" y="43864"/>
                  <a:pt x="18087" y="42332"/>
                  <a:pt x="16516" y="39125"/>
                </a:cubicBezTo>
                <a:cubicBezTo>
                  <a:pt x="12808" y="42169"/>
                  <a:pt x="7992" y="40458"/>
                  <a:pt x="5840" y="35331"/>
                </a:cubicBezTo>
                <a:cubicBezTo>
                  <a:pt x="3726" y="35668"/>
                  <a:pt x="1741" y="33883"/>
                  <a:pt x="1146" y="31109"/>
                </a:cubicBezTo>
                <a:cubicBezTo>
                  <a:pt x="715" y="29102"/>
                  <a:pt x="1096" y="26936"/>
                  <a:pt x="2149" y="25410"/>
                </a:cubicBezTo>
                <a:cubicBezTo>
                  <a:pt x="655" y="24213"/>
                  <a:pt x="-177" y="21916"/>
                  <a:pt x="31" y="19563"/>
                </a:cubicBezTo>
                <a:cubicBezTo>
                  <a:pt x="275" y="16808"/>
                  <a:pt x="1881" y="14650"/>
                  <a:pt x="3899" y="14366"/>
                </a:cubicBezTo>
                <a:cubicBezTo>
                  <a:pt x="3911" y="14320"/>
                  <a:pt x="3924" y="14275"/>
                  <a:pt x="3936" y="14229"/>
                </a:cubicBezTo>
                <a:close/>
              </a:path>
              <a:path w="2357612" h="612905">
                <a:moveTo>
                  <a:pt x="880465" y="553337"/>
                </a:moveTo>
                <a:cubicBezTo>
                  <a:pt x="880465" y="548277"/>
                  <a:pt x="884496" y="525243"/>
                  <a:pt x="881898" y="523948"/>
                </a:cubicBezTo>
                <a:cubicBezTo>
                  <a:pt x="879300" y="522653"/>
                  <a:pt x="864879" y="554966"/>
                  <a:pt x="864879" y="545567"/>
                </a:cubicBezTo>
                <a:cubicBezTo>
                  <a:pt x="864879" y="536168"/>
                  <a:pt x="879300" y="553012"/>
                  <a:pt x="881898" y="554307"/>
                </a:cubicBezTo>
                <a:cubicBezTo>
                  <a:pt x="884496" y="555602"/>
                  <a:pt x="880465" y="558397"/>
                  <a:pt x="880465" y="553337"/>
                </a:cubicBezTo>
                <a:close/>
              </a:path>
              <a:path w="2357612" h="612905">
                <a:moveTo>
                  <a:pt x="886740" y="553149"/>
                </a:moveTo>
                <a:cubicBezTo>
                  <a:pt x="884367" y="552992"/>
                  <a:pt x="866280" y="556321"/>
                  <a:pt x="865956" y="556807"/>
                </a:cubicBezTo>
                <a:cubicBezTo>
                  <a:pt x="865632" y="557293"/>
                  <a:pt x="884796" y="574863"/>
                  <a:pt x="884796" y="556065"/>
                </a:cubicBezTo>
                <a:cubicBezTo>
                  <a:pt x="884796" y="537267"/>
                  <a:pt x="879871" y="558235"/>
                  <a:pt x="880195" y="557749"/>
                </a:cubicBezTo>
                <a:cubicBezTo>
                  <a:pt x="880519" y="557263"/>
                  <a:pt x="889113" y="553306"/>
                  <a:pt x="886740" y="553149"/>
                </a:cubicBezTo>
                <a:close/>
              </a:path>
              <a:path w="2357612" h="612905">
                <a:moveTo>
                  <a:pt x="867280" y="549778"/>
                </a:moveTo>
                <a:cubicBezTo>
                  <a:pt x="862698" y="548383"/>
                  <a:pt x="864223" y="548268"/>
                  <a:pt x="867741" y="550131"/>
                </a:cubicBezTo>
                <a:cubicBezTo>
                  <a:pt x="871259" y="551994"/>
                  <a:pt x="888388" y="589150"/>
                  <a:pt x="888388" y="560954"/>
                </a:cubicBezTo>
                <a:cubicBezTo>
                  <a:pt x="888388" y="532758"/>
                  <a:pt x="898750" y="560362"/>
                  <a:pt x="895232" y="558499"/>
                </a:cubicBezTo>
                <a:cubicBezTo>
                  <a:pt x="891714" y="556636"/>
                  <a:pt x="871862" y="551173"/>
                  <a:pt x="867280" y="549778"/>
                </a:cubicBezTo>
                <a:close/>
              </a:path>
              <a:path w="43256" h="43219" fill="none" extrusionOk="0">
                <a:moveTo>
                  <a:pt x="4729" y="26036"/>
                </a:moveTo>
                <a:cubicBezTo>
                  <a:pt x="3845" y="26130"/>
                  <a:pt x="2961" y="25852"/>
                  <a:pt x="2196" y="25239"/>
                </a:cubicBezTo>
                <a:moveTo>
                  <a:pt x="6964" y="34758"/>
                </a:moveTo>
                <a:cubicBezTo>
                  <a:pt x="6609" y="34951"/>
                  <a:pt x="6236" y="35079"/>
                  <a:pt x="5856" y="35139"/>
                </a:cubicBezTo>
                <a:moveTo>
                  <a:pt x="16514" y="38949"/>
                </a:moveTo>
                <a:cubicBezTo>
                  <a:pt x="16247" y="38403"/>
                  <a:pt x="16023" y="37820"/>
                  <a:pt x="15846" y="37209"/>
                </a:cubicBezTo>
                <a:moveTo>
                  <a:pt x="28863" y="34610"/>
                </a:moveTo>
                <a:cubicBezTo>
                  <a:pt x="28824" y="35257"/>
                  <a:pt x="28734" y="35897"/>
                  <a:pt x="28596" y="36519"/>
                </a:cubicBezTo>
                <a:moveTo>
                  <a:pt x="36519" y="29438"/>
                </a:moveTo>
                <a:cubicBezTo>
                  <a:pt x="38523" y="30766"/>
                  <a:pt x="37434" y="26917"/>
                  <a:pt x="37416" y="29949"/>
                </a:cubicBezTo>
                <a:moveTo>
                  <a:pt x="41834" y="15213"/>
                </a:moveTo>
                <a:cubicBezTo>
                  <a:pt x="41509" y="16245"/>
                  <a:pt x="41014" y="17161"/>
                  <a:pt x="40386" y="17889"/>
                </a:cubicBezTo>
                <a:moveTo>
                  <a:pt x="38360" y="5285"/>
                </a:moveTo>
                <a:cubicBezTo>
                  <a:pt x="38415" y="5702"/>
                  <a:pt x="38441" y="6125"/>
                  <a:pt x="38436" y="6549"/>
                </a:cubicBezTo>
                <a:moveTo>
                  <a:pt x="29114" y="3811"/>
                </a:moveTo>
                <a:cubicBezTo>
                  <a:pt x="29303" y="3228"/>
                  <a:pt x="29552" y="2685"/>
                  <a:pt x="29856" y="2199"/>
                </a:cubicBezTo>
                <a:moveTo>
                  <a:pt x="22177" y="4579"/>
                </a:moveTo>
                <a:cubicBezTo>
                  <a:pt x="22254" y="4097"/>
                  <a:pt x="22375" y="3630"/>
                  <a:pt x="22536" y="3189"/>
                </a:cubicBezTo>
                <a:moveTo>
                  <a:pt x="14036" y="5051"/>
                </a:moveTo>
                <a:cubicBezTo>
                  <a:pt x="14508" y="5427"/>
                  <a:pt x="14944" y="5880"/>
                  <a:pt x="15336" y="6399"/>
                </a:cubicBezTo>
                <a:moveTo>
                  <a:pt x="4163" y="15648"/>
                </a:moveTo>
                <a:cubicBezTo>
                  <a:pt x="4060" y="15184"/>
                  <a:pt x="3984" y="14710"/>
                  <a:pt x="3936" y="14229"/>
                </a:cubicBezTo>
              </a:path>
            </a:pathLst>
          </a:custGeom>
          <a:noFill/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34" name="TextovéPole 33"/>
          <p:cNvSpPr txBox="1"/>
          <p:nvPr/>
        </p:nvSpPr>
        <p:spPr>
          <a:xfrm rot="456320">
            <a:off x="4676561" y="5507480"/>
            <a:ext cx="1397114" cy="584775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slovesa</a:t>
            </a:r>
            <a:endParaRPr lang="cs-CZ" sz="3200" dirty="0"/>
          </a:p>
        </p:txBody>
      </p:sp>
      <p:sp>
        <p:nvSpPr>
          <p:cNvPr id="36" name="Obláček 3"/>
          <p:cNvSpPr/>
          <p:nvPr/>
        </p:nvSpPr>
        <p:spPr>
          <a:xfrm>
            <a:off x="5087499" y="3861047"/>
            <a:ext cx="2652853" cy="1160512"/>
          </a:xfrm>
          <a:custGeom>
            <a:avLst/>
            <a:gdLst>
              <a:gd name="connsiteX0" fmla="*/ 3900 w 43200"/>
              <a:gd name="connsiteY0" fmla="*/ 14370 h 43200"/>
              <a:gd name="connsiteX1" fmla="*/ 5623 w 43200"/>
              <a:gd name="connsiteY1" fmla="*/ 6907 h 43200"/>
              <a:gd name="connsiteX2" fmla="*/ 14005 w 43200"/>
              <a:gd name="connsiteY2" fmla="*/ 5202 h 43200"/>
              <a:gd name="connsiteX3" fmla="*/ 22456 w 43200"/>
              <a:gd name="connsiteY3" fmla="*/ 3432 h 43200"/>
              <a:gd name="connsiteX4" fmla="*/ 25749 w 43200"/>
              <a:gd name="connsiteY4" fmla="*/ 200 h 43200"/>
              <a:gd name="connsiteX5" fmla="*/ 29833 w 43200"/>
              <a:gd name="connsiteY5" fmla="*/ 2481 h 43200"/>
              <a:gd name="connsiteX6" fmla="*/ 35463 w 43200"/>
              <a:gd name="connsiteY6" fmla="*/ 690 h 43200"/>
              <a:gd name="connsiteX7" fmla="*/ 38318 w 43200"/>
              <a:gd name="connsiteY7" fmla="*/ 5576 h 43200"/>
              <a:gd name="connsiteX8" fmla="*/ 41982 w 43200"/>
              <a:gd name="connsiteY8" fmla="*/ 10318 h 43200"/>
              <a:gd name="connsiteX9" fmla="*/ 41818 w 43200"/>
              <a:gd name="connsiteY9" fmla="*/ 15460 h 43200"/>
              <a:gd name="connsiteX10" fmla="*/ 43016 w 43200"/>
              <a:gd name="connsiteY10" fmla="*/ 23322 h 43200"/>
              <a:gd name="connsiteX11" fmla="*/ 37404 w 43200"/>
              <a:gd name="connsiteY11" fmla="*/ 30204 h 43200"/>
              <a:gd name="connsiteX12" fmla="*/ 35395 w 43200"/>
              <a:gd name="connsiteY12" fmla="*/ 36101 h 43200"/>
              <a:gd name="connsiteX13" fmla="*/ 28555 w 43200"/>
              <a:gd name="connsiteY13" fmla="*/ 36815 h 43200"/>
              <a:gd name="connsiteX14" fmla="*/ 23667 w 43200"/>
              <a:gd name="connsiteY14" fmla="*/ 43106 h 43200"/>
              <a:gd name="connsiteX15" fmla="*/ 16480 w 43200"/>
              <a:gd name="connsiteY15" fmla="*/ 39266 h 43200"/>
              <a:gd name="connsiteX16" fmla="*/ 5804 w 43200"/>
              <a:gd name="connsiteY16" fmla="*/ 35472 h 43200"/>
              <a:gd name="connsiteX17" fmla="*/ 1110 w 43200"/>
              <a:gd name="connsiteY17" fmla="*/ 31250 h 43200"/>
              <a:gd name="connsiteX18" fmla="*/ 2113 w 43200"/>
              <a:gd name="connsiteY18" fmla="*/ 25551 h 43200"/>
              <a:gd name="connsiteX19" fmla="*/ -5 w 43200"/>
              <a:gd name="connsiteY19" fmla="*/ 19704 h 43200"/>
              <a:gd name="connsiteX20" fmla="*/ 3863 w 43200"/>
              <a:gd name="connsiteY20" fmla="*/ 14507 h 43200"/>
              <a:gd name="connsiteX21" fmla="*/ 3900 w 43200"/>
              <a:gd name="connsiteY21" fmla="*/ 14370 h 43200"/>
              <a:gd name="connsiteX0" fmla="*/ 665134 w 2354560"/>
              <a:gd name="connsiteY0" fmla="*/ 933933 h 612648"/>
              <a:gd name="connsiteX1" fmla="*/ 648116 w 2354560"/>
              <a:gd name="connsiteY1" fmla="*/ 950951 h 612648"/>
              <a:gd name="connsiteX2" fmla="*/ 631098 w 2354560"/>
              <a:gd name="connsiteY2" fmla="*/ 933933 h 612648"/>
              <a:gd name="connsiteX3" fmla="*/ 648116 w 2354560"/>
              <a:gd name="connsiteY3" fmla="*/ 916915 h 612648"/>
              <a:gd name="connsiteX4" fmla="*/ 665134 w 2354560"/>
              <a:gd name="connsiteY4" fmla="*/ 933933 h 612648"/>
              <a:gd name="connsiteX0" fmla="*/ 767135 w 2354560"/>
              <a:gd name="connsiteY0" fmla="*/ 833140 h 612648"/>
              <a:gd name="connsiteX1" fmla="*/ 733099 w 2354560"/>
              <a:gd name="connsiteY1" fmla="*/ 867176 h 612648"/>
              <a:gd name="connsiteX2" fmla="*/ 699063 w 2354560"/>
              <a:gd name="connsiteY2" fmla="*/ 833140 h 612648"/>
              <a:gd name="connsiteX3" fmla="*/ 733099 w 2354560"/>
              <a:gd name="connsiteY3" fmla="*/ 799104 h 612648"/>
              <a:gd name="connsiteX4" fmla="*/ 767135 w 2354560"/>
              <a:gd name="connsiteY4" fmla="*/ 833140 h 612648"/>
              <a:gd name="connsiteX0" fmla="*/ 891076 w 2354560"/>
              <a:gd name="connsiteY0" fmla="*/ 706325 h 612648"/>
              <a:gd name="connsiteX1" fmla="*/ 840022 w 2354560"/>
              <a:gd name="connsiteY1" fmla="*/ 757379 h 612648"/>
              <a:gd name="connsiteX2" fmla="*/ 788968 w 2354560"/>
              <a:gd name="connsiteY2" fmla="*/ 706325 h 612648"/>
              <a:gd name="connsiteX3" fmla="*/ 840022 w 2354560"/>
              <a:gd name="connsiteY3" fmla="*/ 655271 h 612648"/>
              <a:gd name="connsiteX4" fmla="*/ 891076 w 2354560"/>
              <a:gd name="connsiteY4" fmla="*/ 706325 h 612648"/>
              <a:gd name="connsiteX0" fmla="*/ 4693 w 43200"/>
              <a:gd name="connsiteY0" fmla="*/ 26177 h 43200"/>
              <a:gd name="connsiteX1" fmla="*/ 2160 w 43200"/>
              <a:gd name="connsiteY1" fmla="*/ 25380 h 43200"/>
              <a:gd name="connsiteX2" fmla="*/ 6928 w 43200"/>
              <a:gd name="connsiteY2" fmla="*/ 34899 h 43200"/>
              <a:gd name="connsiteX3" fmla="*/ 5820 w 43200"/>
              <a:gd name="connsiteY3" fmla="*/ 35280 h 43200"/>
              <a:gd name="connsiteX4" fmla="*/ 16478 w 43200"/>
              <a:gd name="connsiteY4" fmla="*/ 39090 h 43200"/>
              <a:gd name="connsiteX5" fmla="*/ 15810 w 43200"/>
              <a:gd name="connsiteY5" fmla="*/ 37350 h 43200"/>
              <a:gd name="connsiteX6" fmla="*/ 28827 w 43200"/>
              <a:gd name="connsiteY6" fmla="*/ 34751 h 43200"/>
              <a:gd name="connsiteX7" fmla="*/ 28560 w 43200"/>
              <a:gd name="connsiteY7" fmla="*/ 36660 h 43200"/>
              <a:gd name="connsiteX8" fmla="*/ 34129 w 43200"/>
              <a:gd name="connsiteY8" fmla="*/ 22954 h 43200"/>
              <a:gd name="connsiteX9" fmla="*/ 37380 w 43200"/>
              <a:gd name="connsiteY9" fmla="*/ 30090 h 43200"/>
              <a:gd name="connsiteX10" fmla="*/ 41798 w 43200"/>
              <a:gd name="connsiteY10" fmla="*/ 15354 h 43200"/>
              <a:gd name="connsiteX11" fmla="*/ 40350 w 43200"/>
              <a:gd name="connsiteY11" fmla="*/ 18030 h 43200"/>
              <a:gd name="connsiteX12" fmla="*/ 38324 w 43200"/>
              <a:gd name="connsiteY12" fmla="*/ 5426 h 43200"/>
              <a:gd name="connsiteX13" fmla="*/ 38400 w 43200"/>
              <a:gd name="connsiteY13" fmla="*/ 6690 h 43200"/>
              <a:gd name="connsiteX14" fmla="*/ 29078 w 43200"/>
              <a:gd name="connsiteY14" fmla="*/ 3952 h 43200"/>
              <a:gd name="connsiteX15" fmla="*/ 29820 w 43200"/>
              <a:gd name="connsiteY15" fmla="*/ 2340 h 43200"/>
              <a:gd name="connsiteX16" fmla="*/ 22141 w 43200"/>
              <a:gd name="connsiteY16" fmla="*/ 4720 h 43200"/>
              <a:gd name="connsiteX17" fmla="*/ 22500 w 43200"/>
              <a:gd name="connsiteY17" fmla="*/ 3330 h 43200"/>
              <a:gd name="connsiteX18" fmla="*/ 14000 w 43200"/>
              <a:gd name="connsiteY18" fmla="*/ 5192 h 43200"/>
              <a:gd name="connsiteX19" fmla="*/ 15300 w 43200"/>
              <a:gd name="connsiteY19" fmla="*/ 6540 h 43200"/>
              <a:gd name="connsiteX20" fmla="*/ 4127 w 43200"/>
              <a:gd name="connsiteY20" fmla="*/ 15789 h 43200"/>
              <a:gd name="connsiteX21" fmla="*/ 3900 w 43200"/>
              <a:gd name="connsiteY21" fmla="*/ 14370 h 4320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50078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907656 w 2357612"/>
              <a:gd name="connsiteY3" fmla="*/ 940673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637200 w 2357612"/>
              <a:gd name="connsiteY3" fmla="*/ 914915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8050"/>
              <a:gd name="connsiteX1" fmla="*/ 5659 w 43256"/>
              <a:gd name="connsiteY1" fmla="*/ 6766 h 68050"/>
              <a:gd name="connsiteX2" fmla="*/ 14041 w 43256"/>
              <a:gd name="connsiteY2" fmla="*/ 5061 h 68050"/>
              <a:gd name="connsiteX3" fmla="*/ 22492 w 43256"/>
              <a:gd name="connsiteY3" fmla="*/ 3291 h 68050"/>
              <a:gd name="connsiteX4" fmla="*/ 25785 w 43256"/>
              <a:gd name="connsiteY4" fmla="*/ 59 h 68050"/>
              <a:gd name="connsiteX5" fmla="*/ 29869 w 43256"/>
              <a:gd name="connsiteY5" fmla="*/ 2340 h 68050"/>
              <a:gd name="connsiteX6" fmla="*/ 35499 w 43256"/>
              <a:gd name="connsiteY6" fmla="*/ 549 h 68050"/>
              <a:gd name="connsiteX7" fmla="*/ 38354 w 43256"/>
              <a:gd name="connsiteY7" fmla="*/ 5435 h 68050"/>
              <a:gd name="connsiteX8" fmla="*/ 42018 w 43256"/>
              <a:gd name="connsiteY8" fmla="*/ 10177 h 68050"/>
              <a:gd name="connsiteX9" fmla="*/ 41854 w 43256"/>
              <a:gd name="connsiteY9" fmla="*/ 15319 h 68050"/>
              <a:gd name="connsiteX10" fmla="*/ 43052 w 43256"/>
              <a:gd name="connsiteY10" fmla="*/ 23181 h 68050"/>
              <a:gd name="connsiteX11" fmla="*/ 37440 w 43256"/>
              <a:gd name="connsiteY11" fmla="*/ 30063 h 68050"/>
              <a:gd name="connsiteX12" fmla="*/ 35431 w 43256"/>
              <a:gd name="connsiteY12" fmla="*/ 35960 h 68050"/>
              <a:gd name="connsiteX13" fmla="*/ 28591 w 43256"/>
              <a:gd name="connsiteY13" fmla="*/ 36674 h 68050"/>
              <a:gd name="connsiteX14" fmla="*/ 23703 w 43256"/>
              <a:gd name="connsiteY14" fmla="*/ 42965 h 68050"/>
              <a:gd name="connsiteX15" fmla="*/ 16516 w 43256"/>
              <a:gd name="connsiteY15" fmla="*/ 39125 h 68050"/>
              <a:gd name="connsiteX16" fmla="*/ 5840 w 43256"/>
              <a:gd name="connsiteY16" fmla="*/ 35331 h 68050"/>
              <a:gd name="connsiteX17" fmla="*/ 1146 w 43256"/>
              <a:gd name="connsiteY17" fmla="*/ 31109 h 68050"/>
              <a:gd name="connsiteX18" fmla="*/ 2149 w 43256"/>
              <a:gd name="connsiteY18" fmla="*/ 25410 h 68050"/>
              <a:gd name="connsiteX19" fmla="*/ 31 w 43256"/>
              <a:gd name="connsiteY19" fmla="*/ 19563 h 68050"/>
              <a:gd name="connsiteX20" fmla="*/ 3899 w 43256"/>
              <a:gd name="connsiteY20" fmla="*/ 14366 h 68050"/>
              <a:gd name="connsiteX21" fmla="*/ 3936 w 43256"/>
              <a:gd name="connsiteY21" fmla="*/ 14229 h 68050"/>
              <a:gd name="connsiteX0" fmla="*/ 847401 w 2357612"/>
              <a:gd name="connsiteY0" fmla="*/ 687234 h 965057"/>
              <a:gd name="connsiteX1" fmla="*/ 650078 w 2357612"/>
              <a:gd name="connsiteY1" fmla="*/ 948951 h 965057"/>
              <a:gd name="connsiteX2" fmla="*/ 633060 w 2357612"/>
              <a:gd name="connsiteY2" fmla="*/ 931933 h 965057"/>
              <a:gd name="connsiteX3" fmla="*/ 830383 w 2357612"/>
              <a:gd name="connsiteY3" fmla="*/ 695974 h 965057"/>
              <a:gd name="connsiteX4" fmla="*/ 847401 w 2357612"/>
              <a:gd name="connsiteY4" fmla="*/ 687234 h 965057"/>
              <a:gd name="connsiteX0" fmla="*/ 769097 w 2357612"/>
              <a:gd name="connsiteY0" fmla="*/ 831140 h 965057"/>
              <a:gd name="connsiteX1" fmla="*/ 735061 w 2357612"/>
              <a:gd name="connsiteY1" fmla="*/ 865176 h 965057"/>
              <a:gd name="connsiteX2" fmla="*/ 701025 w 2357612"/>
              <a:gd name="connsiteY2" fmla="*/ 831140 h 965057"/>
              <a:gd name="connsiteX3" fmla="*/ 735061 w 2357612"/>
              <a:gd name="connsiteY3" fmla="*/ 797104 h 965057"/>
              <a:gd name="connsiteX4" fmla="*/ 769097 w 2357612"/>
              <a:gd name="connsiteY4" fmla="*/ 831140 h 965057"/>
              <a:gd name="connsiteX0" fmla="*/ 893038 w 2357612"/>
              <a:gd name="connsiteY0" fmla="*/ 704325 h 965057"/>
              <a:gd name="connsiteX1" fmla="*/ 841984 w 2357612"/>
              <a:gd name="connsiteY1" fmla="*/ 755379 h 965057"/>
              <a:gd name="connsiteX2" fmla="*/ 790930 w 2357612"/>
              <a:gd name="connsiteY2" fmla="*/ 704325 h 965057"/>
              <a:gd name="connsiteX3" fmla="*/ 841984 w 2357612"/>
              <a:gd name="connsiteY3" fmla="*/ 653271 h 965057"/>
              <a:gd name="connsiteX4" fmla="*/ 893038 w 2357612"/>
              <a:gd name="connsiteY4" fmla="*/ 704325 h 965057"/>
              <a:gd name="connsiteX0" fmla="*/ 4729 w 43256"/>
              <a:gd name="connsiteY0" fmla="*/ 26036 h 68050"/>
              <a:gd name="connsiteX1" fmla="*/ 2196 w 43256"/>
              <a:gd name="connsiteY1" fmla="*/ 25239 h 68050"/>
              <a:gd name="connsiteX2" fmla="*/ 6964 w 43256"/>
              <a:gd name="connsiteY2" fmla="*/ 34758 h 68050"/>
              <a:gd name="connsiteX3" fmla="*/ 5856 w 43256"/>
              <a:gd name="connsiteY3" fmla="*/ 35139 h 68050"/>
              <a:gd name="connsiteX4" fmla="*/ 16514 w 43256"/>
              <a:gd name="connsiteY4" fmla="*/ 38949 h 68050"/>
              <a:gd name="connsiteX5" fmla="*/ 15846 w 43256"/>
              <a:gd name="connsiteY5" fmla="*/ 37209 h 68050"/>
              <a:gd name="connsiteX6" fmla="*/ 28863 w 43256"/>
              <a:gd name="connsiteY6" fmla="*/ 34610 h 68050"/>
              <a:gd name="connsiteX7" fmla="*/ 28596 w 43256"/>
              <a:gd name="connsiteY7" fmla="*/ 36519 h 68050"/>
              <a:gd name="connsiteX8" fmla="*/ 34165 w 43256"/>
              <a:gd name="connsiteY8" fmla="*/ 22813 h 68050"/>
              <a:gd name="connsiteX9" fmla="*/ 37416 w 43256"/>
              <a:gd name="connsiteY9" fmla="*/ 29949 h 68050"/>
              <a:gd name="connsiteX10" fmla="*/ 41834 w 43256"/>
              <a:gd name="connsiteY10" fmla="*/ 15213 h 68050"/>
              <a:gd name="connsiteX11" fmla="*/ 40386 w 43256"/>
              <a:gd name="connsiteY11" fmla="*/ 17889 h 68050"/>
              <a:gd name="connsiteX12" fmla="*/ 38360 w 43256"/>
              <a:gd name="connsiteY12" fmla="*/ 5285 h 68050"/>
              <a:gd name="connsiteX13" fmla="*/ 38436 w 43256"/>
              <a:gd name="connsiteY13" fmla="*/ 6549 h 68050"/>
              <a:gd name="connsiteX14" fmla="*/ 29114 w 43256"/>
              <a:gd name="connsiteY14" fmla="*/ 3811 h 68050"/>
              <a:gd name="connsiteX15" fmla="*/ 29856 w 43256"/>
              <a:gd name="connsiteY15" fmla="*/ 2199 h 68050"/>
              <a:gd name="connsiteX16" fmla="*/ 22177 w 43256"/>
              <a:gd name="connsiteY16" fmla="*/ 4579 h 68050"/>
              <a:gd name="connsiteX17" fmla="*/ 22536 w 43256"/>
              <a:gd name="connsiteY17" fmla="*/ 3189 h 68050"/>
              <a:gd name="connsiteX18" fmla="*/ 14036 w 43256"/>
              <a:gd name="connsiteY18" fmla="*/ 5051 h 68050"/>
              <a:gd name="connsiteX19" fmla="*/ 15336 w 43256"/>
              <a:gd name="connsiteY19" fmla="*/ 6399 h 68050"/>
              <a:gd name="connsiteX20" fmla="*/ 4163 w 43256"/>
              <a:gd name="connsiteY20" fmla="*/ 15648 h 68050"/>
              <a:gd name="connsiteX21" fmla="*/ 3936 w 43256"/>
              <a:gd name="connsiteY21" fmla="*/ 14229 h 68050"/>
              <a:gd name="connsiteX0" fmla="*/ 3936 w 43256"/>
              <a:gd name="connsiteY0" fmla="*/ 14229 h 67028"/>
              <a:gd name="connsiteX1" fmla="*/ 5659 w 43256"/>
              <a:gd name="connsiteY1" fmla="*/ 6766 h 67028"/>
              <a:gd name="connsiteX2" fmla="*/ 14041 w 43256"/>
              <a:gd name="connsiteY2" fmla="*/ 5061 h 67028"/>
              <a:gd name="connsiteX3" fmla="*/ 22492 w 43256"/>
              <a:gd name="connsiteY3" fmla="*/ 3291 h 67028"/>
              <a:gd name="connsiteX4" fmla="*/ 25785 w 43256"/>
              <a:gd name="connsiteY4" fmla="*/ 59 h 67028"/>
              <a:gd name="connsiteX5" fmla="*/ 29869 w 43256"/>
              <a:gd name="connsiteY5" fmla="*/ 2340 h 67028"/>
              <a:gd name="connsiteX6" fmla="*/ 35499 w 43256"/>
              <a:gd name="connsiteY6" fmla="*/ 549 h 67028"/>
              <a:gd name="connsiteX7" fmla="*/ 38354 w 43256"/>
              <a:gd name="connsiteY7" fmla="*/ 5435 h 67028"/>
              <a:gd name="connsiteX8" fmla="*/ 42018 w 43256"/>
              <a:gd name="connsiteY8" fmla="*/ 10177 h 67028"/>
              <a:gd name="connsiteX9" fmla="*/ 41854 w 43256"/>
              <a:gd name="connsiteY9" fmla="*/ 15319 h 67028"/>
              <a:gd name="connsiteX10" fmla="*/ 43052 w 43256"/>
              <a:gd name="connsiteY10" fmla="*/ 23181 h 67028"/>
              <a:gd name="connsiteX11" fmla="*/ 37440 w 43256"/>
              <a:gd name="connsiteY11" fmla="*/ 30063 h 67028"/>
              <a:gd name="connsiteX12" fmla="*/ 35431 w 43256"/>
              <a:gd name="connsiteY12" fmla="*/ 35960 h 67028"/>
              <a:gd name="connsiteX13" fmla="*/ 28591 w 43256"/>
              <a:gd name="connsiteY13" fmla="*/ 36674 h 67028"/>
              <a:gd name="connsiteX14" fmla="*/ 23703 w 43256"/>
              <a:gd name="connsiteY14" fmla="*/ 42965 h 67028"/>
              <a:gd name="connsiteX15" fmla="*/ 16516 w 43256"/>
              <a:gd name="connsiteY15" fmla="*/ 39125 h 67028"/>
              <a:gd name="connsiteX16" fmla="*/ 5840 w 43256"/>
              <a:gd name="connsiteY16" fmla="*/ 35331 h 67028"/>
              <a:gd name="connsiteX17" fmla="*/ 1146 w 43256"/>
              <a:gd name="connsiteY17" fmla="*/ 31109 h 67028"/>
              <a:gd name="connsiteX18" fmla="*/ 2149 w 43256"/>
              <a:gd name="connsiteY18" fmla="*/ 25410 h 67028"/>
              <a:gd name="connsiteX19" fmla="*/ 31 w 43256"/>
              <a:gd name="connsiteY19" fmla="*/ 19563 h 67028"/>
              <a:gd name="connsiteX20" fmla="*/ 3899 w 43256"/>
              <a:gd name="connsiteY20" fmla="*/ 14366 h 67028"/>
              <a:gd name="connsiteX21" fmla="*/ 3936 w 43256"/>
              <a:gd name="connsiteY21" fmla="*/ 14229 h 67028"/>
              <a:gd name="connsiteX0" fmla="*/ 847401 w 2357612"/>
              <a:gd name="connsiteY0" fmla="*/ 687234 h 950561"/>
              <a:gd name="connsiteX1" fmla="*/ 650078 w 2357612"/>
              <a:gd name="connsiteY1" fmla="*/ 948951 h 950561"/>
              <a:gd name="connsiteX2" fmla="*/ 864879 w 2357612"/>
              <a:gd name="connsiteY2" fmla="*/ 545567 h 950561"/>
              <a:gd name="connsiteX3" fmla="*/ 830383 w 2357612"/>
              <a:gd name="connsiteY3" fmla="*/ 695974 h 950561"/>
              <a:gd name="connsiteX4" fmla="*/ 847401 w 2357612"/>
              <a:gd name="connsiteY4" fmla="*/ 687234 h 950561"/>
              <a:gd name="connsiteX0" fmla="*/ 769097 w 2357612"/>
              <a:gd name="connsiteY0" fmla="*/ 831140 h 950561"/>
              <a:gd name="connsiteX1" fmla="*/ 735061 w 2357612"/>
              <a:gd name="connsiteY1" fmla="*/ 865176 h 950561"/>
              <a:gd name="connsiteX2" fmla="*/ 701025 w 2357612"/>
              <a:gd name="connsiteY2" fmla="*/ 831140 h 950561"/>
              <a:gd name="connsiteX3" fmla="*/ 735061 w 2357612"/>
              <a:gd name="connsiteY3" fmla="*/ 797104 h 950561"/>
              <a:gd name="connsiteX4" fmla="*/ 769097 w 2357612"/>
              <a:gd name="connsiteY4" fmla="*/ 831140 h 950561"/>
              <a:gd name="connsiteX0" fmla="*/ 893038 w 2357612"/>
              <a:gd name="connsiteY0" fmla="*/ 704325 h 950561"/>
              <a:gd name="connsiteX1" fmla="*/ 841984 w 2357612"/>
              <a:gd name="connsiteY1" fmla="*/ 755379 h 950561"/>
              <a:gd name="connsiteX2" fmla="*/ 790930 w 2357612"/>
              <a:gd name="connsiteY2" fmla="*/ 704325 h 950561"/>
              <a:gd name="connsiteX3" fmla="*/ 841984 w 2357612"/>
              <a:gd name="connsiteY3" fmla="*/ 653271 h 950561"/>
              <a:gd name="connsiteX4" fmla="*/ 893038 w 2357612"/>
              <a:gd name="connsiteY4" fmla="*/ 704325 h 950561"/>
              <a:gd name="connsiteX0" fmla="*/ 4729 w 43256"/>
              <a:gd name="connsiteY0" fmla="*/ 26036 h 67028"/>
              <a:gd name="connsiteX1" fmla="*/ 2196 w 43256"/>
              <a:gd name="connsiteY1" fmla="*/ 25239 h 67028"/>
              <a:gd name="connsiteX2" fmla="*/ 6964 w 43256"/>
              <a:gd name="connsiteY2" fmla="*/ 34758 h 67028"/>
              <a:gd name="connsiteX3" fmla="*/ 5856 w 43256"/>
              <a:gd name="connsiteY3" fmla="*/ 35139 h 67028"/>
              <a:gd name="connsiteX4" fmla="*/ 16514 w 43256"/>
              <a:gd name="connsiteY4" fmla="*/ 38949 h 67028"/>
              <a:gd name="connsiteX5" fmla="*/ 15846 w 43256"/>
              <a:gd name="connsiteY5" fmla="*/ 37209 h 67028"/>
              <a:gd name="connsiteX6" fmla="*/ 28863 w 43256"/>
              <a:gd name="connsiteY6" fmla="*/ 34610 h 67028"/>
              <a:gd name="connsiteX7" fmla="*/ 28596 w 43256"/>
              <a:gd name="connsiteY7" fmla="*/ 36519 h 67028"/>
              <a:gd name="connsiteX8" fmla="*/ 34165 w 43256"/>
              <a:gd name="connsiteY8" fmla="*/ 22813 h 67028"/>
              <a:gd name="connsiteX9" fmla="*/ 37416 w 43256"/>
              <a:gd name="connsiteY9" fmla="*/ 29949 h 67028"/>
              <a:gd name="connsiteX10" fmla="*/ 41834 w 43256"/>
              <a:gd name="connsiteY10" fmla="*/ 15213 h 67028"/>
              <a:gd name="connsiteX11" fmla="*/ 40386 w 43256"/>
              <a:gd name="connsiteY11" fmla="*/ 17889 h 67028"/>
              <a:gd name="connsiteX12" fmla="*/ 38360 w 43256"/>
              <a:gd name="connsiteY12" fmla="*/ 5285 h 67028"/>
              <a:gd name="connsiteX13" fmla="*/ 38436 w 43256"/>
              <a:gd name="connsiteY13" fmla="*/ 6549 h 67028"/>
              <a:gd name="connsiteX14" fmla="*/ 29114 w 43256"/>
              <a:gd name="connsiteY14" fmla="*/ 3811 h 67028"/>
              <a:gd name="connsiteX15" fmla="*/ 29856 w 43256"/>
              <a:gd name="connsiteY15" fmla="*/ 2199 h 67028"/>
              <a:gd name="connsiteX16" fmla="*/ 22177 w 43256"/>
              <a:gd name="connsiteY16" fmla="*/ 4579 h 67028"/>
              <a:gd name="connsiteX17" fmla="*/ 22536 w 43256"/>
              <a:gd name="connsiteY17" fmla="*/ 3189 h 67028"/>
              <a:gd name="connsiteX18" fmla="*/ 14036 w 43256"/>
              <a:gd name="connsiteY18" fmla="*/ 5051 h 67028"/>
              <a:gd name="connsiteX19" fmla="*/ 15336 w 43256"/>
              <a:gd name="connsiteY19" fmla="*/ 6399 h 67028"/>
              <a:gd name="connsiteX20" fmla="*/ 4163 w 43256"/>
              <a:gd name="connsiteY20" fmla="*/ 15648 h 67028"/>
              <a:gd name="connsiteX21" fmla="*/ 3936 w 43256"/>
              <a:gd name="connsiteY21" fmla="*/ 14229 h 67028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769097 w 2357612"/>
              <a:gd name="connsiteY0" fmla="*/ 831140 h 865176"/>
              <a:gd name="connsiteX1" fmla="*/ 735061 w 2357612"/>
              <a:gd name="connsiteY1" fmla="*/ 865176 h 865176"/>
              <a:gd name="connsiteX2" fmla="*/ 701025 w 2357612"/>
              <a:gd name="connsiteY2" fmla="*/ 831140 h 865176"/>
              <a:gd name="connsiteX3" fmla="*/ 735061 w 2357612"/>
              <a:gd name="connsiteY3" fmla="*/ 797104 h 865176"/>
              <a:gd name="connsiteX4" fmla="*/ 769097 w 2357612"/>
              <a:gd name="connsiteY4" fmla="*/ 831140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735061 w 2357612"/>
              <a:gd name="connsiteY3" fmla="*/ 797104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2097"/>
              <a:gd name="connsiteX1" fmla="*/ 5659 w 43256"/>
              <a:gd name="connsiteY1" fmla="*/ 6766 h 62097"/>
              <a:gd name="connsiteX2" fmla="*/ 14041 w 43256"/>
              <a:gd name="connsiteY2" fmla="*/ 5061 h 62097"/>
              <a:gd name="connsiteX3" fmla="*/ 22492 w 43256"/>
              <a:gd name="connsiteY3" fmla="*/ 3291 h 62097"/>
              <a:gd name="connsiteX4" fmla="*/ 25785 w 43256"/>
              <a:gd name="connsiteY4" fmla="*/ 59 h 62097"/>
              <a:gd name="connsiteX5" fmla="*/ 29869 w 43256"/>
              <a:gd name="connsiteY5" fmla="*/ 2340 h 62097"/>
              <a:gd name="connsiteX6" fmla="*/ 35499 w 43256"/>
              <a:gd name="connsiteY6" fmla="*/ 549 h 62097"/>
              <a:gd name="connsiteX7" fmla="*/ 38354 w 43256"/>
              <a:gd name="connsiteY7" fmla="*/ 5435 h 62097"/>
              <a:gd name="connsiteX8" fmla="*/ 42018 w 43256"/>
              <a:gd name="connsiteY8" fmla="*/ 10177 h 62097"/>
              <a:gd name="connsiteX9" fmla="*/ 41854 w 43256"/>
              <a:gd name="connsiteY9" fmla="*/ 15319 h 62097"/>
              <a:gd name="connsiteX10" fmla="*/ 43052 w 43256"/>
              <a:gd name="connsiteY10" fmla="*/ 23181 h 62097"/>
              <a:gd name="connsiteX11" fmla="*/ 37440 w 43256"/>
              <a:gd name="connsiteY11" fmla="*/ 30063 h 62097"/>
              <a:gd name="connsiteX12" fmla="*/ 35431 w 43256"/>
              <a:gd name="connsiteY12" fmla="*/ 35960 h 62097"/>
              <a:gd name="connsiteX13" fmla="*/ 28591 w 43256"/>
              <a:gd name="connsiteY13" fmla="*/ 36674 h 62097"/>
              <a:gd name="connsiteX14" fmla="*/ 23703 w 43256"/>
              <a:gd name="connsiteY14" fmla="*/ 42965 h 62097"/>
              <a:gd name="connsiteX15" fmla="*/ 16516 w 43256"/>
              <a:gd name="connsiteY15" fmla="*/ 39125 h 62097"/>
              <a:gd name="connsiteX16" fmla="*/ 5840 w 43256"/>
              <a:gd name="connsiteY16" fmla="*/ 35331 h 62097"/>
              <a:gd name="connsiteX17" fmla="*/ 1146 w 43256"/>
              <a:gd name="connsiteY17" fmla="*/ 31109 h 62097"/>
              <a:gd name="connsiteX18" fmla="*/ 2149 w 43256"/>
              <a:gd name="connsiteY18" fmla="*/ 25410 h 62097"/>
              <a:gd name="connsiteX19" fmla="*/ 31 w 43256"/>
              <a:gd name="connsiteY19" fmla="*/ 19563 h 62097"/>
              <a:gd name="connsiteX20" fmla="*/ 3899 w 43256"/>
              <a:gd name="connsiteY20" fmla="*/ 14366 h 62097"/>
              <a:gd name="connsiteX21" fmla="*/ 3936 w 43256"/>
              <a:gd name="connsiteY21" fmla="*/ 14229 h 62097"/>
              <a:gd name="connsiteX0" fmla="*/ 847401 w 2357612"/>
              <a:gd name="connsiteY0" fmla="*/ 687234 h 880627"/>
              <a:gd name="connsiteX1" fmla="*/ 881898 w 2357612"/>
              <a:gd name="connsiteY1" fmla="*/ 523948 h 880627"/>
              <a:gd name="connsiteX2" fmla="*/ 864879 w 2357612"/>
              <a:gd name="connsiteY2" fmla="*/ 545567 h 880627"/>
              <a:gd name="connsiteX3" fmla="*/ 830383 w 2357612"/>
              <a:gd name="connsiteY3" fmla="*/ 695974 h 880627"/>
              <a:gd name="connsiteX4" fmla="*/ 847401 w 2357612"/>
              <a:gd name="connsiteY4" fmla="*/ 687234 h 880627"/>
              <a:gd name="connsiteX0" fmla="*/ 872128 w 2357612"/>
              <a:gd name="connsiteY0" fmla="*/ 573563 h 880627"/>
              <a:gd name="connsiteX1" fmla="*/ 735061 w 2357612"/>
              <a:gd name="connsiteY1" fmla="*/ 865176 h 880627"/>
              <a:gd name="connsiteX2" fmla="*/ 701025 w 2357612"/>
              <a:gd name="connsiteY2" fmla="*/ 831140 h 880627"/>
              <a:gd name="connsiteX3" fmla="*/ 850970 w 2357612"/>
              <a:gd name="connsiteY3" fmla="*/ 578163 h 880627"/>
              <a:gd name="connsiteX4" fmla="*/ 872128 w 2357612"/>
              <a:gd name="connsiteY4" fmla="*/ 573563 h 880627"/>
              <a:gd name="connsiteX0" fmla="*/ 893038 w 2357612"/>
              <a:gd name="connsiteY0" fmla="*/ 704325 h 880627"/>
              <a:gd name="connsiteX1" fmla="*/ 841984 w 2357612"/>
              <a:gd name="connsiteY1" fmla="*/ 755379 h 880627"/>
              <a:gd name="connsiteX2" fmla="*/ 790930 w 2357612"/>
              <a:gd name="connsiteY2" fmla="*/ 704325 h 880627"/>
              <a:gd name="connsiteX3" fmla="*/ 841984 w 2357612"/>
              <a:gd name="connsiteY3" fmla="*/ 653271 h 880627"/>
              <a:gd name="connsiteX4" fmla="*/ 893038 w 2357612"/>
              <a:gd name="connsiteY4" fmla="*/ 704325 h 880627"/>
              <a:gd name="connsiteX0" fmla="*/ 4729 w 43256"/>
              <a:gd name="connsiteY0" fmla="*/ 26036 h 62097"/>
              <a:gd name="connsiteX1" fmla="*/ 2196 w 43256"/>
              <a:gd name="connsiteY1" fmla="*/ 25239 h 62097"/>
              <a:gd name="connsiteX2" fmla="*/ 6964 w 43256"/>
              <a:gd name="connsiteY2" fmla="*/ 34758 h 62097"/>
              <a:gd name="connsiteX3" fmla="*/ 5856 w 43256"/>
              <a:gd name="connsiteY3" fmla="*/ 35139 h 62097"/>
              <a:gd name="connsiteX4" fmla="*/ 16514 w 43256"/>
              <a:gd name="connsiteY4" fmla="*/ 38949 h 62097"/>
              <a:gd name="connsiteX5" fmla="*/ 15846 w 43256"/>
              <a:gd name="connsiteY5" fmla="*/ 37209 h 62097"/>
              <a:gd name="connsiteX6" fmla="*/ 28863 w 43256"/>
              <a:gd name="connsiteY6" fmla="*/ 34610 h 62097"/>
              <a:gd name="connsiteX7" fmla="*/ 28596 w 43256"/>
              <a:gd name="connsiteY7" fmla="*/ 36519 h 62097"/>
              <a:gd name="connsiteX8" fmla="*/ 34165 w 43256"/>
              <a:gd name="connsiteY8" fmla="*/ 22813 h 62097"/>
              <a:gd name="connsiteX9" fmla="*/ 37416 w 43256"/>
              <a:gd name="connsiteY9" fmla="*/ 29949 h 62097"/>
              <a:gd name="connsiteX10" fmla="*/ 41834 w 43256"/>
              <a:gd name="connsiteY10" fmla="*/ 15213 h 62097"/>
              <a:gd name="connsiteX11" fmla="*/ 40386 w 43256"/>
              <a:gd name="connsiteY11" fmla="*/ 17889 h 62097"/>
              <a:gd name="connsiteX12" fmla="*/ 38360 w 43256"/>
              <a:gd name="connsiteY12" fmla="*/ 5285 h 62097"/>
              <a:gd name="connsiteX13" fmla="*/ 38436 w 43256"/>
              <a:gd name="connsiteY13" fmla="*/ 6549 h 62097"/>
              <a:gd name="connsiteX14" fmla="*/ 29114 w 43256"/>
              <a:gd name="connsiteY14" fmla="*/ 3811 h 62097"/>
              <a:gd name="connsiteX15" fmla="*/ 29856 w 43256"/>
              <a:gd name="connsiteY15" fmla="*/ 2199 h 62097"/>
              <a:gd name="connsiteX16" fmla="*/ 22177 w 43256"/>
              <a:gd name="connsiteY16" fmla="*/ 4579 h 62097"/>
              <a:gd name="connsiteX17" fmla="*/ 22536 w 43256"/>
              <a:gd name="connsiteY17" fmla="*/ 3189 h 62097"/>
              <a:gd name="connsiteX18" fmla="*/ 14036 w 43256"/>
              <a:gd name="connsiteY18" fmla="*/ 5051 h 62097"/>
              <a:gd name="connsiteX19" fmla="*/ 15336 w 43256"/>
              <a:gd name="connsiteY19" fmla="*/ 6399 h 62097"/>
              <a:gd name="connsiteX20" fmla="*/ 4163 w 43256"/>
              <a:gd name="connsiteY20" fmla="*/ 15648 h 62097"/>
              <a:gd name="connsiteX21" fmla="*/ 3936 w 43256"/>
              <a:gd name="connsiteY21" fmla="*/ 14229 h 62097"/>
              <a:gd name="connsiteX0" fmla="*/ 3936 w 43256"/>
              <a:gd name="connsiteY0" fmla="*/ 14229 h 61007"/>
              <a:gd name="connsiteX1" fmla="*/ 5659 w 43256"/>
              <a:gd name="connsiteY1" fmla="*/ 6766 h 61007"/>
              <a:gd name="connsiteX2" fmla="*/ 14041 w 43256"/>
              <a:gd name="connsiteY2" fmla="*/ 5061 h 61007"/>
              <a:gd name="connsiteX3" fmla="*/ 22492 w 43256"/>
              <a:gd name="connsiteY3" fmla="*/ 3291 h 61007"/>
              <a:gd name="connsiteX4" fmla="*/ 25785 w 43256"/>
              <a:gd name="connsiteY4" fmla="*/ 59 h 61007"/>
              <a:gd name="connsiteX5" fmla="*/ 29869 w 43256"/>
              <a:gd name="connsiteY5" fmla="*/ 2340 h 61007"/>
              <a:gd name="connsiteX6" fmla="*/ 35499 w 43256"/>
              <a:gd name="connsiteY6" fmla="*/ 549 h 61007"/>
              <a:gd name="connsiteX7" fmla="*/ 38354 w 43256"/>
              <a:gd name="connsiteY7" fmla="*/ 5435 h 61007"/>
              <a:gd name="connsiteX8" fmla="*/ 42018 w 43256"/>
              <a:gd name="connsiteY8" fmla="*/ 10177 h 61007"/>
              <a:gd name="connsiteX9" fmla="*/ 41854 w 43256"/>
              <a:gd name="connsiteY9" fmla="*/ 15319 h 61007"/>
              <a:gd name="connsiteX10" fmla="*/ 43052 w 43256"/>
              <a:gd name="connsiteY10" fmla="*/ 23181 h 61007"/>
              <a:gd name="connsiteX11" fmla="*/ 37440 w 43256"/>
              <a:gd name="connsiteY11" fmla="*/ 30063 h 61007"/>
              <a:gd name="connsiteX12" fmla="*/ 35431 w 43256"/>
              <a:gd name="connsiteY12" fmla="*/ 35960 h 61007"/>
              <a:gd name="connsiteX13" fmla="*/ 28591 w 43256"/>
              <a:gd name="connsiteY13" fmla="*/ 36674 h 61007"/>
              <a:gd name="connsiteX14" fmla="*/ 23703 w 43256"/>
              <a:gd name="connsiteY14" fmla="*/ 42965 h 61007"/>
              <a:gd name="connsiteX15" fmla="*/ 16516 w 43256"/>
              <a:gd name="connsiteY15" fmla="*/ 39125 h 61007"/>
              <a:gd name="connsiteX16" fmla="*/ 5840 w 43256"/>
              <a:gd name="connsiteY16" fmla="*/ 35331 h 61007"/>
              <a:gd name="connsiteX17" fmla="*/ 1146 w 43256"/>
              <a:gd name="connsiteY17" fmla="*/ 31109 h 61007"/>
              <a:gd name="connsiteX18" fmla="*/ 2149 w 43256"/>
              <a:gd name="connsiteY18" fmla="*/ 25410 h 61007"/>
              <a:gd name="connsiteX19" fmla="*/ 31 w 43256"/>
              <a:gd name="connsiteY19" fmla="*/ 19563 h 61007"/>
              <a:gd name="connsiteX20" fmla="*/ 3899 w 43256"/>
              <a:gd name="connsiteY20" fmla="*/ 14366 h 61007"/>
              <a:gd name="connsiteX21" fmla="*/ 3936 w 43256"/>
              <a:gd name="connsiteY21" fmla="*/ 14229 h 61007"/>
              <a:gd name="connsiteX0" fmla="*/ 847401 w 2357612"/>
              <a:gd name="connsiteY0" fmla="*/ 687234 h 865176"/>
              <a:gd name="connsiteX1" fmla="*/ 881898 w 2357612"/>
              <a:gd name="connsiteY1" fmla="*/ 523948 h 865176"/>
              <a:gd name="connsiteX2" fmla="*/ 864879 w 2357612"/>
              <a:gd name="connsiteY2" fmla="*/ 545567 h 865176"/>
              <a:gd name="connsiteX3" fmla="*/ 830383 w 2357612"/>
              <a:gd name="connsiteY3" fmla="*/ 695974 h 865176"/>
              <a:gd name="connsiteX4" fmla="*/ 847401 w 2357612"/>
              <a:gd name="connsiteY4" fmla="*/ 687234 h 865176"/>
              <a:gd name="connsiteX0" fmla="*/ 872128 w 2357612"/>
              <a:gd name="connsiteY0" fmla="*/ 573563 h 865176"/>
              <a:gd name="connsiteX1" fmla="*/ 735061 w 2357612"/>
              <a:gd name="connsiteY1" fmla="*/ 865176 h 865176"/>
              <a:gd name="connsiteX2" fmla="*/ 855571 w 2357612"/>
              <a:gd name="connsiteY2" fmla="*/ 573563 h 865176"/>
              <a:gd name="connsiteX3" fmla="*/ 850970 w 2357612"/>
              <a:gd name="connsiteY3" fmla="*/ 578163 h 865176"/>
              <a:gd name="connsiteX4" fmla="*/ 872128 w 2357612"/>
              <a:gd name="connsiteY4" fmla="*/ 573563 h 865176"/>
              <a:gd name="connsiteX0" fmla="*/ 893038 w 2357612"/>
              <a:gd name="connsiteY0" fmla="*/ 704325 h 865176"/>
              <a:gd name="connsiteX1" fmla="*/ 841984 w 2357612"/>
              <a:gd name="connsiteY1" fmla="*/ 755379 h 865176"/>
              <a:gd name="connsiteX2" fmla="*/ 790930 w 2357612"/>
              <a:gd name="connsiteY2" fmla="*/ 704325 h 865176"/>
              <a:gd name="connsiteX3" fmla="*/ 841984 w 2357612"/>
              <a:gd name="connsiteY3" fmla="*/ 653271 h 865176"/>
              <a:gd name="connsiteX4" fmla="*/ 893038 w 2357612"/>
              <a:gd name="connsiteY4" fmla="*/ 704325 h 865176"/>
              <a:gd name="connsiteX0" fmla="*/ 4729 w 43256"/>
              <a:gd name="connsiteY0" fmla="*/ 26036 h 61007"/>
              <a:gd name="connsiteX1" fmla="*/ 2196 w 43256"/>
              <a:gd name="connsiteY1" fmla="*/ 25239 h 61007"/>
              <a:gd name="connsiteX2" fmla="*/ 6964 w 43256"/>
              <a:gd name="connsiteY2" fmla="*/ 34758 h 61007"/>
              <a:gd name="connsiteX3" fmla="*/ 5856 w 43256"/>
              <a:gd name="connsiteY3" fmla="*/ 35139 h 61007"/>
              <a:gd name="connsiteX4" fmla="*/ 16514 w 43256"/>
              <a:gd name="connsiteY4" fmla="*/ 38949 h 61007"/>
              <a:gd name="connsiteX5" fmla="*/ 15846 w 43256"/>
              <a:gd name="connsiteY5" fmla="*/ 37209 h 61007"/>
              <a:gd name="connsiteX6" fmla="*/ 28863 w 43256"/>
              <a:gd name="connsiteY6" fmla="*/ 34610 h 61007"/>
              <a:gd name="connsiteX7" fmla="*/ 28596 w 43256"/>
              <a:gd name="connsiteY7" fmla="*/ 36519 h 61007"/>
              <a:gd name="connsiteX8" fmla="*/ 34165 w 43256"/>
              <a:gd name="connsiteY8" fmla="*/ 22813 h 61007"/>
              <a:gd name="connsiteX9" fmla="*/ 37416 w 43256"/>
              <a:gd name="connsiteY9" fmla="*/ 29949 h 61007"/>
              <a:gd name="connsiteX10" fmla="*/ 41834 w 43256"/>
              <a:gd name="connsiteY10" fmla="*/ 15213 h 61007"/>
              <a:gd name="connsiteX11" fmla="*/ 40386 w 43256"/>
              <a:gd name="connsiteY11" fmla="*/ 17889 h 61007"/>
              <a:gd name="connsiteX12" fmla="*/ 38360 w 43256"/>
              <a:gd name="connsiteY12" fmla="*/ 5285 h 61007"/>
              <a:gd name="connsiteX13" fmla="*/ 38436 w 43256"/>
              <a:gd name="connsiteY13" fmla="*/ 6549 h 61007"/>
              <a:gd name="connsiteX14" fmla="*/ 29114 w 43256"/>
              <a:gd name="connsiteY14" fmla="*/ 3811 h 61007"/>
              <a:gd name="connsiteX15" fmla="*/ 29856 w 43256"/>
              <a:gd name="connsiteY15" fmla="*/ 2199 h 61007"/>
              <a:gd name="connsiteX16" fmla="*/ 22177 w 43256"/>
              <a:gd name="connsiteY16" fmla="*/ 4579 h 61007"/>
              <a:gd name="connsiteX17" fmla="*/ 22536 w 43256"/>
              <a:gd name="connsiteY17" fmla="*/ 3189 h 61007"/>
              <a:gd name="connsiteX18" fmla="*/ 14036 w 43256"/>
              <a:gd name="connsiteY18" fmla="*/ 5051 h 61007"/>
              <a:gd name="connsiteX19" fmla="*/ 15336 w 43256"/>
              <a:gd name="connsiteY19" fmla="*/ 6399 h 61007"/>
              <a:gd name="connsiteX20" fmla="*/ 4163 w 43256"/>
              <a:gd name="connsiteY20" fmla="*/ 15648 h 61007"/>
              <a:gd name="connsiteX21" fmla="*/ 3936 w 43256"/>
              <a:gd name="connsiteY21" fmla="*/ 14229 h 61007"/>
              <a:gd name="connsiteX0" fmla="*/ 3936 w 43256"/>
              <a:gd name="connsiteY0" fmla="*/ 14229 h 53265"/>
              <a:gd name="connsiteX1" fmla="*/ 5659 w 43256"/>
              <a:gd name="connsiteY1" fmla="*/ 6766 h 53265"/>
              <a:gd name="connsiteX2" fmla="*/ 14041 w 43256"/>
              <a:gd name="connsiteY2" fmla="*/ 5061 h 53265"/>
              <a:gd name="connsiteX3" fmla="*/ 22492 w 43256"/>
              <a:gd name="connsiteY3" fmla="*/ 3291 h 53265"/>
              <a:gd name="connsiteX4" fmla="*/ 25785 w 43256"/>
              <a:gd name="connsiteY4" fmla="*/ 59 h 53265"/>
              <a:gd name="connsiteX5" fmla="*/ 29869 w 43256"/>
              <a:gd name="connsiteY5" fmla="*/ 2340 h 53265"/>
              <a:gd name="connsiteX6" fmla="*/ 35499 w 43256"/>
              <a:gd name="connsiteY6" fmla="*/ 549 h 53265"/>
              <a:gd name="connsiteX7" fmla="*/ 38354 w 43256"/>
              <a:gd name="connsiteY7" fmla="*/ 5435 h 53265"/>
              <a:gd name="connsiteX8" fmla="*/ 42018 w 43256"/>
              <a:gd name="connsiteY8" fmla="*/ 10177 h 53265"/>
              <a:gd name="connsiteX9" fmla="*/ 41854 w 43256"/>
              <a:gd name="connsiteY9" fmla="*/ 15319 h 53265"/>
              <a:gd name="connsiteX10" fmla="*/ 43052 w 43256"/>
              <a:gd name="connsiteY10" fmla="*/ 23181 h 53265"/>
              <a:gd name="connsiteX11" fmla="*/ 37440 w 43256"/>
              <a:gd name="connsiteY11" fmla="*/ 30063 h 53265"/>
              <a:gd name="connsiteX12" fmla="*/ 35431 w 43256"/>
              <a:gd name="connsiteY12" fmla="*/ 35960 h 53265"/>
              <a:gd name="connsiteX13" fmla="*/ 28591 w 43256"/>
              <a:gd name="connsiteY13" fmla="*/ 36674 h 53265"/>
              <a:gd name="connsiteX14" fmla="*/ 23703 w 43256"/>
              <a:gd name="connsiteY14" fmla="*/ 42965 h 53265"/>
              <a:gd name="connsiteX15" fmla="*/ 16516 w 43256"/>
              <a:gd name="connsiteY15" fmla="*/ 39125 h 53265"/>
              <a:gd name="connsiteX16" fmla="*/ 5840 w 43256"/>
              <a:gd name="connsiteY16" fmla="*/ 35331 h 53265"/>
              <a:gd name="connsiteX17" fmla="*/ 1146 w 43256"/>
              <a:gd name="connsiteY17" fmla="*/ 31109 h 53265"/>
              <a:gd name="connsiteX18" fmla="*/ 2149 w 43256"/>
              <a:gd name="connsiteY18" fmla="*/ 25410 h 53265"/>
              <a:gd name="connsiteX19" fmla="*/ 31 w 43256"/>
              <a:gd name="connsiteY19" fmla="*/ 19563 h 53265"/>
              <a:gd name="connsiteX20" fmla="*/ 3899 w 43256"/>
              <a:gd name="connsiteY20" fmla="*/ 14366 h 53265"/>
              <a:gd name="connsiteX21" fmla="*/ 3936 w 43256"/>
              <a:gd name="connsiteY21" fmla="*/ 14229 h 53265"/>
              <a:gd name="connsiteX0" fmla="*/ 847401 w 2357612"/>
              <a:gd name="connsiteY0" fmla="*/ 687234 h 755379"/>
              <a:gd name="connsiteX1" fmla="*/ 881898 w 2357612"/>
              <a:gd name="connsiteY1" fmla="*/ 523948 h 755379"/>
              <a:gd name="connsiteX2" fmla="*/ 864879 w 2357612"/>
              <a:gd name="connsiteY2" fmla="*/ 545567 h 755379"/>
              <a:gd name="connsiteX3" fmla="*/ 830383 w 2357612"/>
              <a:gd name="connsiteY3" fmla="*/ 695974 h 755379"/>
              <a:gd name="connsiteX4" fmla="*/ 847401 w 2357612"/>
              <a:gd name="connsiteY4" fmla="*/ 687234 h 755379"/>
              <a:gd name="connsiteX0" fmla="*/ 872128 w 2357612"/>
              <a:gd name="connsiteY0" fmla="*/ 573563 h 755379"/>
              <a:gd name="connsiteX1" fmla="*/ 915365 w 2357612"/>
              <a:gd name="connsiteY1" fmla="*/ 646235 h 755379"/>
              <a:gd name="connsiteX2" fmla="*/ 855571 w 2357612"/>
              <a:gd name="connsiteY2" fmla="*/ 573563 h 755379"/>
              <a:gd name="connsiteX3" fmla="*/ 850970 w 2357612"/>
              <a:gd name="connsiteY3" fmla="*/ 578163 h 755379"/>
              <a:gd name="connsiteX4" fmla="*/ 872128 w 2357612"/>
              <a:gd name="connsiteY4" fmla="*/ 573563 h 755379"/>
              <a:gd name="connsiteX0" fmla="*/ 893038 w 2357612"/>
              <a:gd name="connsiteY0" fmla="*/ 704325 h 755379"/>
              <a:gd name="connsiteX1" fmla="*/ 841984 w 2357612"/>
              <a:gd name="connsiteY1" fmla="*/ 755379 h 755379"/>
              <a:gd name="connsiteX2" fmla="*/ 790930 w 2357612"/>
              <a:gd name="connsiteY2" fmla="*/ 704325 h 755379"/>
              <a:gd name="connsiteX3" fmla="*/ 841984 w 2357612"/>
              <a:gd name="connsiteY3" fmla="*/ 653271 h 755379"/>
              <a:gd name="connsiteX4" fmla="*/ 893038 w 2357612"/>
              <a:gd name="connsiteY4" fmla="*/ 704325 h 755379"/>
              <a:gd name="connsiteX0" fmla="*/ 4729 w 43256"/>
              <a:gd name="connsiteY0" fmla="*/ 26036 h 53265"/>
              <a:gd name="connsiteX1" fmla="*/ 2196 w 43256"/>
              <a:gd name="connsiteY1" fmla="*/ 25239 h 53265"/>
              <a:gd name="connsiteX2" fmla="*/ 6964 w 43256"/>
              <a:gd name="connsiteY2" fmla="*/ 34758 h 53265"/>
              <a:gd name="connsiteX3" fmla="*/ 5856 w 43256"/>
              <a:gd name="connsiteY3" fmla="*/ 35139 h 53265"/>
              <a:gd name="connsiteX4" fmla="*/ 16514 w 43256"/>
              <a:gd name="connsiteY4" fmla="*/ 38949 h 53265"/>
              <a:gd name="connsiteX5" fmla="*/ 15846 w 43256"/>
              <a:gd name="connsiteY5" fmla="*/ 37209 h 53265"/>
              <a:gd name="connsiteX6" fmla="*/ 28863 w 43256"/>
              <a:gd name="connsiteY6" fmla="*/ 34610 h 53265"/>
              <a:gd name="connsiteX7" fmla="*/ 28596 w 43256"/>
              <a:gd name="connsiteY7" fmla="*/ 36519 h 53265"/>
              <a:gd name="connsiteX8" fmla="*/ 34165 w 43256"/>
              <a:gd name="connsiteY8" fmla="*/ 22813 h 53265"/>
              <a:gd name="connsiteX9" fmla="*/ 37416 w 43256"/>
              <a:gd name="connsiteY9" fmla="*/ 29949 h 53265"/>
              <a:gd name="connsiteX10" fmla="*/ 41834 w 43256"/>
              <a:gd name="connsiteY10" fmla="*/ 15213 h 53265"/>
              <a:gd name="connsiteX11" fmla="*/ 40386 w 43256"/>
              <a:gd name="connsiteY11" fmla="*/ 17889 h 53265"/>
              <a:gd name="connsiteX12" fmla="*/ 38360 w 43256"/>
              <a:gd name="connsiteY12" fmla="*/ 5285 h 53265"/>
              <a:gd name="connsiteX13" fmla="*/ 38436 w 43256"/>
              <a:gd name="connsiteY13" fmla="*/ 6549 h 53265"/>
              <a:gd name="connsiteX14" fmla="*/ 29114 w 43256"/>
              <a:gd name="connsiteY14" fmla="*/ 3811 h 53265"/>
              <a:gd name="connsiteX15" fmla="*/ 29856 w 43256"/>
              <a:gd name="connsiteY15" fmla="*/ 2199 h 53265"/>
              <a:gd name="connsiteX16" fmla="*/ 22177 w 43256"/>
              <a:gd name="connsiteY16" fmla="*/ 4579 h 53265"/>
              <a:gd name="connsiteX17" fmla="*/ 22536 w 43256"/>
              <a:gd name="connsiteY17" fmla="*/ 3189 h 53265"/>
              <a:gd name="connsiteX18" fmla="*/ 14036 w 43256"/>
              <a:gd name="connsiteY18" fmla="*/ 5051 h 53265"/>
              <a:gd name="connsiteX19" fmla="*/ 15336 w 43256"/>
              <a:gd name="connsiteY19" fmla="*/ 6399 h 53265"/>
              <a:gd name="connsiteX20" fmla="*/ 4163 w 43256"/>
              <a:gd name="connsiteY20" fmla="*/ 15648 h 53265"/>
              <a:gd name="connsiteX21" fmla="*/ 3936 w 43256"/>
              <a:gd name="connsiteY21" fmla="*/ 14229 h 53265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790930 w 2357612"/>
              <a:gd name="connsiteY2" fmla="*/ 704325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70432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70432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50170"/>
              <a:gd name="connsiteX1" fmla="*/ 5659 w 43256"/>
              <a:gd name="connsiteY1" fmla="*/ 6766 h 50170"/>
              <a:gd name="connsiteX2" fmla="*/ 14041 w 43256"/>
              <a:gd name="connsiteY2" fmla="*/ 5061 h 50170"/>
              <a:gd name="connsiteX3" fmla="*/ 22492 w 43256"/>
              <a:gd name="connsiteY3" fmla="*/ 3291 h 50170"/>
              <a:gd name="connsiteX4" fmla="*/ 25785 w 43256"/>
              <a:gd name="connsiteY4" fmla="*/ 59 h 50170"/>
              <a:gd name="connsiteX5" fmla="*/ 29869 w 43256"/>
              <a:gd name="connsiteY5" fmla="*/ 2340 h 50170"/>
              <a:gd name="connsiteX6" fmla="*/ 35499 w 43256"/>
              <a:gd name="connsiteY6" fmla="*/ 549 h 50170"/>
              <a:gd name="connsiteX7" fmla="*/ 38354 w 43256"/>
              <a:gd name="connsiteY7" fmla="*/ 5435 h 50170"/>
              <a:gd name="connsiteX8" fmla="*/ 42018 w 43256"/>
              <a:gd name="connsiteY8" fmla="*/ 10177 h 50170"/>
              <a:gd name="connsiteX9" fmla="*/ 41854 w 43256"/>
              <a:gd name="connsiteY9" fmla="*/ 15319 h 50170"/>
              <a:gd name="connsiteX10" fmla="*/ 43052 w 43256"/>
              <a:gd name="connsiteY10" fmla="*/ 23181 h 50170"/>
              <a:gd name="connsiteX11" fmla="*/ 37440 w 43256"/>
              <a:gd name="connsiteY11" fmla="*/ 30063 h 50170"/>
              <a:gd name="connsiteX12" fmla="*/ 35431 w 43256"/>
              <a:gd name="connsiteY12" fmla="*/ 35960 h 50170"/>
              <a:gd name="connsiteX13" fmla="*/ 28591 w 43256"/>
              <a:gd name="connsiteY13" fmla="*/ 36674 h 50170"/>
              <a:gd name="connsiteX14" fmla="*/ 23703 w 43256"/>
              <a:gd name="connsiteY14" fmla="*/ 42965 h 50170"/>
              <a:gd name="connsiteX15" fmla="*/ 16516 w 43256"/>
              <a:gd name="connsiteY15" fmla="*/ 39125 h 50170"/>
              <a:gd name="connsiteX16" fmla="*/ 5840 w 43256"/>
              <a:gd name="connsiteY16" fmla="*/ 35331 h 50170"/>
              <a:gd name="connsiteX17" fmla="*/ 1146 w 43256"/>
              <a:gd name="connsiteY17" fmla="*/ 31109 h 50170"/>
              <a:gd name="connsiteX18" fmla="*/ 2149 w 43256"/>
              <a:gd name="connsiteY18" fmla="*/ 25410 h 50170"/>
              <a:gd name="connsiteX19" fmla="*/ 31 w 43256"/>
              <a:gd name="connsiteY19" fmla="*/ 19563 h 50170"/>
              <a:gd name="connsiteX20" fmla="*/ 3899 w 43256"/>
              <a:gd name="connsiteY20" fmla="*/ 14366 h 50170"/>
              <a:gd name="connsiteX21" fmla="*/ 3936 w 43256"/>
              <a:gd name="connsiteY21" fmla="*/ 14229 h 50170"/>
              <a:gd name="connsiteX0" fmla="*/ 847401 w 2357612"/>
              <a:gd name="connsiteY0" fmla="*/ 687234 h 711485"/>
              <a:gd name="connsiteX1" fmla="*/ 881898 w 2357612"/>
              <a:gd name="connsiteY1" fmla="*/ 523948 h 711485"/>
              <a:gd name="connsiteX2" fmla="*/ 864879 w 2357612"/>
              <a:gd name="connsiteY2" fmla="*/ 545567 h 711485"/>
              <a:gd name="connsiteX3" fmla="*/ 830383 w 2357612"/>
              <a:gd name="connsiteY3" fmla="*/ 695974 h 711485"/>
              <a:gd name="connsiteX4" fmla="*/ 847401 w 2357612"/>
              <a:gd name="connsiteY4" fmla="*/ 687234 h 711485"/>
              <a:gd name="connsiteX0" fmla="*/ 872128 w 2357612"/>
              <a:gd name="connsiteY0" fmla="*/ 573563 h 711485"/>
              <a:gd name="connsiteX1" fmla="*/ 915365 w 2357612"/>
              <a:gd name="connsiteY1" fmla="*/ 646235 h 711485"/>
              <a:gd name="connsiteX2" fmla="*/ 855571 w 2357612"/>
              <a:gd name="connsiteY2" fmla="*/ 573563 h 711485"/>
              <a:gd name="connsiteX3" fmla="*/ 850970 w 2357612"/>
              <a:gd name="connsiteY3" fmla="*/ 578163 h 711485"/>
              <a:gd name="connsiteX4" fmla="*/ 872128 w 2357612"/>
              <a:gd name="connsiteY4" fmla="*/ 573563 h 711485"/>
              <a:gd name="connsiteX0" fmla="*/ 893038 w 2357612"/>
              <a:gd name="connsiteY0" fmla="*/ 588415 h 711485"/>
              <a:gd name="connsiteX1" fmla="*/ 880620 w 2357612"/>
              <a:gd name="connsiteY1" fmla="*/ 600833 h 711485"/>
              <a:gd name="connsiteX2" fmla="*/ 881082 w 2357612"/>
              <a:gd name="connsiteY2" fmla="*/ 575536 h 711485"/>
              <a:gd name="connsiteX3" fmla="*/ 841984 w 2357612"/>
              <a:gd name="connsiteY3" fmla="*/ 653271 h 711485"/>
              <a:gd name="connsiteX4" fmla="*/ 893038 w 2357612"/>
              <a:gd name="connsiteY4" fmla="*/ 588415 h 711485"/>
              <a:gd name="connsiteX0" fmla="*/ 4729 w 43256"/>
              <a:gd name="connsiteY0" fmla="*/ 26036 h 50170"/>
              <a:gd name="connsiteX1" fmla="*/ 2196 w 43256"/>
              <a:gd name="connsiteY1" fmla="*/ 25239 h 50170"/>
              <a:gd name="connsiteX2" fmla="*/ 6964 w 43256"/>
              <a:gd name="connsiteY2" fmla="*/ 34758 h 50170"/>
              <a:gd name="connsiteX3" fmla="*/ 5856 w 43256"/>
              <a:gd name="connsiteY3" fmla="*/ 35139 h 50170"/>
              <a:gd name="connsiteX4" fmla="*/ 16514 w 43256"/>
              <a:gd name="connsiteY4" fmla="*/ 38949 h 50170"/>
              <a:gd name="connsiteX5" fmla="*/ 15846 w 43256"/>
              <a:gd name="connsiteY5" fmla="*/ 37209 h 50170"/>
              <a:gd name="connsiteX6" fmla="*/ 28863 w 43256"/>
              <a:gd name="connsiteY6" fmla="*/ 34610 h 50170"/>
              <a:gd name="connsiteX7" fmla="*/ 28596 w 43256"/>
              <a:gd name="connsiteY7" fmla="*/ 36519 h 50170"/>
              <a:gd name="connsiteX8" fmla="*/ 34165 w 43256"/>
              <a:gd name="connsiteY8" fmla="*/ 22813 h 50170"/>
              <a:gd name="connsiteX9" fmla="*/ 37416 w 43256"/>
              <a:gd name="connsiteY9" fmla="*/ 29949 h 50170"/>
              <a:gd name="connsiteX10" fmla="*/ 41834 w 43256"/>
              <a:gd name="connsiteY10" fmla="*/ 15213 h 50170"/>
              <a:gd name="connsiteX11" fmla="*/ 40386 w 43256"/>
              <a:gd name="connsiteY11" fmla="*/ 17889 h 50170"/>
              <a:gd name="connsiteX12" fmla="*/ 38360 w 43256"/>
              <a:gd name="connsiteY12" fmla="*/ 5285 h 50170"/>
              <a:gd name="connsiteX13" fmla="*/ 38436 w 43256"/>
              <a:gd name="connsiteY13" fmla="*/ 6549 h 50170"/>
              <a:gd name="connsiteX14" fmla="*/ 29114 w 43256"/>
              <a:gd name="connsiteY14" fmla="*/ 3811 h 50170"/>
              <a:gd name="connsiteX15" fmla="*/ 29856 w 43256"/>
              <a:gd name="connsiteY15" fmla="*/ 2199 h 50170"/>
              <a:gd name="connsiteX16" fmla="*/ 22177 w 43256"/>
              <a:gd name="connsiteY16" fmla="*/ 4579 h 50170"/>
              <a:gd name="connsiteX17" fmla="*/ 22536 w 43256"/>
              <a:gd name="connsiteY17" fmla="*/ 3189 h 50170"/>
              <a:gd name="connsiteX18" fmla="*/ 14036 w 43256"/>
              <a:gd name="connsiteY18" fmla="*/ 5051 h 50170"/>
              <a:gd name="connsiteX19" fmla="*/ 15336 w 43256"/>
              <a:gd name="connsiteY19" fmla="*/ 6399 h 50170"/>
              <a:gd name="connsiteX20" fmla="*/ 4163 w 43256"/>
              <a:gd name="connsiteY20" fmla="*/ 15648 h 50170"/>
              <a:gd name="connsiteX21" fmla="*/ 3936 w 43256"/>
              <a:gd name="connsiteY21" fmla="*/ 14229 h 50170"/>
              <a:gd name="connsiteX0" fmla="*/ 3936 w 43256"/>
              <a:gd name="connsiteY0" fmla="*/ 14229 h 49122"/>
              <a:gd name="connsiteX1" fmla="*/ 5659 w 43256"/>
              <a:gd name="connsiteY1" fmla="*/ 6766 h 49122"/>
              <a:gd name="connsiteX2" fmla="*/ 14041 w 43256"/>
              <a:gd name="connsiteY2" fmla="*/ 5061 h 49122"/>
              <a:gd name="connsiteX3" fmla="*/ 22492 w 43256"/>
              <a:gd name="connsiteY3" fmla="*/ 3291 h 49122"/>
              <a:gd name="connsiteX4" fmla="*/ 25785 w 43256"/>
              <a:gd name="connsiteY4" fmla="*/ 59 h 49122"/>
              <a:gd name="connsiteX5" fmla="*/ 29869 w 43256"/>
              <a:gd name="connsiteY5" fmla="*/ 2340 h 49122"/>
              <a:gd name="connsiteX6" fmla="*/ 35499 w 43256"/>
              <a:gd name="connsiteY6" fmla="*/ 549 h 49122"/>
              <a:gd name="connsiteX7" fmla="*/ 38354 w 43256"/>
              <a:gd name="connsiteY7" fmla="*/ 5435 h 49122"/>
              <a:gd name="connsiteX8" fmla="*/ 42018 w 43256"/>
              <a:gd name="connsiteY8" fmla="*/ 10177 h 49122"/>
              <a:gd name="connsiteX9" fmla="*/ 41854 w 43256"/>
              <a:gd name="connsiteY9" fmla="*/ 15319 h 49122"/>
              <a:gd name="connsiteX10" fmla="*/ 43052 w 43256"/>
              <a:gd name="connsiteY10" fmla="*/ 23181 h 49122"/>
              <a:gd name="connsiteX11" fmla="*/ 37440 w 43256"/>
              <a:gd name="connsiteY11" fmla="*/ 30063 h 49122"/>
              <a:gd name="connsiteX12" fmla="*/ 35431 w 43256"/>
              <a:gd name="connsiteY12" fmla="*/ 35960 h 49122"/>
              <a:gd name="connsiteX13" fmla="*/ 28591 w 43256"/>
              <a:gd name="connsiteY13" fmla="*/ 36674 h 49122"/>
              <a:gd name="connsiteX14" fmla="*/ 23703 w 43256"/>
              <a:gd name="connsiteY14" fmla="*/ 42965 h 49122"/>
              <a:gd name="connsiteX15" fmla="*/ 16516 w 43256"/>
              <a:gd name="connsiteY15" fmla="*/ 39125 h 49122"/>
              <a:gd name="connsiteX16" fmla="*/ 5840 w 43256"/>
              <a:gd name="connsiteY16" fmla="*/ 35331 h 49122"/>
              <a:gd name="connsiteX17" fmla="*/ 1146 w 43256"/>
              <a:gd name="connsiteY17" fmla="*/ 31109 h 49122"/>
              <a:gd name="connsiteX18" fmla="*/ 2149 w 43256"/>
              <a:gd name="connsiteY18" fmla="*/ 25410 h 49122"/>
              <a:gd name="connsiteX19" fmla="*/ 31 w 43256"/>
              <a:gd name="connsiteY19" fmla="*/ 19563 h 49122"/>
              <a:gd name="connsiteX20" fmla="*/ 3899 w 43256"/>
              <a:gd name="connsiteY20" fmla="*/ 14366 h 49122"/>
              <a:gd name="connsiteX21" fmla="*/ 3936 w 43256"/>
              <a:gd name="connsiteY21" fmla="*/ 14229 h 49122"/>
              <a:gd name="connsiteX0" fmla="*/ 873159 w 2357612"/>
              <a:gd name="connsiteY0" fmla="*/ 597082 h 696623"/>
              <a:gd name="connsiteX1" fmla="*/ 881898 w 2357612"/>
              <a:gd name="connsiteY1" fmla="*/ 523948 h 696623"/>
              <a:gd name="connsiteX2" fmla="*/ 864879 w 2357612"/>
              <a:gd name="connsiteY2" fmla="*/ 545567 h 696623"/>
              <a:gd name="connsiteX3" fmla="*/ 830383 w 2357612"/>
              <a:gd name="connsiteY3" fmla="*/ 695974 h 696623"/>
              <a:gd name="connsiteX4" fmla="*/ 873159 w 2357612"/>
              <a:gd name="connsiteY4" fmla="*/ 597082 h 696623"/>
              <a:gd name="connsiteX0" fmla="*/ 872128 w 2357612"/>
              <a:gd name="connsiteY0" fmla="*/ 573563 h 696623"/>
              <a:gd name="connsiteX1" fmla="*/ 915365 w 2357612"/>
              <a:gd name="connsiteY1" fmla="*/ 646235 h 696623"/>
              <a:gd name="connsiteX2" fmla="*/ 855571 w 2357612"/>
              <a:gd name="connsiteY2" fmla="*/ 573563 h 696623"/>
              <a:gd name="connsiteX3" fmla="*/ 850970 w 2357612"/>
              <a:gd name="connsiteY3" fmla="*/ 578163 h 696623"/>
              <a:gd name="connsiteX4" fmla="*/ 872128 w 2357612"/>
              <a:gd name="connsiteY4" fmla="*/ 573563 h 696623"/>
              <a:gd name="connsiteX0" fmla="*/ 893038 w 2357612"/>
              <a:gd name="connsiteY0" fmla="*/ 588415 h 696623"/>
              <a:gd name="connsiteX1" fmla="*/ 880620 w 2357612"/>
              <a:gd name="connsiteY1" fmla="*/ 600833 h 696623"/>
              <a:gd name="connsiteX2" fmla="*/ 881082 w 2357612"/>
              <a:gd name="connsiteY2" fmla="*/ 575536 h 696623"/>
              <a:gd name="connsiteX3" fmla="*/ 841984 w 2357612"/>
              <a:gd name="connsiteY3" fmla="*/ 653271 h 696623"/>
              <a:gd name="connsiteX4" fmla="*/ 893038 w 2357612"/>
              <a:gd name="connsiteY4" fmla="*/ 588415 h 696623"/>
              <a:gd name="connsiteX0" fmla="*/ 4729 w 43256"/>
              <a:gd name="connsiteY0" fmla="*/ 26036 h 49122"/>
              <a:gd name="connsiteX1" fmla="*/ 2196 w 43256"/>
              <a:gd name="connsiteY1" fmla="*/ 25239 h 49122"/>
              <a:gd name="connsiteX2" fmla="*/ 6964 w 43256"/>
              <a:gd name="connsiteY2" fmla="*/ 34758 h 49122"/>
              <a:gd name="connsiteX3" fmla="*/ 5856 w 43256"/>
              <a:gd name="connsiteY3" fmla="*/ 35139 h 49122"/>
              <a:gd name="connsiteX4" fmla="*/ 16514 w 43256"/>
              <a:gd name="connsiteY4" fmla="*/ 38949 h 49122"/>
              <a:gd name="connsiteX5" fmla="*/ 15846 w 43256"/>
              <a:gd name="connsiteY5" fmla="*/ 37209 h 49122"/>
              <a:gd name="connsiteX6" fmla="*/ 28863 w 43256"/>
              <a:gd name="connsiteY6" fmla="*/ 34610 h 49122"/>
              <a:gd name="connsiteX7" fmla="*/ 28596 w 43256"/>
              <a:gd name="connsiteY7" fmla="*/ 36519 h 49122"/>
              <a:gd name="connsiteX8" fmla="*/ 34165 w 43256"/>
              <a:gd name="connsiteY8" fmla="*/ 22813 h 49122"/>
              <a:gd name="connsiteX9" fmla="*/ 37416 w 43256"/>
              <a:gd name="connsiteY9" fmla="*/ 29949 h 49122"/>
              <a:gd name="connsiteX10" fmla="*/ 41834 w 43256"/>
              <a:gd name="connsiteY10" fmla="*/ 15213 h 49122"/>
              <a:gd name="connsiteX11" fmla="*/ 40386 w 43256"/>
              <a:gd name="connsiteY11" fmla="*/ 17889 h 49122"/>
              <a:gd name="connsiteX12" fmla="*/ 38360 w 43256"/>
              <a:gd name="connsiteY12" fmla="*/ 5285 h 49122"/>
              <a:gd name="connsiteX13" fmla="*/ 38436 w 43256"/>
              <a:gd name="connsiteY13" fmla="*/ 6549 h 49122"/>
              <a:gd name="connsiteX14" fmla="*/ 29114 w 43256"/>
              <a:gd name="connsiteY14" fmla="*/ 3811 h 49122"/>
              <a:gd name="connsiteX15" fmla="*/ 29856 w 43256"/>
              <a:gd name="connsiteY15" fmla="*/ 2199 h 49122"/>
              <a:gd name="connsiteX16" fmla="*/ 22177 w 43256"/>
              <a:gd name="connsiteY16" fmla="*/ 4579 h 49122"/>
              <a:gd name="connsiteX17" fmla="*/ 22536 w 43256"/>
              <a:gd name="connsiteY17" fmla="*/ 3189 h 49122"/>
              <a:gd name="connsiteX18" fmla="*/ 14036 w 43256"/>
              <a:gd name="connsiteY18" fmla="*/ 5051 h 49122"/>
              <a:gd name="connsiteX19" fmla="*/ 15336 w 43256"/>
              <a:gd name="connsiteY19" fmla="*/ 6399 h 49122"/>
              <a:gd name="connsiteX20" fmla="*/ 4163 w 43256"/>
              <a:gd name="connsiteY20" fmla="*/ 15648 h 49122"/>
              <a:gd name="connsiteX21" fmla="*/ 3936 w 43256"/>
              <a:gd name="connsiteY21" fmla="*/ 14229 h 49122"/>
              <a:gd name="connsiteX0" fmla="*/ 3936 w 43256"/>
              <a:gd name="connsiteY0" fmla="*/ 14229 h 46069"/>
              <a:gd name="connsiteX1" fmla="*/ 5659 w 43256"/>
              <a:gd name="connsiteY1" fmla="*/ 6766 h 46069"/>
              <a:gd name="connsiteX2" fmla="*/ 14041 w 43256"/>
              <a:gd name="connsiteY2" fmla="*/ 5061 h 46069"/>
              <a:gd name="connsiteX3" fmla="*/ 22492 w 43256"/>
              <a:gd name="connsiteY3" fmla="*/ 3291 h 46069"/>
              <a:gd name="connsiteX4" fmla="*/ 25785 w 43256"/>
              <a:gd name="connsiteY4" fmla="*/ 59 h 46069"/>
              <a:gd name="connsiteX5" fmla="*/ 29869 w 43256"/>
              <a:gd name="connsiteY5" fmla="*/ 2340 h 46069"/>
              <a:gd name="connsiteX6" fmla="*/ 35499 w 43256"/>
              <a:gd name="connsiteY6" fmla="*/ 549 h 46069"/>
              <a:gd name="connsiteX7" fmla="*/ 38354 w 43256"/>
              <a:gd name="connsiteY7" fmla="*/ 5435 h 46069"/>
              <a:gd name="connsiteX8" fmla="*/ 42018 w 43256"/>
              <a:gd name="connsiteY8" fmla="*/ 10177 h 46069"/>
              <a:gd name="connsiteX9" fmla="*/ 41854 w 43256"/>
              <a:gd name="connsiteY9" fmla="*/ 15319 h 46069"/>
              <a:gd name="connsiteX10" fmla="*/ 43052 w 43256"/>
              <a:gd name="connsiteY10" fmla="*/ 23181 h 46069"/>
              <a:gd name="connsiteX11" fmla="*/ 37440 w 43256"/>
              <a:gd name="connsiteY11" fmla="*/ 30063 h 46069"/>
              <a:gd name="connsiteX12" fmla="*/ 35431 w 43256"/>
              <a:gd name="connsiteY12" fmla="*/ 35960 h 46069"/>
              <a:gd name="connsiteX13" fmla="*/ 28591 w 43256"/>
              <a:gd name="connsiteY13" fmla="*/ 36674 h 46069"/>
              <a:gd name="connsiteX14" fmla="*/ 23703 w 43256"/>
              <a:gd name="connsiteY14" fmla="*/ 42965 h 46069"/>
              <a:gd name="connsiteX15" fmla="*/ 16516 w 43256"/>
              <a:gd name="connsiteY15" fmla="*/ 39125 h 46069"/>
              <a:gd name="connsiteX16" fmla="*/ 5840 w 43256"/>
              <a:gd name="connsiteY16" fmla="*/ 35331 h 46069"/>
              <a:gd name="connsiteX17" fmla="*/ 1146 w 43256"/>
              <a:gd name="connsiteY17" fmla="*/ 31109 h 46069"/>
              <a:gd name="connsiteX18" fmla="*/ 2149 w 43256"/>
              <a:gd name="connsiteY18" fmla="*/ 25410 h 46069"/>
              <a:gd name="connsiteX19" fmla="*/ 31 w 43256"/>
              <a:gd name="connsiteY19" fmla="*/ 19563 h 46069"/>
              <a:gd name="connsiteX20" fmla="*/ 3899 w 43256"/>
              <a:gd name="connsiteY20" fmla="*/ 14366 h 46069"/>
              <a:gd name="connsiteX21" fmla="*/ 3936 w 43256"/>
              <a:gd name="connsiteY21" fmla="*/ 14229 h 46069"/>
              <a:gd name="connsiteX0" fmla="*/ 873159 w 2357612"/>
              <a:gd name="connsiteY0" fmla="*/ 597082 h 653328"/>
              <a:gd name="connsiteX1" fmla="*/ 881898 w 2357612"/>
              <a:gd name="connsiteY1" fmla="*/ 523948 h 653328"/>
              <a:gd name="connsiteX2" fmla="*/ 864879 w 2357612"/>
              <a:gd name="connsiteY2" fmla="*/ 545567 h 653328"/>
              <a:gd name="connsiteX3" fmla="*/ 881898 w 2357612"/>
              <a:gd name="connsiteY3" fmla="*/ 554307 h 653328"/>
              <a:gd name="connsiteX4" fmla="*/ 873159 w 2357612"/>
              <a:gd name="connsiteY4" fmla="*/ 597082 h 653328"/>
              <a:gd name="connsiteX0" fmla="*/ 872128 w 2357612"/>
              <a:gd name="connsiteY0" fmla="*/ 573563 h 653328"/>
              <a:gd name="connsiteX1" fmla="*/ 915365 w 2357612"/>
              <a:gd name="connsiteY1" fmla="*/ 646235 h 653328"/>
              <a:gd name="connsiteX2" fmla="*/ 855571 w 2357612"/>
              <a:gd name="connsiteY2" fmla="*/ 573563 h 653328"/>
              <a:gd name="connsiteX3" fmla="*/ 850970 w 2357612"/>
              <a:gd name="connsiteY3" fmla="*/ 578163 h 653328"/>
              <a:gd name="connsiteX4" fmla="*/ 872128 w 2357612"/>
              <a:gd name="connsiteY4" fmla="*/ 573563 h 653328"/>
              <a:gd name="connsiteX0" fmla="*/ 893038 w 2357612"/>
              <a:gd name="connsiteY0" fmla="*/ 588415 h 653328"/>
              <a:gd name="connsiteX1" fmla="*/ 880620 w 2357612"/>
              <a:gd name="connsiteY1" fmla="*/ 600833 h 653328"/>
              <a:gd name="connsiteX2" fmla="*/ 881082 w 2357612"/>
              <a:gd name="connsiteY2" fmla="*/ 575536 h 653328"/>
              <a:gd name="connsiteX3" fmla="*/ 841984 w 2357612"/>
              <a:gd name="connsiteY3" fmla="*/ 653271 h 653328"/>
              <a:gd name="connsiteX4" fmla="*/ 893038 w 2357612"/>
              <a:gd name="connsiteY4" fmla="*/ 588415 h 653328"/>
              <a:gd name="connsiteX0" fmla="*/ 4729 w 43256"/>
              <a:gd name="connsiteY0" fmla="*/ 26036 h 46069"/>
              <a:gd name="connsiteX1" fmla="*/ 2196 w 43256"/>
              <a:gd name="connsiteY1" fmla="*/ 25239 h 46069"/>
              <a:gd name="connsiteX2" fmla="*/ 6964 w 43256"/>
              <a:gd name="connsiteY2" fmla="*/ 34758 h 46069"/>
              <a:gd name="connsiteX3" fmla="*/ 5856 w 43256"/>
              <a:gd name="connsiteY3" fmla="*/ 35139 h 46069"/>
              <a:gd name="connsiteX4" fmla="*/ 16514 w 43256"/>
              <a:gd name="connsiteY4" fmla="*/ 38949 h 46069"/>
              <a:gd name="connsiteX5" fmla="*/ 15846 w 43256"/>
              <a:gd name="connsiteY5" fmla="*/ 37209 h 46069"/>
              <a:gd name="connsiteX6" fmla="*/ 28863 w 43256"/>
              <a:gd name="connsiteY6" fmla="*/ 34610 h 46069"/>
              <a:gd name="connsiteX7" fmla="*/ 28596 w 43256"/>
              <a:gd name="connsiteY7" fmla="*/ 36519 h 46069"/>
              <a:gd name="connsiteX8" fmla="*/ 34165 w 43256"/>
              <a:gd name="connsiteY8" fmla="*/ 22813 h 46069"/>
              <a:gd name="connsiteX9" fmla="*/ 37416 w 43256"/>
              <a:gd name="connsiteY9" fmla="*/ 29949 h 46069"/>
              <a:gd name="connsiteX10" fmla="*/ 41834 w 43256"/>
              <a:gd name="connsiteY10" fmla="*/ 15213 h 46069"/>
              <a:gd name="connsiteX11" fmla="*/ 40386 w 43256"/>
              <a:gd name="connsiteY11" fmla="*/ 17889 h 46069"/>
              <a:gd name="connsiteX12" fmla="*/ 38360 w 43256"/>
              <a:gd name="connsiteY12" fmla="*/ 5285 h 46069"/>
              <a:gd name="connsiteX13" fmla="*/ 38436 w 43256"/>
              <a:gd name="connsiteY13" fmla="*/ 6549 h 46069"/>
              <a:gd name="connsiteX14" fmla="*/ 29114 w 43256"/>
              <a:gd name="connsiteY14" fmla="*/ 3811 h 46069"/>
              <a:gd name="connsiteX15" fmla="*/ 29856 w 43256"/>
              <a:gd name="connsiteY15" fmla="*/ 2199 h 46069"/>
              <a:gd name="connsiteX16" fmla="*/ 22177 w 43256"/>
              <a:gd name="connsiteY16" fmla="*/ 4579 h 46069"/>
              <a:gd name="connsiteX17" fmla="*/ 22536 w 43256"/>
              <a:gd name="connsiteY17" fmla="*/ 3189 h 46069"/>
              <a:gd name="connsiteX18" fmla="*/ 14036 w 43256"/>
              <a:gd name="connsiteY18" fmla="*/ 5051 h 46069"/>
              <a:gd name="connsiteX19" fmla="*/ 15336 w 43256"/>
              <a:gd name="connsiteY19" fmla="*/ 6399 h 46069"/>
              <a:gd name="connsiteX20" fmla="*/ 4163 w 43256"/>
              <a:gd name="connsiteY20" fmla="*/ 15648 h 46069"/>
              <a:gd name="connsiteX21" fmla="*/ 3936 w 43256"/>
              <a:gd name="connsiteY21" fmla="*/ 14229 h 46069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15365 w 2357612"/>
              <a:gd name="connsiteY1" fmla="*/ 646235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6074"/>
              <a:gd name="connsiteX1" fmla="*/ 5659 w 43256"/>
              <a:gd name="connsiteY1" fmla="*/ 6766 h 46074"/>
              <a:gd name="connsiteX2" fmla="*/ 14041 w 43256"/>
              <a:gd name="connsiteY2" fmla="*/ 5061 h 46074"/>
              <a:gd name="connsiteX3" fmla="*/ 22492 w 43256"/>
              <a:gd name="connsiteY3" fmla="*/ 3291 h 46074"/>
              <a:gd name="connsiteX4" fmla="*/ 25785 w 43256"/>
              <a:gd name="connsiteY4" fmla="*/ 59 h 46074"/>
              <a:gd name="connsiteX5" fmla="*/ 29869 w 43256"/>
              <a:gd name="connsiteY5" fmla="*/ 2340 h 46074"/>
              <a:gd name="connsiteX6" fmla="*/ 35499 w 43256"/>
              <a:gd name="connsiteY6" fmla="*/ 549 h 46074"/>
              <a:gd name="connsiteX7" fmla="*/ 38354 w 43256"/>
              <a:gd name="connsiteY7" fmla="*/ 5435 h 46074"/>
              <a:gd name="connsiteX8" fmla="*/ 42018 w 43256"/>
              <a:gd name="connsiteY8" fmla="*/ 10177 h 46074"/>
              <a:gd name="connsiteX9" fmla="*/ 41854 w 43256"/>
              <a:gd name="connsiteY9" fmla="*/ 15319 h 46074"/>
              <a:gd name="connsiteX10" fmla="*/ 43052 w 43256"/>
              <a:gd name="connsiteY10" fmla="*/ 23181 h 46074"/>
              <a:gd name="connsiteX11" fmla="*/ 37440 w 43256"/>
              <a:gd name="connsiteY11" fmla="*/ 30063 h 46074"/>
              <a:gd name="connsiteX12" fmla="*/ 35431 w 43256"/>
              <a:gd name="connsiteY12" fmla="*/ 35960 h 46074"/>
              <a:gd name="connsiteX13" fmla="*/ 28591 w 43256"/>
              <a:gd name="connsiteY13" fmla="*/ 36674 h 46074"/>
              <a:gd name="connsiteX14" fmla="*/ 23703 w 43256"/>
              <a:gd name="connsiteY14" fmla="*/ 42965 h 46074"/>
              <a:gd name="connsiteX15" fmla="*/ 16516 w 43256"/>
              <a:gd name="connsiteY15" fmla="*/ 39125 h 46074"/>
              <a:gd name="connsiteX16" fmla="*/ 5840 w 43256"/>
              <a:gd name="connsiteY16" fmla="*/ 35331 h 46074"/>
              <a:gd name="connsiteX17" fmla="*/ 1146 w 43256"/>
              <a:gd name="connsiteY17" fmla="*/ 31109 h 46074"/>
              <a:gd name="connsiteX18" fmla="*/ 2149 w 43256"/>
              <a:gd name="connsiteY18" fmla="*/ 25410 h 46074"/>
              <a:gd name="connsiteX19" fmla="*/ 31 w 43256"/>
              <a:gd name="connsiteY19" fmla="*/ 19563 h 46074"/>
              <a:gd name="connsiteX20" fmla="*/ 3899 w 43256"/>
              <a:gd name="connsiteY20" fmla="*/ 14366 h 46074"/>
              <a:gd name="connsiteX21" fmla="*/ 3936 w 43256"/>
              <a:gd name="connsiteY21" fmla="*/ 14229 h 46074"/>
              <a:gd name="connsiteX0" fmla="*/ 873159 w 2357612"/>
              <a:gd name="connsiteY0" fmla="*/ 597082 h 653393"/>
              <a:gd name="connsiteX1" fmla="*/ 881898 w 2357612"/>
              <a:gd name="connsiteY1" fmla="*/ 523948 h 653393"/>
              <a:gd name="connsiteX2" fmla="*/ 864879 w 2357612"/>
              <a:gd name="connsiteY2" fmla="*/ 545567 h 653393"/>
              <a:gd name="connsiteX3" fmla="*/ 881898 w 2357612"/>
              <a:gd name="connsiteY3" fmla="*/ 554307 h 653393"/>
              <a:gd name="connsiteX4" fmla="*/ 873159 w 2357612"/>
              <a:gd name="connsiteY4" fmla="*/ 597082 h 653393"/>
              <a:gd name="connsiteX0" fmla="*/ 872128 w 2357612"/>
              <a:gd name="connsiteY0" fmla="*/ 573563 h 653393"/>
              <a:gd name="connsiteX1" fmla="*/ 902486 w 2357612"/>
              <a:gd name="connsiteY1" fmla="*/ 594719 h 653393"/>
              <a:gd name="connsiteX2" fmla="*/ 855571 w 2357612"/>
              <a:gd name="connsiteY2" fmla="*/ 573563 h 653393"/>
              <a:gd name="connsiteX3" fmla="*/ 850970 w 2357612"/>
              <a:gd name="connsiteY3" fmla="*/ 578163 h 653393"/>
              <a:gd name="connsiteX4" fmla="*/ 872128 w 2357612"/>
              <a:gd name="connsiteY4" fmla="*/ 573563 h 653393"/>
              <a:gd name="connsiteX0" fmla="*/ 867280 w 2357612"/>
              <a:gd name="connsiteY0" fmla="*/ 549778 h 653393"/>
              <a:gd name="connsiteX1" fmla="*/ 880620 w 2357612"/>
              <a:gd name="connsiteY1" fmla="*/ 600833 h 653393"/>
              <a:gd name="connsiteX2" fmla="*/ 881082 w 2357612"/>
              <a:gd name="connsiteY2" fmla="*/ 575536 h 653393"/>
              <a:gd name="connsiteX3" fmla="*/ 841984 w 2357612"/>
              <a:gd name="connsiteY3" fmla="*/ 653271 h 653393"/>
              <a:gd name="connsiteX4" fmla="*/ 867280 w 2357612"/>
              <a:gd name="connsiteY4" fmla="*/ 549778 h 653393"/>
              <a:gd name="connsiteX0" fmla="*/ 4729 w 43256"/>
              <a:gd name="connsiteY0" fmla="*/ 26036 h 46074"/>
              <a:gd name="connsiteX1" fmla="*/ 2196 w 43256"/>
              <a:gd name="connsiteY1" fmla="*/ 25239 h 46074"/>
              <a:gd name="connsiteX2" fmla="*/ 6964 w 43256"/>
              <a:gd name="connsiteY2" fmla="*/ 34758 h 46074"/>
              <a:gd name="connsiteX3" fmla="*/ 5856 w 43256"/>
              <a:gd name="connsiteY3" fmla="*/ 35139 h 46074"/>
              <a:gd name="connsiteX4" fmla="*/ 16514 w 43256"/>
              <a:gd name="connsiteY4" fmla="*/ 38949 h 46074"/>
              <a:gd name="connsiteX5" fmla="*/ 15846 w 43256"/>
              <a:gd name="connsiteY5" fmla="*/ 37209 h 46074"/>
              <a:gd name="connsiteX6" fmla="*/ 28863 w 43256"/>
              <a:gd name="connsiteY6" fmla="*/ 34610 h 46074"/>
              <a:gd name="connsiteX7" fmla="*/ 28596 w 43256"/>
              <a:gd name="connsiteY7" fmla="*/ 36519 h 46074"/>
              <a:gd name="connsiteX8" fmla="*/ 34165 w 43256"/>
              <a:gd name="connsiteY8" fmla="*/ 22813 h 46074"/>
              <a:gd name="connsiteX9" fmla="*/ 37416 w 43256"/>
              <a:gd name="connsiteY9" fmla="*/ 29949 h 46074"/>
              <a:gd name="connsiteX10" fmla="*/ 41834 w 43256"/>
              <a:gd name="connsiteY10" fmla="*/ 15213 h 46074"/>
              <a:gd name="connsiteX11" fmla="*/ 40386 w 43256"/>
              <a:gd name="connsiteY11" fmla="*/ 17889 h 46074"/>
              <a:gd name="connsiteX12" fmla="*/ 38360 w 43256"/>
              <a:gd name="connsiteY12" fmla="*/ 5285 h 46074"/>
              <a:gd name="connsiteX13" fmla="*/ 38436 w 43256"/>
              <a:gd name="connsiteY13" fmla="*/ 6549 h 46074"/>
              <a:gd name="connsiteX14" fmla="*/ 29114 w 43256"/>
              <a:gd name="connsiteY14" fmla="*/ 3811 h 46074"/>
              <a:gd name="connsiteX15" fmla="*/ 29856 w 43256"/>
              <a:gd name="connsiteY15" fmla="*/ 2199 h 46074"/>
              <a:gd name="connsiteX16" fmla="*/ 22177 w 43256"/>
              <a:gd name="connsiteY16" fmla="*/ 4579 h 46074"/>
              <a:gd name="connsiteX17" fmla="*/ 22536 w 43256"/>
              <a:gd name="connsiteY17" fmla="*/ 3189 h 46074"/>
              <a:gd name="connsiteX18" fmla="*/ 14036 w 43256"/>
              <a:gd name="connsiteY18" fmla="*/ 5051 h 46074"/>
              <a:gd name="connsiteX19" fmla="*/ 15336 w 43256"/>
              <a:gd name="connsiteY19" fmla="*/ 6399 h 46074"/>
              <a:gd name="connsiteX20" fmla="*/ 4163 w 43256"/>
              <a:gd name="connsiteY20" fmla="*/ 15648 h 46074"/>
              <a:gd name="connsiteX21" fmla="*/ 3936 w 43256"/>
              <a:gd name="connsiteY21" fmla="*/ 14229 h 46074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80620 w 2357612"/>
              <a:gd name="connsiteY1" fmla="*/ 600833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902486 w 2357612"/>
              <a:gd name="connsiteY1" fmla="*/ 594719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73159 w 2357612"/>
              <a:gd name="connsiteY0" fmla="*/ 597082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73159 w 2357612"/>
              <a:gd name="connsiteY4" fmla="*/ 597082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80620 w 2357612"/>
              <a:gd name="connsiteY3" fmla="*/ 575997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1082 w 2357612"/>
              <a:gd name="connsiteY2" fmla="*/ 575536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72128 w 2357612"/>
              <a:gd name="connsiteY0" fmla="*/ 573563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72128 w 2357612"/>
              <a:gd name="connsiteY4" fmla="*/ 573563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50970 w 2357612"/>
              <a:gd name="connsiteY3" fmla="*/ 578163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55571 w 2357612"/>
              <a:gd name="connsiteY2" fmla="*/ 573563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4165 w 43256"/>
              <a:gd name="connsiteY8" fmla="*/ 22813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4469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5174 w 43256"/>
              <a:gd name="connsiteY8" fmla="*/ 27782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  <a:gd name="connsiteX0" fmla="*/ 3936 w 43256"/>
              <a:gd name="connsiteY0" fmla="*/ 14229 h 43219"/>
              <a:gd name="connsiteX1" fmla="*/ 5659 w 43256"/>
              <a:gd name="connsiteY1" fmla="*/ 6766 h 43219"/>
              <a:gd name="connsiteX2" fmla="*/ 14041 w 43256"/>
              <a:gd name="connsiteY2" fmla="*/ 5061 h 43219"/>
              <a:gd name="connsiteX3" fmla="*/ 22492 w 43256"/>
              <a:gd name="connsiteY3" fmla="*/ 3291 h 43219"/>
              <a:gd name="connsiteX4" fmla="*/ 25785 w 43256"/>
              <a:gd name="connsiteY4" fmla="*/ 59 h 43219"/>
              <a:gd name="connsiteX5" fmla="*/ 29869 w 43256"/>
              <a:gd name="connsiteY5" fmla="*/ 2340 h 43219"/>
              <a:gd name="connsiteX6" fmla="*/ 35499 w 43256"/>
              <a:gd name="connsiteY6" fmla="*/ 549 h 43219"/>
              <a:gd name="connsiteX7" fmla="*/ 38354 w 43256"/>
              <a:gd name="connsiteY7" fmla="*/ 5435 h 43219"/>
              <a:gd name="connsiteX8" fmla="*/ 42018 w 43256"/>
              <a:gd name="connsiteY8" fmla="*/ 10177 h 43219"/>
              <a:gd name="connsiteX9" fmla="*/ 41854 w 43256"/>
              <a:gd name="connsiteY9" fmla="*/ 15319 h 43219"/>
              <a:gd name="connsiteX10" fmla="*/ 43052 w 43256"/>
              <a:gd name="connsiteY10" fmla="*/ 23181 h 43219"/>
              <a:gd name="connsiteX11" fmla="*/ 37440 w 43256"/>
              <a:gd name="connsiteY11" fmla="*/ 30063 h 43219"/>
              <a:gd name="connsiteX12" fmla="*/ 35431 w 43256"/>
              <a:gd name="connsiteY12" fmla="*/ 35960 h 43219"/>
              <a:gd name="connsiteX13" fmla="*/ 28591 w 43256"/>
              <a:gd name="connsiteY13" fmla="*/ 36674 h 43219"/>
              <a:gd name="connsiteX14" fmla="*/ 23703 w 43256"/>
              <a:gd name="connsiteY14" fmla="*/ 42965 h 43219"/>
              <a:gd name="connsiteX15" fmla="*/ 16516 w 43256"/>
              <a:gd name="connsiteY15" fmla="*/ 39125 h 43219"/>
              <a:gd name="connsiteX16" fmla="*/ 5840 w 43256"/>
              <a:gd name="connsiteY16" fmla="*/ 35331 h 43219"/>
              <a:gd name="connsiteX17" fmla="*/ 1146 w 43256"/>
              <a:gd name="connsiteY17" fmla="*/ 31109 h 43219"/>
              <a:gd name="connsiteX18" fmla="*/ 2149 w 43256"/>
              <a:gd name="connsiteY18" fmla="*/ 25410 h 43219"/>
              <a:gd name="connsiteX19" fmla="*/ 31 w 43256"/>
              <a:gd name="connsiteY19" fmla="*/ 19563 h 43219"/>
              <a:gd name="connsiteX20" fmla="*/ 3899 w 43256"/>
              <a:gd name="connsiteY20" fmla="*/ 14366 h 43219"/>
              <a:gd name="connsiteX21" fmla="*/ 3936 w 43256"/>
              <a:gd name="connsiteY21" fmla="*/ 14229 h 43219"/>
              <a:gd name="connsiteX0" fmla="*/ 880465 w 2357612"/>
              <a:gd name="connsiteY0" fmla="*/ 553337 h 612905"/>
              <a:gd name="connsiteX1" fmla="*/ 881898 w 2357612"/>
              <a:gd name="connsiteY1" fmla="*/ 523948 h 612905"/>
              <a:gd name="connsiteX2" fmla="*/ 864879 w 2357612"/>
              <a:gd name="connsiteY2" fmla="*/ 545567 h 612905"/>
              <a:gd name="connsiteX3" fmla="*/ 881898 w 2357612"/>
              <a:gd name="connsiteY3" fmla="*/ 554307 h 612905"/>
              <a:gd name="connsiteX4" fmla="*/ 880465 w 2357612"/>
              <a:gd name="connsiteY4" fmla="*/ 553337 h 612905"/>
              <a:gd name="connsiteX0" fmla="*/ 886740 w 2357612"/>
              <a:gd name="connsiteY0" fmla="*/ 553149 h 612905"/>
              <a:gd name="connsiteX1" fmla="*/ 865956 w 2357612"/>
              <a:gd name="connsiteY1" fmla="*/ 556807 h 612905"/>
              <a:gd name="connsiteX2" fmla="*/ 884796 w 2357612"/>
              <a:gd name="connsiteY2" fmla="*/ 556065 h 612905"/>
              <a:gd name="connsiteX3" fmla="*/ 880195 w 2357612"/>
              <a:gd name="connsiteY3" fmla="*/ 557749 h 612905"/>
              <a:gd name="connsiteX4" fmla="*/ 886740 w 2357612"/>
              <a:gd name="connsiteY4" fmla="*/ 553149 h 612905"/>
              <a:gd name="connsiteX0" fmla="*/ 867280 w 2357612"/>
              <a:gd name="connsiteY0" fmla="*/ 549778 h 612905"/>
              <a:gd name="connsiteX1" fmla="*/ 867741 w 2357612"/>
              <a:gd name="connsiteY1" fmla="*/ 550131 h 612905"/>
              <a:gd name="connsiteX2" fmla="*/ 888388 w 2357612"/>
              <a:gd name="connsiteY2" fmla="*/ 560954 h 612905"/>
              <a:gd name="connsiteX3" fmla="*/ 895232 w 2357612"/>
              <a:gd name="connsiteY3" fmla="*/ 558499 h 612905"/>
              <a:gd name="connsiteX4" fmla="*/ 867280 w 2357612"/>
              <a:gd name="connsiteY4" fmla="*/ 549778 h 612905"/>
              <a:gd name="connsiteX0" fmla="*/ 4729 w 43256"/>
              <a:gd name="connsiteY0" fmla="*/ 26036 h 43219"/>
              <a:gd name="connsiteX1" fmla="*/ 2196 w 43256"/>
              <a:gd name="connsiteY1" fmla="*/ 25239 h 43219"/>
              <a:gd name="connsiteX2" fmla="*/ 6964 w 43256"/>
              <a:gd name="connsiteY2" fmla="*/ 34758 h 43219"/>
              <a:gd name="connsiteX3" fmla="*/ 5856 w 43256"/>
              <a:gd name="connsiteY3" fmla="*/ 35139 h 43219"/>
              <a:gd name="connsiteX4" fmla="*/ 16514 w 43256"/>
              <a:gd name="connsiteY4" fmla="*/ 38949 h 43219"/>
              <a:gd name="connsiteX5" fmla="*/ 15846 w 43256"/>
              <a:gd name="connsiteY5" fmla="*/ 37209 h 43219"/>
              <a:gd name="connsiteX6" fmla="*/ 28863 w 43256"/>
              <a:gd name="connsiteY6" fmla="*/ 34610 h 43219"/>
              <a:gd name="connsiteX7" fmla="*/ 28596 w 43256"/>
              <a:gd name="connsiteY7" fmla="*/ 36519 h 43219"/>
              <a:gd name="connsiteX8" fmla="*/ 36519 w 43256"/>
              <a:gd name="connsiteY8" fmla="*/ 29438 h 43219"/>
              <a:gd name="connsiteX9" fmla="*/ 37416 w 43256"/>
              <a:gd name="connsiteY9" fmla="*/ 29949 h 43219"/>
              <a:gd name="connsiteX10" fmla="*/ 41834 w 43256"/>
              <a:gd name="connsiteY10" fmla="*/ 15213 h 43219"/>
              <a:gd name="connsiteX11" fmla="*/ 40386 w 43256"/>
              <a:gd name="connsiteY11" fmla="*/ 17889 h 43219"/>
              <a:gd name="connsiteX12" fmla="*/ 38360 w 43256"/>
              <a:gd name="connsiteY12" fmla="*/ 5285 h 43219"/>
              <a:gd name="connsiteX13" fmla="*/ 38436 w 43256"/>
              <a:gd name="connsiteY13" fmla="*/ 6549 h 43219"/>
              <a:gd name="connsiteX14" fmla="*/ 29114 w 43256"/>
              <a:gd name="connsiteY14" fmla="*/ 3811 h 43219"/>
              <a:gd name="connsiteX15" fmla="*/ 29856 w 43256"/>
              <a:gd name="connsiteY15" fmla="*/ 2199 h 43219"/>
              <a:gd name="connsiteX16" fmla="*/ 22177 w 43256"/>
              <a:gd name="connsiteY16" fmla="*/ 4579 h 43219"/>
              <a:gd name="connsiteX17" fmla="*/ 22536 w 43256"/>
              <a:gd name="connsiteY17" fmla="*/ 3189 h 43219"/>
              <a:gd name="connsiteX18" fmla="*/ 14036 w 43256"/>
              <a:gd name="connsiteY18" fmla="*/ 5051 h 43219"/>
              <a:gd name="connsiteX19" fmla="*/ 15336 w 43256"/>
              <a:gd name="connsiteY19" fmla="*/ 6399 h 43219"/>
              <a:gd name="connsiteX20" fmla="*/ 4163 w 43256"/>
              <a:gd name="connsiteY20" fmla="*/ 15648 h 43219"/>
              <a:gd name="connsiteX21" fmla="*/ 3936 w 43256"/>
              <a:gd name="connsiteY21" fmla="*/ 14229 h 43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3256" h="43219">
                <a:moveTo>
                  <a:pt x="3936" y="14229"/>
                </a:moveTo>
                <a:cubicBezTo>
                  <a:pt x="3665" y="11516"/>
                  <a:pt x="4297" y="8780"/>
                  <a:pt x="5659" y="6766"/>
                </a:cubicBezTo>
                <a:cubicBezTo>
                  <a:pt x="7811" y="3585"/>
                  <a:pt x="11300" y="2876"/>
                  <a:pt x="14041" y="5061"/>
                </a:cubicBezTo>
                <a:cubicBezTo>
                  <a:pt x="15714" y="768"/>
                  <a:pt x="19950" y="-119"/>
                  <a:pt x="22492" y="3291"/>
                </a:cubicBezTo>
                <a:cubicBezTo>
                  <a:pt x="23133" y="1542"/>
                  <a:pt x="24364" y="333"/>
                  <a:pt x="25785" y="59"/>
                </a:cubicBezTo>
                <a:cubicBezTo>
                  <a:pt x="27349" y="-243"/>
                  <a:pt x="28911" y="629"/>
                  <a:pt x="29869" y="2340"/>
                </a:cubicBezTo>
                <a:cubicBezTo>
                  <a:pt x="31251" y="126"/>
                  <a:pt x="33537" y="-601"/>
                  <a:pt x="35499" y="549"/>
                </a:cubicBezTo>
                <a:cubicBezTo>
                  <a:pt x="36994" y="1425"/>
                  <a:pt x="38066" y="3259"/>
                  <a:pt x="38354" y="5435"/>
                </a:cubicBezTo>
                <a:cubicBezTo>
                  <a:pt x="40082" y="6077"/>
                  <a:pt x="41458" y="7857"/>
                  <a:pt x="42018" y="10177"/>
                </a:cubicBezTo>
                <a:cubicBezTo>
                  <a:pt x="42425" y="11861"/>
                  <a:pt x="42367" y="13690"/>
                  <a:pt x="41854" y="15319"/>
                </a:cubicBezTo>
                <a:cubicBezTo>
                  <a:pt x="43115" y="17553"/>
                  <a:pt x="43556" y="20449"/>
                  <a:pt x="43052" y="23181"/>
                </a:cubicBezTo>
                <a:cubicBezTo>
                  <a:pt x="42382" y="26813"/>
                  <a:pt x="40164" y="29533"/>
                  <a:pt x="37440" y="30063"/>
                </a:cubicBezTo>
                <a:cubicBezTo>
                  <a:pt x="37427" y="32330"/>
                  <a:pt x="36694" y="34480"/>
                  <a:pt x="35431" y="35960"/>
                </a:cubicBezTo>
                <a:cubicBezTo>
                  <a:pt x="33512" y="38209"/>
                  <a:pt x="30740" y="38498"/>
                  <a:pt x="28591" y="36674"/>
                </a:cubicBezTo>
                <a:cubicBezTo>
                  <a:pt x="27896" y="39807"/>
                  <a:pt x="26035" y="42202"/>
                  <a:pt x="23703" y="42965"/>
                </a:cubicBezTo>
                <a:cubicBezTo>
                  <a:pt x="20955" y="43864"/>
                  <a:pt x="18087" y="42332"/>
                  <a:pt x="16516" y="39125"/>
                </a:cubicBezTo>
                <a:cubicBezTo>
                  <a:pt x="12808" y="42169"/>
                  <a:pt x="7992" y="40458"/>
                  <a:pt x="5840" y="35331"/>
                </a:cubicBezTo>
                <a:cubicBezTo>
                  <a:pt x="3726" y="35668"/>
                  <a:pt x="1741" y="33883"/>
                  <a:pt x="1146" y="31109"/>
                </a:cubicBezTo>
                <a:cubicBezTo>
                  <a:pt x="715" y="29102"/>
                  <a:pt x="1096" y="26936"/>
                  <a:pt x="2149" y="25410"/>
                </a:cubicBezTo>
                <a:cubicBezTo>
                  <a:pt x="655" y="24213"/>
                  <a:pt x="-177" y="21916"/>
                  <a:pt x="31" y="19563"/>
                </a:cubicBezTo>
                <a:cubicBezTo>
                  <a:pt x="275" y="16808"/>
                  <a:pt x="1881" y="14650"/>
                  <a:pt x="3899" y="14366"/>
                </a:cubicBezTo>
                <a:cubicBezTo>
                  <a:pt x="3911" y="14320"/>
                  <a:pt x="3924" y="14275"/>
                  <a:pt x="3936" y="14229"/>
                </a:cubicBezTo>
                <a:close/>
              </a:path>
              <a:path w="2357612" h="612905">
                <a:moveTo>
                  <a:pt x="880465" y="553337"/>
                </a:moveTo>
                <a:cubicBezTo>
                  <a:pt x="880465" y="548277"/>
                  <a:pt x="884496" y="525243"/>
                  <a:pt x="881898" y="523948"/>
                </a:cubicBezTo>
                <a:cubicBezTo>
                  <a:pt x="879300" y="522653"/>
                  <a:pt x="864879" y="554966"/>
                  <a:pt x="864879" y="545567"/>
                </a:cubicBezTo>
                <a:cubicBezTo>
                  <a:pt x="864879" y="536168"/>
                  <a:pt x="879300" y="553012"/>
                  <a:pt x="881898" y="554307"/>
                </a:cubicBezTo>
                <a:cubicBezTo>
                  <a:pt x="884496" y="555602"/>
                  <a:pt x="880465" y="558397"/>
                  <a:pt x="880465" y="553337"/>
                </a:cubicBezTo>
                <a:close/>
              </a:path>
              <a:path w="2357612" h="612905">
                <a:moveTo>
                  <a:pt x="886740" y="553149"/>
                </a:moveTo>
                <a:cubicBezTo>
                  <a:pt x="884367" y="552992"/>
                  <a:pt x="866280" y="556321"/>
                  <a:pt x="865956" y="556807"/>
                </a:cubicBezTo>
                <a:cubicBezTo>
                  <a:pt x="865632" y="557293"/>
                  <a:pt x="884796" y="574863"/>
                  <a:pt x="884796" y="556065"/>
                </a:cubicBezTo>
                <a:cubicBezTo>
                  <a:pt x="884796" y="537267"/>
                  <a:pt x="879871" y="558235"/>
                  <a:pt x="880195" y="557749"/>
                </a:cubicBezTo>
                <a:cubicBezTo>
                  <a:pt x="880519" y="557263"/>
                  <a:pt x="889113" y="553306"/>
                  <a:pt x="886740" y="553149"/>
                </a:cubicBezTo>
                <a:close/>
              </a:path>
              <a:path w="2357612" h="612905">
                <a:moveTo>
                  <a:pt x="867280" y="549778"/>
                </a:moveTo>
                <a:cubicBezTo>
                  <a:pt x="862698" y="548383"/>
                  <a:pt x="864223" y="548268"/>
                  <a:pt x="867741" y="550131"/>
                </a:cubicBezTo>
                <a:cubicBezTo>
                  <a:pt x="871259" y="551994"/>
                  <a:pt x="888388" y="589150"/>
                  <a:pt x="888388" y="560954"/>
                </a:cubicBezTo>
                <a:cubicBezTo>
                  <a:pt x="888388" y="532758"/>
                  <a:pt x="898750" y="560362"/>
                  <a:pt x="895232" y="558499"/>
                </a:cubicBezTo>
                <a:cubicBezTo>
                  <a:pt x="891714" y="556636"/>
                  <a:pt x="871862" y="551173"/>
                  <a:pt x="867280" y="549778"/>
                </a:cubicBezTo>
                <a:close/>
              </a:path>
              <a:path w="43256" h="43219" fill="none" extrusionOk="0">
                <a:moveTo>
                  <a:pt x="4729" y="26036"/>
                </a:moveTo>
                <a:cubicBezTo>
                  <a:pt x="3845" y="26130"/>
                  <a:pt x="2961" y="25852"/>
                  <a:pt x="2196" y="25239"/>
                </a:cubicBezTo>
                <a:moveTo>
                  <a:pt x="6964" y="34758"/>
                </a:moveTo>
                <a:cubicBezTo>
                  <a:pt x="6609" y="34951"/>
                  <a:pt x="6236" y="35079"/>
                  <a:pt x="5856" y="35139"/>
                </a:cubicBezTo>
                <a:moveTo>
                  <a:pt x="16514" y="38949"/>
                </a:moveTo>
                <a:cubicBezTo>
                  <a:pt x="16247" y="38403"/>
                  <a:pt x="16023" y="37820"/>
                  <a:pt x="15846" y="37209"/>
                </a:cubicBezTo>
                <a:moveTo>
                  <a:pt x="28863" y="34610"/>
                </a:moveTo>
                <a:cubicBezTo>
                  <a:pt x="28824" y="35257"/>
                  <a:pt x="28734" y="35897"/>
                  <a:pt x="28596" y="36519"/>
                </a:cubicBezTo>
                <a:moveTo>
                  <a:pt x="36519" y="29438"/>
                </a:moveTo>
                <a:cubicBezTo>
                  <a:pt x="38523" y="30766"/>
                  <a:pt x="37434" y="26917"/>
                  <a:pt x="37416" y="29949"/>
                </a:cubicBezTo>
                <a:moveTo>
                  <a:pt x="41834" y="15213"/>
                </a:moveTo>
                <a:cubicBezTo>
                  <a:pt x="41509" y="16245"/>
                  <a:pt x="41014" y="17161"/>
                  <a:pt x="40386" y="17889"/>
                </a:cubicBezTo>
                <a:moveTo>
                  <a:pt x="38360" y="5285"/>
                </a:moveTo>
                <a:cubicBezTo>
                  <a:pt x="38415" y="5702"/>
                  <a:pt x="38441" y="6125"/>
                  <a:pt x="38436" y="6549"/>
                </a:cubicBezTo>
                <a:moveTo>
                  <a:pt x="29114" y="3811"/>
                </a:moveTo>
                <a:cubicBezTo>
                  <a:pt x="29303" y="3228"/>
                  <a:pt x="29552" y="2685"/>
                  <a:pt x="29856" y="2199"/>
                </a:cubicBezTo>
                <a:moveTo>
                  <a:pt x="22177" y="4579"/>
                </a:moveTo>
                <a:cubicBezTo>
                  <a:pt x="22254" y="4097"/>
                  <a:pt x="22375" y="3630"/>
                  <a:pt x="22536" y="3189"/>
                </a:cubicBezTo>
                <a:moveTo>
                  <a:pt x="14036" y="5051"/>
                </a:moveTo>
                <a:cubicBezTo>
                  <a:pt x="14508" y="5427"/>
                  <a:pt x="14944" y="5880"/>
                  <a:pt x="15336" y="6399"/>
                </a:cubicBezTo>
                <a:moveTo>
                  <a:pt x="4163" y="15648"/>
                </a:moveTo>
                <a:cubicBezTo>
                  <a:pt x="4060" y="15184"/>
                  <a:pt x="3984" y="14710"/>
                  <a:pt x="3936" y="14229"/>
                </a:cubicBezTo>
              </a:path>
            </a:pathLst>
          </a:custGeom>
          <a:noFill/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37" name="TextovéPole 36"/>
          <p:cNvSpPr txBox="1"/>
          <p:nvPr/>
        </p:nvSpPr>
        <p:spPr>
          <a:xfrm>
            <a:off x="5555650" y="4149079"/>
            <a:ext cx="1947957" cy="584775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předložky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07233" y="251937"/>
            <a:ext cx="6947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očísluj mráčky - </a:t>
            </a:r>
            <a:r>
              <a:rPr lang="cs-CZ" sz="3200" b="1" dirty="0" smtClean="0"/>
              <a:t>slovní </a:t>
            </a:r>
            <a:r>
              <a:rPr lang="cs-CZ" sz="3200" b="1" dirty="0" smtClean="0"/>
              <a:t>druhy</a:t>
            </a:r>
            <a:r>
              <a:rPr lang="cs-CZ" sz="3200" dirty="0" smtClean="0"/>
              <a:t> - </a:t>
            </a:r>
            <a:r>
              <a:rPr lang="cs-CZ" sz="3200" dirty="0" smtClean="0"/>
              <a:t>čísly 1.-10.</a:t>
            </a:r>
            <a:endParaRPr lang="cs-CZ" sz="32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918135" y="-27384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0755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844</TotalTime>
  <Words>492</Words>
  <Application>Microsoft Office PowerPoint</Application>
  <PresentationFormat>Předvádění na obrazovce (4:3)</PresentationFormat>
  <Paragraphs>173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Kapsle</vt:lpstr>
      <vt:lpstr>3_Motiv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85</cp:revision>
  <dcterms:created xsi:type="dcterms:W3CDTF">2012-02-20T14:45:52Z</dcterms:created>
  <dcterms:modified xsi:type="dcterms:W3CDTF">2012-04-04T15:25:02Z</dcterms:modified>
</cp:coreProperties>
</file>