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5" r:id="rId4"/>
    <p:sldId id="266" r:id="rId5"/>
    <p:sldId id="264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FF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403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4348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548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4999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697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6266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1242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503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9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457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1069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6888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968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2875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1442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8762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7801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4671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3875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4016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02333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49747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583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790483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882580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1841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17979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9521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8651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6538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41916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13446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8231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wdUpDiag">
          <a:fgClr>
            <a:srgbClr val="FFFF00"/>
          </a:fgClr>
          <a:bgClr>
            <a:srgbClr val="C5FF8B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188D4A-D780-458F-BB78-24F6F84E822C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D60E84-6804-496B-B539-05A7D6FE5D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965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4450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244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7.png"/><Relationship Id="rId18" Type="http://schemas.microsoft.com/office/2007/relationships/hdphoto" Target="../media/hdphoto8.wdp"/><Relationship Id="rId26" Type="http://schemas.microsoft.com/office/2007/relationships/hdphoto" Target="../media/hdphoto12.wdp"/><Relationship Id="rId3" Type="http://schemas.openxmlformats.org/officeDocument/2006/relationships/audio" Target="../media/audio3.wav"/><Relationship Id="rId21" Type="http://schemas.openxmlformats.org/officeDocument/2006/relationships/image" Target="../media/image11.png"/><Relationship Id="rId7" Type="http://schemas.openxmlformats.org/officeDocument/2006/relationships/image" Target="../media/image4.png"/><Relationship Id="rId12" Type="http://schemas.microsoft.com/office/2007/relationships/hdphoto" Target="../media/hdphoto5.wdp"/><Relationship Id="rId17" Type="http://schemas.openxmlformats.org/officeDocument/2006/relationships/image" Target="../media/image9.png"/><Relationship Id="rId25" Type="http://schemas.openxmlformats.org/officeDocument/2006/relationships/image" Target="../media/image13.png"/><Relationship Id="rId2" Type="http://schemas.openxmlformats.org/officeDocument/2006/relationships/audio" Target="../media/audio2.wav"/><Relationship Id="rId16" Type="http://schemas.microsoft.com/office/2007/relationships/hdphoto" Target="../media/hdphoto7.wdp"/><Relationship Id="rId20" Type="http://schemas.microsoft.com/office/2007/relationships/hdphoto" Target="../media/hdphoto9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6.png"/><Relationship Id="rId24" Type="http://schemas.microsoft.com/office/2007/relationships/hdphoto" Target="../media/hdphoto11.wdp"/><Relationship Id="rId5" Type="http://schemas.openxmlformats.org/officeDocument/2006/relationships/image" Target="../media/image3.png"/><Relationship Id="rId15" Type="http://schemas.openxmlformats.org/officeDocument/2006/relationships/image" Target="../media/image8.png"/><Relationship Id="rId23" Type="http://schemas.openxmlformats.org/officeDocument/2006/relationships/image" Target="../media/image12.png"/><Relationship Id="rId10" Type="http://schemas.microsoft.com/office/2007/relationships/hdphoto" Target="../media/hdphoto4.wdp"/><Relationship Id="rId19" Type="http://schemas.openxmlformats.org/officeDocument/2006/relationships/image" Target="../media/image10.png"/><Relationship Id="rId4" Type="http://schemas.openxmlformats.org/officeDocument/2006/relationships/audio" Target="../media/audio1.wav"/><Relationship Id="rId9" Type="http://schemas.openxmlformats.org/officeDocument/2006/relationships/image" Target="../media/image5.png"/><Relationship Id="rId14" Type="http://schemas.microsoft.com/office/2007/relationships/hdphoto" Target="../media/hdphoto6.wdp"/><Relationship Id="rId22" Type="http://schemas.microsoft.com/office/2007/relationships/hdphoto" Target="../media/hdphoto10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image" Target="../media/image18.png"/><Relationship Id="rId18" Type="http://schemas.microsoft.com/office/2007/relationships/hdphoto" Target="../media/hdphoto19.wdp"/><Relationship Id="rId3" Type="http://schemas.openxmlformats.org/officeDocument/2006/relationships/audio" Target="../media/audio4.wav"/><Relationship Id="rId21" Type="http://schemas.openxmlformats.org/officeDocument/2006/relationships/image" Target="../media/image22.png"/><Relationship Id="rId7" Type="http://schemas.openxmlformats.org/officeDocument/2006/relationships/image" Target="../media/image15.png"/><Relationship Id="rId12" Type="http://schemas.microsoft.com/office/2007/relationships/hdphoto" Target="../media/hdphoto16.wdp"/><Relationship Id="rId17" Type="http://schemas.openxmlformats.org/officeDocument/2006/relationships/image" Target="../media/image20.png"/><Relationship Id="rId2" Type="http://schemas.openxmlformats.org/officeDocument/2006/relationships/audio" Target="../media/audio2.wav"/><Relationship Id="rId16" Type="http://schemas.microsoft.com/office/2007/relationships/hdphoto" Target="../media/hdphoto18.wdp"/><Relationship Id="rId20" Type="http://schemas.microsoft.com/office/2007/relationships/hdphoto" Target="../media/hdphoto20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3.wdp"/><Relationship Id="rId11" Type="http://schemas.openxmlformats.org/officeDocument/2006/relationships/image" Target="../media/image17.png"/><Relationship Id="rId5" Type="http://schemas.openxmlformats.org/officeDocument/2006/relationships/image" Target="../media/image14.png"/><Relationship Id="rId15" Type="http://schemas.openxmlformats.org/officeDocument/2006/relationships/image" Target="../media/image19.png"/><Relationship Id="rId10" Type="http://schemas.microsoft.com/office/2007/relationships/hdphoto" Target="../media/hdphoto15.wdp"/><Relationship Id="rId19" Type="http://schemas.openxmlformats.org/officeDocument/2006/relationships/image" Target="../media/image21.png"/><Relationship Id="rId4" Type="http://schemas.openxmlformats.org/officeDocument/2006/relationships/audio" Target="../media/audio1.wav"/><Relationship Id="rId9" Type="http://schemas.openxmlformats.org/officeDocument/2006/relationships/image" Target="../media/image16.png"/><Relationship Id="rId14" Type="http://schemas.microsoft.com/office/2007/relationships/hdphoto" Target="../media/hdphoto17.wdp"/><Relationship Id="rId22" Type="http://schemas.microsoft.com/office/2007/relationships/hdphoto" Target="../media/hdphoto21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microsoft.com/office/2007/relationships/hdphoto" Target="../media/hdphoto26.wdp"/><Relationship Id="rId3" Type="http://schemas.openxmlformats.org/officeDocument/2006/relationships/audio" Target="../media/audio5.wav"/><Relationship Id="rId7" Type="http://schemas.microsoft.com/office/2007/relationships/hdphoto" Target="../media/hdphoto23.wdp"/><Relationship Id="rId12" Type="http://schemas.openxmlformats.org/officeDocument/2006/relationships/image" Target="../media/image27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microsoft.com/office/2007/relationships/hdphoto" Target="../media/hdphoto25.wdp"/><Relationship Id="rId5" Type="http://schemas.microsoft.com/office/2007/relationships/hdphoto" Target="../media/hdphoto22.wdp"/><Relationship Id="rId10" Type="http://schemas.openxmlformats.org/officeDocument/2006/relationships/image" Target="../media/image26.png"/><Relationship Id="rId4" Type="http://schemas.openxmlformats.org/officeDocument/2006/relationships/image" Target="../media/image23.png"/><Relationship Id="rId9" Type="http://schemas.microsoft.com/office/2007/relationships/hdphoto" Target="../media/hdphoto24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8.wdp"/><Relationship Id="rId13" Type="http://schemas.openxmlformats.org/officeDocument/2006/relationships/image" Target="../media/image32.png"/><Relationship Id="rId3" Type="http://schemas.openxmlformats.org/officeDocument/2006/relationships/audio" Target="../media/audio1.wav"/><Relationship Id="rId7" Type="http://schemas.openxmlformats.org/officeDocument/2006/relationships/image" Target="../media/image29.png"/><Relationship Id="rId12" Type="http://schemas.microsoft.com/office/2007/relationships/hdphoto" Target="../media/hdphoto30.wdp"/><Relationship Id="rId2" Type="http://schemas.openxmlformats.org/officeDocument/2006/relationships/audio" Target="../media/audio2.wav"/><Relationship Id="rId16" Type="http://schemas.microsoft.com/office/2007/relationships/hdphoto" Target="../media/hdphoto32.wdp"/><Relationship Id="rId1" Type="http://schemas.openxmlformats.org/officeDocument/2006/relationships/slideLayout" Target="../slideLayouts/slideLayout7.xml"/><Relationship Id="rId6" Type="http://schemas.microsoft.com/office/2007/relationships/hdphoto" Target="../media/hdphoto27.wdp"/><Relationship Id="rId11" Type="http://schemas.openxmlformats.org/officeDocument/2006/relationships/image" Target="../media/image31.png"/><Relationship Id="rId5" Type="http://schemas.openxmlformats.org/officeDocument/2006/relationships/image" Target="../media/image28.png"/><Relationship Id="rId15" Type="http://schemas.openxmlformats.org/officeDocument/2006/relationships/image" Target="../media/image33.png"/><Relationship Id="rId10" Type="http://schemas.microsoft.com/office/2007/relationships/hdphoto" Target="../media/hdphoto29.wdp"/><Relationship Id="rId4" Type="http://schemas.openxmlformats.org/officeDocument/2006/relationships/audio" Target="../media/audio6.wav"/><Relationship Id="rId9" Type="http://schemas.openxmlformats.org/officeDocument/2006/relationships/image" Target="../media/image30.png"/><Relationship Id="rId14" Type="http://schemas.microsoft.com/office/2007/relationships/hdphoto" Target="../media/hdphoto31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34.wdp"/><Relationship Id="rId13" Type="http://schemas.microsoft.com/office/2007/relationships/hdphoto" Target="../media/hdphoto28.wdp"/><Relationship Id="rId3" Type="http://schemas.openxmlformats.org/officeDocument/2006/relationships/audio" Target="../media/audio1.wav"/><Relationship Id="rId7" Type="http://schemas.openxmlformats.org/officeDocument/2006/relationships/image" Target="../media/image35.png"/><Relationship Id="rId12" Type="http://schemas.openxmlformats.org/officeDocument/2006/relationships/image" Target="../media/image29.png"/><Relationship Id="rId17" Type="http://schemas.microsoft.com/office/2007/relationships/hdphoto" Target="../media/hdphoto36.wdp"/><Relationship Id="rId2" Type="http://schemas.openxmlformats.org/officeDocument/2006/relationships/audio" Target="../media/audio2.wav"/><Relationship Id="rId16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3.wdp"/><Relationship Id="rId11" Type="http://schemas.openxmlformats.org/officeDocument/2006/relationships/image" Target="../media/image37.jpeg"/><Relationship Id="rId5" Type="http://schemas.openxmlformats.org/officeDocument/2006/relationships/image" Target="../media/image34.png"/><Relationship Id="rId15" Type="http://schemas.microsoft.com/office/2007/relationships/hdphoto" Target="../media/hdphoto29.wdp"/><Relationship Id="rId10" Type="http://schemas.microsoft.com/office/2007/relationships/hdphoto" Target="../media/hdphoto35.wdp"/><Relationship Id="rId4" Type="http://schemas.openxmlformats.org/officeDocument/2006/relationships/audio" Target="../media/audio6.wav"/><Relationship Id="rId9" Type="http://schemas.openxmlformats.org/officeDocument/2006/relationships/image" Target="../media/image36.png"/><Relationship Id="rId1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microsoft.com/office/2007/relationships/hdphoto" Target="../media/hdphoto22.wdp"/><Relationship Id="rId7" Type="http://schemas.microsoft.com/office/2007/relationships/hdphoto" Target="../media/hdphoto24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microsoft.com/office/2007/relationships/hdphoto" Target="../media/hdphoto26.wdp"/><Relationship Id="rId5" Type="http://schemas.microsoft.com/office/2007/relationships/hdphoto" Target="../media/hdphoto23.wdp"/><Relationship Id="rId10" Type="http://schemas.openxmlformats.org/officeDocument/2006/relationships/image" Target="../media/image27.png"/><Relationship Id="rId4" Type="http://schemas.openxmlformats.org/officeDocument/2006/relationships/image" Target="../media/image24.png"/><Relationship Id="rId9" Type="http://schemas.microsoft.com/office/2007/relationships/hdphoto" Target="../media/hdphoto25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microsoft.com/office/2007/relationships/hdphoto" Target="../media/hdphoto27.wdp"/><Relationship Id="rId7" Type="http://schemas.microsoft.com/office/2007/relationships/hdphoto" Target="../media/hdphoto29.wdp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11" Type="http://schemas.microsoft.com/office/2007/relationships/hdphoto" Target="../media/hdphoto31.wdp"/><Relationship Id="rId5" Type="http://schemas.microsoft.com/office/2007/relationships/hdphoto" Target="../media/hdphoto28.wdp"/><Relationship Id="rId10" Type="http://schemas.openxmlformats.org/officeDocument/2006/relationships/image" Target="../media/image32.png"/><Relationship Id="rId4" Type="http://schemas.openxmlformats.org/officeDocument/2006/relationships/image" Target="../media/image29.png"/><Relationship Id="rId9" Type="http://schemas.microsoft.com/office/2007/relationships/hdphoto" Target="../media/hdphoto30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microsoft.com/office/2007/relationships/hdphoto" Target="../media/hdphoto33.wdp"/><Relationship Id="rId7" Type="http://schemas.microsoft.com/office/2007/relationships/hdphoto" Target="../media/hdphoto35.wdp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microsoft.com/office/2007/relationships/hdphoto" Target="../media/hdphoto29.wdp"/><Relationship Id="rId5" Type="http://schemas.microsoft.com/office/2007/relationships/hdphoto" Target="../media/hdphoto34.wdp"/><Relationship Id="rId10" Type="http://schemas.openxmlformats.org/officeDocument/2006/relationships/image" Target="../media/image30.png"/><Relationship Id="rId4" Type="http://schemas.openxmlformats.org/officeDocument/2006/relationships/image" Target="../media/image35.png"/><Relationship Id="rId9" Type="http://schemas.microsoft.com/office/2007/relationships/hdphoto" Target="../media/hdphoto28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VY_32_INOVACE_237_ČJ2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Druhy slov – podstatná jména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podstatná jména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8414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r>
              <a:rPr lang="cs-CZ" sz="1400" dirty="0" smtClean="0">
                <a:latin typeface="Arial" charset="0"/>
                <a:cs typeface="Arial" charset="0"/>
              </a:rPr>
              <a:t>, </a:t>
            </a:r>
            <a:r>
              <a:rPr lang="cs-CZ" sz="1400" dirty="0" smtClean="0">
                <a:latin typeface="Arial" charset="0"/>
                <a:cs typeface="Arial" charset="0"/>
              </a:rPr>
              <a:t>HV, VV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V úkolu č.4 se žáci seznámí se všemi podstatnými jmény a jak je roztřídí. V úkolu č. 5 žáci poznají, jak si ukazujeme na podstatná jména a společně ústně předříkávají, kdo kam patří. Na listu č. 6 žáci společně třídí a vybarvují jednotlivé skupiny podstatných jmen. List č. 7 slouží k vyhledávání podstatných jmen mezi ostatními slovními druhy. Na listu č. 8 žáci třídí opět podstatná jména na skupiny. List č. 9 – 11 slouží jako pracovní list pro samostatnou práci žáků. 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sz="1400" b="1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poznávání podstatných jmen a jejich třídění na osoby, zvířata a věci 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Někteří žáci chybovali, poněvadž si špatně ukázali na podstatné jméno a někteří nedokázali rozlišit sloveso a podstatné jméno.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32928622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9722" y="5253007"/>
            <a:ext cx="7744556" cy="120032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PODSTATNÁ JMÉNA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448796"/>
            <a:ext cx="2769797" cy="1107996"/>
          </a:xfrm>
          <a:prstGeom prst="rect">
            <a:avLst/>
          </a:prstGeom>
          <a:noFill/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SLOVNÍ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448796"/>
            <a:ext cx="2736304" cy="1107996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isometricOffAxis2Left"/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 lvl="0"/>
            <a:r>
              <a:rPr lang="cs-CZ" sz="66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908946" y="764704"/>
            <a:ext cx="5326109" cy="4752528"/>
            <a:chOff x="1908946" y="764704"/>
            <a:chExt cx="5326109" cy="4752528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99385" l="0" r="100000">
                          <a14:foregroundMark x1="15385" y1="40308" x2="52615" y2="9231"/>
                          <a14:foregroundMark x1="30462" y1="5231" x2="42154" y2="9231"/>
                          <a14:foregroundMark x1="69846" y1="12923" x2="69846" y2="12923"/>
                          <a14:foregroundMark x1="69231" y1="14154" x2="84923" y2="39385"/>
                          <a14:foregroundMark x1="57846" y1="32000" x2="66769" y2="20923"/>
                          <a14:foregroundMark x1="4923" y1="58154" x2="17538" y2="71077"/>
                          <a14:foregroundMark x1="7077" y1="72000" x2="13538" y2="54462"/>
                          <a14:foregroundMark x1="13846" y1="61538" x2="23692" y2="59077"/>
                          <a14:foregroundMark x1="87077" y1="69846" x2="88000" y2="48615"/>
                          <a14:foregroundMark x1="14154" y1="56615" x2="24923" y2="54769"/>
                          <a14:foregroundMark x1="88615" y1="79077" x2="89846" y2="51077"/>
                          <a14:foregroundMark x1="84000" y1="51692" x2="81231" y2="62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8946" y="764704"/>
              <a:ext cx="5326109" cy="4752528"/>
            </a:xfrm>
            <a:prstGeom prst="rect">
              <a:avLst/>
            </a:prstGeom>
            <a:noFill/>
            <a:ln>
              <a:noFill/>
            </a:ln>
            <a:effectLst>
              <a:outerShdw blurRad="190500" dist="228600" dir="270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glow" dir="t">
                <a:rot lat="0" lon="0" rev="4800000"/>
              </a:lightRig>
            </a:scene3d>
            <a:sp3d prstMaterial="matte">
              <a:bevelT w="127000" h="63500"/>
            </a:sp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 rot="18641985">
              <a:off x="2287159" y="3689947"/>
              <a:ext cx="2124749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i="1" dirty="0" smtClean="0">
                  <a:solidFill>
                    <a:srgbClr val="C00000"/>
                  </a:solidFill>
                </a:rPr>
                <a:t>podstatná</a:t>
              </a:r>
              <a:endParaRPr lang="cs-CZ" sz="3600" b="1" i="1" dirty="0">
                <a:solidFill>
                  <a:srgbClr val="C0000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 rot="3066111">
              <a:off x="4991783" y="3731364"/>
              <a:ext cx="1386918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i="1" dirty="0" smtClean="0">
                  <a:solidFill>
                    <a:srgbClr val="C00000"/>
                  </a:solidFill>
                </a:rPr>
                <a:t>jména</a:t>
              </a:r>
              <a:endParaRPr lang="cs-CZ" sz="3600" b="1" i="1" dirty="0">
                <a:solidFill>
                  <a:srgbClr val="C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51833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0504D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500"/>
                            </p:stCondLst>
                            <p:childTnLst>
                              <p:par>
                                <p:cTn id="21" presetID="32" presetClass="emph" presetSubtype="0" repeatCount="indefinite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67358" y="188640"/>
            <a:ext cx="44092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podstatná jména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68136" y="836712"/>
            <a:ext cx="2007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jsou názvy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836113"/>
            <a:ext cx="12658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3564305"/>
            <a:ext cx="11996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5436513"/>
            <a:ext cx="9484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věcí: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538" b="89538" l="0" r="100000">
                        <a14:foregroundMark x1="64000" y1="27692" x2="69231" y2="22154"/>
                        <a14:foregroundMark x1="86154" y1="31692" x2="86154" y2="3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5191" b="15331"/>
          <a:stretch/>
        </p:blipFill>
        <p:spPr bwMode="auto">
          <a:xfrm>
            <a:off x="3836520" y="1628800"/>
            <a:ext cx="1599576" cy="111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1422" y="2806456"/>
            <a:ext cx="2134713" cy="2134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8154" l="4615" r="100000">
                        <a14:foregroundMark x1="27385" y1="51385" x2="30769" y2="44000"/>
                        <a14:foregroundMark x1="28000" y1="52308" x2="32923" y2="47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1902093" cy="1902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308" b="99385" l="0" r="99077">
                        <a14:foregroundMark x1="29538" y1="77231" x2="32923" y2="78462"/>
                        <a14:foregroundMark x1="45846" y1="72923" x2="47385" y2="76000"/>
                        <a14:foregroundMark x1="39692" y1="78154" x2="40308" y2="74462"/>
                        <a14:foregroundMark x1="54154" y1="68923" x2="61231" y2="66462"/>
                        <a14:foregroundMark x1="74154" y1="41846" x2="74154" y2="41846"/>
                        <a14:backgroundMark x1="40923" y1="29846" x2="84000" y2="9846"/>
                        <a14:backgroundMark x1="79385" y1="24000" x2="79385" y2="24000"/>
                        <a14:backgroundMark x1="84923" y1="24000" x2="82769" y2="10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9692"/>
          <a:stretch/>
        </p:blipFill>
        <p:spPr bwMode="auto">
          <a:xfrm>
            <a:off x="5991209" y="836712"/>
            <a:ext cx="2757255" cy="2214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100000" l="9231" r="96615">
                        <a14:foregroundMark x1="80308" y1="60000" x2="80308" y2="60000"/>
                        <a14:foregroundMark x1="80000" y1="56923" x2="80000" y2="56923"/>
                        <a14:foregroundMark x1="83385" y1="52308" x2="83385" y2="52308"/>
                        <a14:foregroundMark x1="82769" y1="48923" x2="82769" y2="48923"/>
                        <a14:foregroundMark x1="80923" y1="54462" x2="80923" y2="54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4823" y="3155774"/>
            <a:ext cx="1515049" cy="1515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615" b="99077" l="615" r="100000">
                        <a14:backgroundMark x1="33231" y1="27385" x2="32615" y2="17846"/>
                        <a14:backgroundMark x1="59692" y1="14462" x2="69538" y2="15692"/>
                        <a14:backgroundMark x1="33846" y1="28615" x2="37538" y2="20308"/>
                        <a14:backgroundMark x1="24923" y1="89538" x2="32000" y2="86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323" y="3501008"/>
            <a:ext cx="1163941" cy="11639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846" b="89846" l="9846" r="100000">
                        <a14:backgroundMark x1="85846" y1="82769" x2="90769" y2="7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625" t="10910" b="13760"/>
          <a:stretch/>
        </p:blipFill>
        <p:spPr bwMode="auto">
          <a:xfrm>
            <a:off x="1661374" y="5035770"/>
            <a:ext cx="1681867" cy="1417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9846" b="91077" l="9846" r="95077">
                        <a14:backgroundMark x1="40000" y1="20308" x2="93538" y2="33538"/>
                        <a14:backgroundMark x1="54154" y1="16308" x2="84615" y2="20923"/>
                        <a14:backgroundMark x1="23385" y1="19077" x2="44615" y2="22462"/>
                        <a14:backgroundMark x1="22462" y1="23385" x2="30462" y2="23692"/>
                        <a14:backgroundMark x1="19692" y1="23385" x2="10769" y2="43385"/>
                        <a14:backgroundMark x1="30462" y1="34462" x2="10154" y2="69538"/>
                        <a14:backgroundMark x1="29538" y1="58769" x2="29231" y2="40000"/>
                        <a14:backgroundMark x1="13538" y1="59077" x2="21846" y2="80308"/>
                        <a14:backgroundMark x1="17538" y1="77231" x2="28308" y2="83692"/>
                        <a14:backgroundMark x1="28308" y1="84000" x2="87077" y2="81846"/>
                        <a14:backgroundMark x1="51385" y1="76000" x2="59692" y2="76923"/>
                        <a14:backgroundMark x1="89538" y1="78462" x2="90769" y2="70769"/>
                        <a14:backgroundMark x1="90769" y1="67077" x2="90769" y2="67077"/>
                        <a14:backgroundMark x1="91692" y1="64923" x2="89231" y2="34154"/>
                        <a14:backgroundMark x1="52000" y1="61231" x2="87077" y2="51692"/>
                        <a14:backgroundMark x1="52615" y1="63692" x2="62154" y2="63077"/>
                        <a14:backgroundMark x1="48615" y1="64000" x2="68000" y2="26462"/>
                        <a14:backgroundMark x1="46769" y1="58154" x2="44923" y2="34154"/>
                        <a14:backgroundMark x1="92000" y1="64000" x2="94462" y2="57231"/>
                        <a14:backgroundMark x1="97231" y1="54154" x2="97231" y2="5415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631" t="17834" b="13037"/>
          <a:stretch/>
        </p:blipFill>
        <p:spPr bwMode="auto">
          <a:xfrm>
            <a:off x="3343241" y="5013176"/>
            <a:ext cx="1876831" cy="1468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 rotWithShape="1">
          <a:blip r:embed="rId21">
            <a:extLst>
              <a:ext uri="{BEBA8EAE-BF5A-486C-A8C5-ECC9F3942E4B}">
                <a14:imgProps xmlns:a14="http://schemas.microsoft.com/office/drawing/2010/main">
                  <a14:imgLayer r:embed="rId22">
                    <a14:imgEffect>
                      <a14:backgroundRemoval t="9538" b="89538" l="0" r="100000">
                        <a14:backgroundMark x1="3077" y1="52923" x2="17231" y2="58154"/>
                        <a14:backgroundMark x1="59077" y1="22462" x2="91692" y2="29846"/>
                        <a14:backgroundMark x1="7077" y1="26462" x2="4308" y2="28308"/>
                        <a14:backgroundMark x1="77846" y1="38154" x2="97846" y2="48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718" b="25146"/>
          <a:stretch/>
        </p:blipFill>
        <p:spPr bwMode="auto">
          <a:xfrm>
            <a:off x="5081935" y="4963764"/>
            <a:ext cx="2442393" cy="15176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23">
            <a:extLst>
              <a:ext uri="{BEBA8EAE-BF5A-486C-A8C5-ECC9F3942E4B}">
                <a14:imgProps xmlns:a14="http://schemas.microsoft.com/office/drawing/2010/main">
                  <a14:imgLayer r:embed="rId24">
                    <a14:imgEffect>
                      <a14:backgroundRemoval t="0" b="97846" l="0" r="100000">
                        <a14:foregroundMark x1="11385" y1="26462" x2="32923" y2="34769"/>
                        <a14:foregroundMark x1="36308" y1="34462" x2="36308" y2="39385"/>
                        <a14:foregroundMark x1="23385" y1="35385" x2="34154" y2="39077"/>
                        <a14:foregroundMark x1="10462" y1="55692" x2="23077" y2="76000"/>
                        <a14:backgroundMark x1="35077" y1="88923" x2="74462" y2="85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6228" y="4963764"/>
            <a:ext cx="1482692" cy="1482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661772" y="4437112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5">
            <a:extLst>
              <a:ext uri="{BEBA8EAE-BF5A-486C-A8C5-ECC9F3942E4B}">
                <a14:imgProps xmlns:a14="http://schemas.microsoft.com/office/drawing/2010/main">
                  <a14:imgLayer r:embed="rId26">
                    <a14:imgEffect>
                      <a14:backgroundRemoval t="0" b="100000" l="0" r="98154">
                        <a14:backgroundMark x1="32923" y1="40000" x2="32923" y2="4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659" y="3188466"/>
            <a:ext cx="1547813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03621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5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9500"/>
                            </p:stCondLst>
                            <p:childTnLst>
                              <p:par>
                                <p:cTn id="40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2500"/>
                            </p:stCondLst>
                            <p:childTnLst>
                              <p:par>
                                <p:cTn id="44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0"/>
                            </p:stCondLst>
                            <p:childTnLst>
                              <p:par>
                                <p:cTn id="48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7500"/>
                            </p:stCondLst>
                            <p:childTnLst>
                              <p:par>
                                <p:cTn id="52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0"/>
                            </p:stCondLst>
                            <p:childTnLst>
                              <p:par>
                                <p:cTn id="56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1000"/>
                            </p:stCondLst>
                            <p:childTnLst>
                              <p:par>
                                <p:cTn id="61" presetID="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2000"/>
                            </p:stCondLst>
                            <p:childTnLst>
                              <p:par>
                                <p:cTn id="6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5000"/>
                            </p:stCondLst>
                            <p:childTnLst>
                              <p:par>
                                <p:cTn id="70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7500"/>
                            </p:stCondLst>
                            <p:childTnLst>
                              <p:par>
                                <p:cTn id="74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0000"/>
                            </p:stCondLst>
                            <p:childTnLst>
                              <p:par>
                                <p:cTn id="78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5685" y="188640"/>
            <a:ext cx="77326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podstatná jména si ukazujeme slovy -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268760"/>
            <a:ext cx="124290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3213846"/>
            <a:ext cx="82317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</a:t>
            </a:r>
            <a:endParaRPr lang="cs-CZ" sz="6000" b="1" dirty="0"/>
          </a:p>
        </p:txBody>
      </p:sp>
      <p:sp>
        <p:nvSpPr>
          <p:cNvPr id="6" name="Obdélník 5"/>
          <p:cNvSpPr/>
          <p:nvPr/>
        </p:nvSpPr>
        <p:spPr>
          <a:xfrm>
            <a:off x="409737" y="5158933"/>
            <a:ext cx="85683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2098112" y="834972"/>
            <a:ext cx="1829458" cy="1829458"/>
            <a:chOff x="2098112" y="834972"/>
            <a:chExt cx="1829458" cy="1829458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308" b="98154" l="0" r="100000">
                          <a14:foregroundMark x1="16308" y1="88308" x2="28308" y2="88923"/>
                          <a14:foregroundMark x1="28923" y1="88923" x2="30769" y2="84308"/>
                          <a14:foregroundMark x1="16000" y1="90769" x2="26769" y2="92308"/>
                          <a14:foregroundMark x1="14769" y1="93231" x2="17846" y2="91385"/>
                          <a14:foregroundMark x1="28000" y1="93538" x2="52923" y2="84923"/>
                          <a14:foregroundMark x1="35077" y1="92615" x2="33846" y2="93231"/>
                          <a14:foregroundMark x1="28923" y1="88615" x2="39077" y2="86462"/>
                          <a14:foregroundMark x1="41538" y1="86154" x2="44308" y2="84308"/>
                          <a14:backgroundMark x1="13538" y1="54769" x2="21846" y2="4646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98112" y="834972"/>
              <a:ext cx="1829458" cy="182945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2447744" y="836712"/>
              <a:ext cx="75610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táta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454192" y="2780928"/>
            <a:ext cx="2294203" cy="1787102"/>
            <a:chOff x="1454192" y="2780928"/>
            <a:chExt cx="2294203" cy="1787102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846" b="100000" l="0" r="100000">
                          <a14:foregroundMark x1="38769" y1="57846" x2="47385" y2="46462"/>
                          <a14:foregroundMark x1="49231" y1="48308" x2="49538" y2="59385"/>
                          <a14:foregroundMark x1="56923" y1="63692" x2="57846" y2="48615"/>
                          <a14:foregroundMark x1="68308" y1="69538" x2="73846" y2="68308"/>
                          <a14:foregroundMark x1="68308" y1="68308" x2="68308" y2="68308"/>
                          <a14:backgroundMark x1="5538" y1="46462" x2="15077" y2="9231"/>
                          <a14:backgroundMark x1="4308" y1="8000" x2="89231" y2="6769"/>
                          <a14:backgroundMark x1="16308" y1="30769" x2="38769" y2="9538"/>
                          <a14:backgroundMark x1="6769" y1="34462" x2="14769" y2="33538"/>
                          <a14:backgroundMark x1="70769" y1="12308" x2="78154" y2="64308"/>
                          <a14:backgroundMark x1="65538" y1="62462" x2="64923" y2="47385"/>
                          <a14:backgroundMark x1="8000" y1="27385" x2="10462" y2="4923"/>
                          <a14:backgroundMark x1="92308" y1="9538" x2="95077" y2="77231"/>
                          <a14:backgroundMark x1="90769" y1="47692" x2="89231" y2="22462"/>
                          <a14:backgroundMark x1="89231" y1="36615" x2="87077" y2="38769"/>
                          <a14:backgroundMark x1="86154" y1="41231" x2="84615" y2="36615"/>
                          <a14:backgroundMark x1="84923" y1="62462" x2="90769" y2="60000"/>
                          <a14:backgroundMark x1="80000" y1="76000" x2="93538" y2="80000"/>
                          <a14:backgroundMark x1="8000" y1="92308" x2="9231" y2="94769"/>
                          <a14:backgroundMark x1="2462" y1="55385" x2="1846" y2="2154"/>
                          <a14:backgroundMark x1="2154" y1="78462" x2="4923" y2="94462"/>
                          <a14:backgroundMark x1="12923" y1="95385" x2="14154" y2="95385"/>
                          <a14:backgroundMark x1="93538" y1="94769" x2="97538" y2="94769"/>
                          <a14:backgroundMark x1="65846" y1="37538" x2="69538" y2="42769"/>
                          <a14:backgroundMark x1="66154" y1="67692" x2="67385" y2="60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1290" y="2810925"/>
              <a:ext cx="1757105" cy="17571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1454192" y="2780928"/>
              <a:ext cx="110158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máma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392257" y="4653136"/>
            <a:ext cx="2525253" cy="1888107"/>
            <a:chOff x="1392257" y="4653136"/>
            <a:chExt cx="2525253" cy="1888107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077" l="615" r="100000">
                          <a14:foregroundMark x1="68308" y1="27385" x2="84923" y2="67385"/>
                          <a14:foregroundMark x1="61231" y1="76000" x2="61231" y2="76000"/>
                          <a14:foregroundMark x1="63385" y1="76615" x2="63385" y2="76615"/>
                          <a14:foregroundMark x1="69538" y1="77846" x2="69538" y2="77846"/>
                          <a14:foregroundMark x1="70462" y1="75692" x2="70462" y2="75692"/>
                          <a14:backgroundMark x1="3077" y1="73231" x2="10154" y2="67385"/>
                          <a14:backgroundMark x1="72000" y1="72923" x2="86154" y2="75385"/>
                          <a14:backgroundMark x1="25846" y1="46154" x2="31385" y2="43692"/>
                          <a14:backgroundMark x1="58769" y1="38769" x2="60308" y2="44923"/>
                          <a14:backgroundMark x1="60923" y1="46154" x2="65846" y2="45231"/>
                          <a14:backgroundMark x1="47077" y1="59385" x2="48000" y2="61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3101" b="12495"/>
            <a:stretch/>
          </p:blipFill>
          <p:spPr bwMode="auto">
            <a:xfrm>
              <a:off x="1392257" y="4662358"/>
              <a:ext cx="2525253" cy="187888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1619672" y="4653136"/>
              <a:ext cx="7498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dítě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198675" y="4777988"/>
            <a:ext cx="2317541" cy="1747356"/>
            <a:chOff x="4198675" y="4777988"/>
            <a:chExt cx="2317541" cy="1747356"/>
          </a:xfrm>
        </p:grpSpPr>
        <p:pic>
          <p:nvPicPr>
            <p:cNvPr id="1031" name="Picture 7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36308" b="88615" l="0" r="100000">
                          <a14:backgroundMark x1="26769" y1="48308" x2="48308" y2="41231"/>
                          <a14:backgroundMark x1="16308" y1="83692" x2="16000" y2="84308"/>
                          <a14:backgroundMark x1="30462" y1="82462" x2="41231" y2="81231"/>
                          <a14:backgroundMark x1="53231" y1="77846" x2="55692" y2="83077"/>
                          <a14:backgroundMark x1="57538" y1="86154" x2="58462" y2="83077"/>
                          <a14:backgroundMark x1="48308" y1="52000" x2="56615" y2="42769"/>
                          <a14:backgroundMark x1="65538" y1="42462" x2="80000" y2="47385"/>
                          <a14:backgroundMark x1="39692" y1="78154" x2="39692" y2="78154"/>
                          <a14:backgroundMark x1="62154" y1="84923" x2="76308" y2="85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40036" r="15323" b="6380"/>
            <a:stretch/>
          </p:blipFill>
          <p:spPr bwMode="auto">
            <a:xfrm>
              <a:off x="4198675" y="5058762"/>
              <a:ext cx="2317541" cy="146658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4904608" y="4777988"/>
              <a:ext cx="81952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kotě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211960" y="2924944"/>
            <a:ext cx="1944216" cy="1575104"/>
            <a:chOff x="4211960" y="2924944"/>
            <a:chExt cx="1944216" cy="1575104"/>
          </a:xfrm>
        </p:grpSpPr>
        <p:pic>
          <p:nvPicPr>
            <p:cNvPr id="1032" name="Picture 8"/>
            <p:cNvPicPr>
              <a:picLocks noChangeAspect="1" noChangeArrowheads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9538" b="89538" l="0" r="100000">
                          <a14:foregroundMark x1="53231" y1="60000" x2="68000" y2="59385"/>
                          <a14:foregroundMark x1="80923" y1="60308" x2="87385" y2="5723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861" b="18902"/>
            <a:stretch/>
          </p:blipFill>
          <p:spPr bwMode="auto">
            <a:xfrm>
              <a:off x="4211960" y="3415588"/>
              <a:ext cx="1944216" cy="10844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645754" y="2924944"/>
              <a:ext cx="100636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kočka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311230" y="950680"/>
            <a:ext cx="2092068" cy="1830248"/>
            <a:chOff x="4311230" y="950680"/>
            <a:chExt cx="2092068" cy="1830248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100000" l="0" r="100000">
                          <a14:foregroundMark x1="1231" y1="67692" x2="2462" y2="58769"/>
                          <a14:foregroundMark x1="53231" y1="7385" x2="58769" y2="5231"/>
                          <a14:foregroundMark x1="20308" y1="86769" x2="25846" y2="87385"/>
                          <a14:foregroundMark x1="32000" y1="80000" x2="32000" y2="77846"/>
                          <a14:foregroundMark x1="41538" y1="79077" x2="41538" y2="79077"/>
                          <a14:foregroundMark x1="55077" y1="82769" x2="59077" y2="84308"/>
                          <a14:foregroundMark x1="74462" y1="78462" x2="75077" y2="8861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3050" y="950680"/>
              <a:ext cx="1830248" cy="18302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311230" y="1124744"/>
              <a:ext cx="69281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pes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595480" y="980728"/>
            <a:ext cx="2119062" cy="1800199"/>
            <a:chOff x="6595480" y="980728"/>
            <a:chExt cx="2119062" cy="1800199"/>
          </a:xfrm>
        </p:grpSpPr>
        <p:pic>
          <p:nvPicPr>
            <p:cNvPr id="1034" name="Picture 10"/>
            <p:cNvPicPr>
              <a:picLocks noChangeAspect="1" noChangeArrowheads="1"/>
            </p:cNvPicPr>
            <p:nvPr/>
          </p:nvPicPr>
          <p:blipFill rotWithShape="1">
            <a:blip r:embed="rId17">
              <a:extLst>
                <a:ext uri="{BEBA8EAE-BF5A-486C-A8C5-ECC9F3942E4B}">
                  <a14:imgProps xmlns:a14="http://schemas.microsoft.com/office/drawing/2010/main">
                    <a14:imgLayer r:embed="rId18">
                      <a14:imgEffect>
                        <a14:backgroundRemoval t="9538" b="89538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448" b="6423"/>
            <a:stretch/>
          </p:blipFill>
          <p:spPr bwMode="auto">
            <a:xfrm>
              <a:off x="6704807" y="1296546"/>
              <a:ext cx="2009735" cy="148438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>
              <a:off x="6595480" y="980728"/>
              <a:ext cx="7128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stůl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403299" y="2852936"/>
            <a:ext cx="2273158" cy="1861214"/>
            <a:chOff x="6403299" y="2852936"/>
            <a:chExt cx="2273158" cy="1861214"/>
          </a:xfrm>
        </p:grpSpPr>
        <p:pic>
          <p:nvPicPr>
            <p:cNvPr id="1035" name="Picture 11"/>
            <p:cNvPicPr>
              <a:picLocks noChangeAspect="1" noChangeArrowheads="1"/>
            </p:cNvPicPr>
            <p:nvPr/>
          </p:nvPicPr>
          <p:blipFill rotWithShape="1">
            <a:blip r:embed="rId19">
              <a:extLst>
                <a:ext uri="{BEBA8EAE-BF5A-486C-A8C5-ECC9F3942E4B}">
                  <a14:imgProps xmlns:a14="http://schemas.microsoft.com/office/drawing/2010/main">
                    <a14:imgLayer r:embed="rId20">
                      <a14:imgEffect>
                        <a14:backgroundRemoval t="9538" b="89538" l="1231" r="966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9019" b="13224"/>
            <a:stretch/>
          </p:blipFill>
          <p:spPr bwMode="auto">
            <a:xfrm>
              <a:off x="6403299" y="3079184"/>
              <a:ext cx="2273158" cy="163496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7696701" y="2852936"/>
              <a:ext cx="97975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kniha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6808172" y="4497467"/>
            <a:ext cx="1549813" cy="2387312"/>
            <a:chOff x="6808172" y="4497467"/>
            <a:chExt cx="1549813" cy="2387312"/>
          </a:xfrm>
        </p:grpSpPr>
        <p:pic>
          <p:nvPicPr>
            <p:cNvPr id="1036" name="Picture 12"/>
            <p:cNvPicPr>
              <a:picLocks noChangeAspect="1" noChangeArrowheads="1"/>
            </p:cNvPicPr>
            <p:nvPr/>
          </p:nvPicPr>
          <p:blipFill rotWithShape="1">
            <a:blip r:embed="rId21">
              <a:extLst>
                <a:ext uri="{BEBA8EAE-BF5A-486C-A8C5-ECC9F3942E4B}">
                  <a14:imgProps xmlns:a14="http://schemas.microsoft.com/office/drawing/2010/main">
                    <a14:imgLayer r:embed="rId22">
                      <a14:imgEffect>
                        <a14:backgroundRemoval t="9846" b="93538" l="9846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4746" t="6048" r="17589"/>
            <a:stretch/>
          </p:blipFill>
          <p:spPr bwMode="auto">
            <a:xfrm rot="1170501">
              <a:off x="6892749" y="4497467"/>
              <a:ext cx="1465236" cy="23873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6808172" y="4797152"/>
              <a:ext cx="86017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pero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749679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750"/>
                            </p:stCondLst>
                            <p:childTnLst>
                              <p:par>
                                <p:cTn id="23" presetID="27" presetClass="emph" presetSubtype="0" fill="remove" grpId="1" nodeType="after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5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75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7" presetClass="emph" presetSubtype="0" fill="remove" grpId="2" nodeType="after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5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250"/>
                            </p:stCondLst>
                            <p:childTnLst>
                              <p:par>
                                <p:cTn id="47" presetID="27" presetClass="emph" presetSubtype="0" fill="remove" grpId="3" nodeType="afterEffect">
                                  <p:stCondLst>
                                    <p:cond delay="5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9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9250"/>
                            </p:stCondLst>
                            <p:childTnLst>
                              <p:par>
                                <p:cTn id="53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1000"/>
                            </p:stCondLst>
                            <p:childTnLst>
                              <p:par>
                                <p:cTn id="58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2750"/>
                            </p:stCondLst>
                            <p:childTnLst>
                              <p:par>
                                <p:cTn id="64" presetID="27" presetClass="emph" presetSubtype="0" fill="remove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4000"/>
                            </p:stCondLst>
                            <p:childTnLst>
                              <p:par>
                                <p:cTn id="70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750"/>
                            </p:stCondLst>
                            <p:childTnLst>
                              <p:par>
                                <p:cTn id="76" presetID="27" presetClass="emph" presetSubtype="0" fill="remove" grpId="2" nodeType="afterEffect">
                                  <p:stCondLst>
                                    <p:cond delay="7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7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7000"/>
                            </p:stCondLst>
                            <p:childTnLst>
                              <p:par>
                                <p:cTn id="82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8750"/>
                            </p:stCondLst>
                            <p:childTnLst>
                              <p:par>
                                <p:cTn id="88" presetID="27" presetClass="emph" presetSubtype="0" fill="remove" grpId="3" nodeType="afterEffect">
                                  <p:stCondLst>
                                    <p:cond delay="7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0"/>
                            </p:stCondLst>
                            <p:childTnLst>
                              <p:par>
                                <p:cTn id="94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1750"/>
                            </p:stCondLst>
                            <p:childTnLst>
                              <p:par>
                                <p:cTn id="99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23500"/>
                            </p:stCondLst>
                            <p:childTnLst>
                              <p:par>
                                <p:cTn id="105" presetID="27" presetClass="emph" presetSubtype="0" fill="remove" grpId="1" nodeType="afterEffect">
                                  <p:stCondLst>
                                    <p:cond delay="7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07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4750"/>
                            </p:stCondLst>
                            <p:childTnLst>
                              <p:par>
                                <p:cTn id="111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6500"/>
                            </p:stCondLst>
                            <p:childTnLst>
                              <p:par>
                                <p:cTn id="117" presetID="27" presetClass="emph" presetSubtype="0" fill="remove" grpId="2" nodeType="afterEffect">
                                  <p:stCondLst>
                                    <p:cond delay="7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19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27750"/>
                            </p:stCondLst>
                            <p:childTnLst>
                              <p:par>
                                <p:cTn id="123" presetID="53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25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29500"/>
                            </p:stCondLst>
                            <p:childTnLst>
                              <p:par>
                                <p:cTn id="129" presetID="27" presetClass="emph" presetSubtype="0" fill="remove" grpId="3" nodeType="afterEffect">
                                  <p:stCondLst>
                                    <p:cond delay="75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0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31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2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3" dur="25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4" grpId="2"/>
      <p:bldP spid="4" grpId="3"/>
      <p:bldP spid="5" grpId="0"/>
      <p:bldP spid="5" grpId="1"/>
      <p:bldP spid="5" grpId="2"/>
      <p:bldP spid="5" grpId="3"/>
      <p:bldP spid="6" grpId="0"/>
      <p:bldP spid="6" grpId="1"/>
      <p:bldP spid="6" grpId="2"/>
      <p:bldP spid="6" grpId="3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11560" y="2412177"/>
            <a:ext cx="53215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Dostala jsem novou              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3060249"/>
            <a:ext cx="7739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Mám přítulnou                a chytrého             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717032"/>
            <a:ext cx="6726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Před spaním mě             čte z            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56393"/>
            <a:ext cx="4668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Ráno zakokrhal               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004465"/>
            <a:ext cx="4897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           si hraje s                  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652537"/>
            <a:ext cx="4107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              snesla           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772816"/>
            <a:ext cx="3797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Jmenuji se              .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2915816" y="1772816"/>
            <a:ext cx="1312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Alenka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27984" y="2412177"/>
            <a:ext cx="13027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hračku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707904" y="3060249"/>
            <a:ext cx="14111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kočičku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933535" y="3060249"/>
            <a:ext cx="12388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pejska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839820" y="3717032"/>
            <a:ext cx="12362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máma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868144" y="3717032"/>
            <a:ext cx="10763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knihy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715812" y="4356393"/>
            <a:ext cx="13602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kohout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075693" y="5004465"/>
            <a:ext cx="10885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Pepík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635896" y="5004465"/>
            <a:ext cx="18017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autíčkem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043608" y="5652537"/>
            <a:ext cx="13596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Slepice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527355" y="5652537"/>
            <a:ext cx="10446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vejce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42154" y1="60615" x2="46154" y2="57846"/>
                        <a14:foregroundMark x1="47077" y1="57846" x2="65846" y2="59077"/>
                        <a14:foregroundMark x1="60923" y1="56615" x2="68308" y2="61846"/>
                        <a14:foregroundMark x1="52000" y1="61538" x2="56615" y2="60000"/>
                        <a14:foregroundMark x1="65538" y1="61846" x2="66154" y2="60000"/>
                        <a14:backgroundMark x1="3692" y1="59077" x2="89538" y2="77231"/>
                        <a14:backgroundMark x1="46154" y1="68615" x2="98769" y2="6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56" t="10225" r="1" b="30737"/>
          <a:stretch/>
        </p:blipFill>
        <p:spPr bwMode="auto">
          <a:xfrm>
            <a:off x="6681517" y="4153436"/>
            <a:ext cx="2498995" cy="1579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538" b="89538" l="0" r="100000">
                        <a14:foregroundMark x1="16308" y1="27692" x2="16308" y2="27692"/>
                        <a14:foregroundMark x1="23385" y1="41538" x2="23385" y2="44923"/>
                        <a14:foregroundMark x1="19077" y1="53538" x2="21846" y2="49846"/>
                        <a14:foregroundMark x1="13846" y1="46154" x2="16308" y2="39385"/>
                        <a14:foregroundMark x1="48615" y1="67692" x2="53231" y2="7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931623"/>
            <a:ext cx="1916564" cy="191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99385" l="0" r="100000">
                        <a14:backgroundMark x1="12615" y1="84308" x2="31385" y2="84000"/>
                        <a14:backgroundMark x1="65538" y1="75692" x2="63692" y2="5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788" y="1296412"/>
            <a:ext cx="1916564" cy="191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9538" r="89538">
                        <a14:backgroundMark x1="26154" y1="37846" x2="23385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79" t="-893" r="21850" b="893"/>
          <a:stretch/>
        </p:blipFill>
        <p:spPr bwMode="auto">
          <a:xfrm>
            <a:off x="7884369" y="1268760"/>
            <a:ext cx="990626" cy="172819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066" b="10597"/>
          <a:stretch/>
        </p:blipFill>
        <p:spPr bwMode="auto">
          <a:xfrm>
            <a:off x="4275878" y="1222427"/>
            <a:ext cx="1334752" cy="103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9" name="Skupina 28"/>
          <p:cNvGrpSpPr/>
          <p:nvPr/>
        </p:nvGrpSpPr>
        <p:grpSpPr>
          <a:xfrm>
            <a:off x="524831" y="466333"/>
            <a:ext cx="8134683" cy="976060"/>
            <a:chOff x="524831" y="466333"/>
            <a:chExt cx="8134683" cy="976060"/>
          </a:xfrm>
        </p:grpSpPr>
        <p:grpSp>
          <p:nvGrpSpPr>
            <p:cNvPr id="6" name="Skupina 5"/>
            <p:cNvGrpSpPr/>
            <p:nvPr/>
          </p:nvGrpSpPr>
          <p:grpSpPr>
            <a:xfrm>
              <a:off x="524831" y="466333"/>
              <a:ext cx="8134683" cy="646331"/>
              <a:chOff x="524831" y="466333"/>
              <a:chExt cx="8134683" cy="646331"/>
            </a:xfrm>
          </p:grpSpPr>
          <p:sp>
            <p:nvSpPr>
              <p:cNvPr id="2" name="TextovéPole 1"/>
              <p:cNvSpPr txBox="1"/>
              <p:nvPr/>
            </p:nvSpPr>
            <p:spPr>
              <a:xfrm>
                <a:off x="524831" y="466333"/>
                <a:ext cx="7453002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3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vyhledej a vybarvi názvy          ,            a </a:t>
                </a:r>
                <a:endParaRPr lang="cs-CZ" sz="3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3" name="Obdélník 2"/>
              <p:cNvSpPr/>
              <p:nvPr/>
            </p:nvSpPr>
            <p:spPr>
              <a:xfrm>
                <a:off x="5148064" y="466333"/>
                <a:ext cx="1095172" cy="646331"/>
              </a:xfrm>
              <a:prstGeom prst="rect">
                <a:avLst/>
              </a:prstGeom>
              <a:solidFill>
                <a:schemeClr val="accent5"/>
              </a:solidFill>
            </p:spPr>
            <p:txBody>
              <a:bodyPr wrap="none">
                <a:spAutoFit/>
              </a:bodyPr>
              <a:lstStyle/>
              <a:p>
                <a:r>
                  <a:rPr lang="cs-CZ" sz="3600" dirty="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osob</a:t>
                </a:r>
                <a:endParaRPr lang="cs-CZ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4" name="Obdélník 3"/>
              <p:cNvSpPr/>
              <p:nvPr/>
            </p:nvSpPr>
            <p:spPr>
              <a:xfrm>
                <a:off x="6253146" y="466333"/>
                <a:ext cx="1199174" cy="646331"/>
              </a:xfrm>
              <a:prstGeom prst="rect">
                <a:avLst/>
              </a:prstGeom>
              <a:solidFill>
                <a:srgbClr val="FF0000"/>
              </a:solidFill>
            </p:spPr>
            <p:txBody>
              <a:bodyPr wrap="none">
                <a:spAutoFit/>
              </a:bodyPr>
              <a:lstStyle/>
              <a:p>
                <a:r>
                  <a:rPr lang="cs-CZ" sz="3600" dirty="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zvířat</a:t>
                </a:r>
                <a:endParaRPr lang="cs-CZ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5" name="Obdélník 4"/>
              <p:cNvSpPr/>
              <p:nvPr/>
            </p:nvSpPr>
            <p:spPr>
              <a:xfrm>
                <a:off x="7740352" y="466333"/>
                <a:ext cx="919162" cy="646331"/>
              </a:xfrm>
              <a:prstGeom prst="rect">
                <a:avLst/>
              </a:prstGeom>
              <a:solidFill>
                <a:srgbClr val="92D050"/>
              </a:solidFill>
            </p:spPr>
            <p:txBody>
              <a:bodyPr wrap="none">
                <a:spAutoFit/>
              </a:bodyPr>
              <a:lstStyle/>
              <a:p>
                <a:pPr lvl="0"/>
                <a:r>
                  <a:rPr lang="cs-CZ" sz="3600" dirty="0">
                    <a:solidFill>
                      <a:prstClr val="black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věcí</a:t>
                </a:r>
              </a:p>
            </p:txBody>
          </p:sp>
        </p:grpSp>
        <p:sp>
          <p:nvSpPr>
            <p:cNvPr id="27" name="TextovéPole 26"/>
            <p:cNvSpPr txBox="1"/>
            <p:nvPr/>
          </p:nvSpPr>
          <p:spPr>
            <a:xfrm>
              <a:off x="1521472" y="980728"/>
              <a:ext cx="218643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(klikni na název)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7780959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BACC6"/>
                                      </p:to>
                                    </p:animClr>
                                    <p:set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BACC6"/>
                                      </p:to>
                                    </p:animClr>
                                    <p:set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BACC6"/>
                                      </p:to>
                                    </p:animClr>
                                    <p:set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5334" y="4653136"/>
            <a:ext cx="9138666" cy="2204864"/>
          </a:xfrm>
          <a:prstGeom prst="parallelogram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31" b="100000" l="2462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28" t="4375" r="5484" b="6001"/>
          <a:stretch/>
        </p:blipFill>
        <p:spPr bwMode="auto">
          <a:xfrm>
            <a:off x="37796" y="955671"/>
            <a:ext cx="9468544" cy="493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 rot="20746663">
            <a:off x="211761" y="2509138"/>
            <a:ext cx="1007095" cy="1043757"/>
            <a:chOff x="451105" y="2276872"/>
            <a:chExt cx="1007095" cy="1043757"/>
          </a:xfrm>
        </p:grpSpPr>
        <p:grpSp>
          <p:nvGrpSpPr>
            <p:cNvPr id="4" name="Skupina 3"/>
            <p:cNvGrpSpPr/>
            <p:nvPr/>
          </p:nvGrpSpPr>
          <p:grpSpPr>
            <a:xfrm>
              <a:off x="467544" y="2348880"/>
              <a:ext cx="990656" cy="971749"/>
              <a:chOff x="526742" y="2492896"/>
              <a:chExt cx="990656" cy="971749"/>
            </a:xfrm>
          </p:grpSpPr>
          <p:pic>
            <p:nvPicPr>
              <p:cNvPr id="3076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526742" y="2895327"/>
                <a:ext cx="94891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postel</a:t>
                </a:r>
                <a:endParaRPr lang="cs-CZ" sz="2400" dirty="0"/>
              </a:p>
            </p:txBody>
          </p:sp>
        </p:grpSp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 rot="484223">
            <a:off x="2072694" y="3213705"/>
            <a:ext cx="1007095" cy="1043757"/>
            <a:chOff x="451105" y="2276872"/>
            <a:chExt cx="1007095" cy="1043757"/>
          </a:xfrm>
        </p:grpSpPr>
        <p:grpSp>
          <p:nvGrpSpPr>
            <p:cNvPr id="17" name="Skupina 1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9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653302" y="2895327"/>
                <a:ext cx="72878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kotě</a:t>
                </a:r>
                <a:endParaRPr lang="cs-CZ" sz="2400" dirty="0"/>
              </a:p>
            </p:txBody>
          </p:sp>
        </p:grpSp>
        <p:pic>
          <p:nvPicPr>
            <p:cNvPr id="18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 rot="21401826">
            <a:off x="2794581" y="2321114"/>
            <a:ext cx="1032744" cy="1043757"/>
            <a:chOff x="451105" y="2276872"/>
            <a:chExt cx="1032744" cy="1043757"/>
          </a:xfrm>
        </p:grpSpPr>
        <p:grpSp>
          <p:nvGrpSpPr>
            <p:cNvPr id="22" name="Skupina 21"/>
            <p:cNvGrpSpPr/>
            <p:nvPr/>
          </p:nvGrpSpPr>
          <p:grpSpPr>
            <a:xfrm>
              <a:off x="486451" y="2348880"/>
              <a:ext cx="997398" cy="971749"/>
              <a:chOff x="545649" y="2492896"/>
              <a:chExt cx="997398" cy="971749"/>
            </a:xfrm>
          </p:grpSpPr>
          <p:pic>
            <p:nvPicPr>
              <p:cNvPr id="2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5" name="TextovéPole 24"/>
              <p:cNvSpPr txBox="1"/>
              <p:nvPr/>
            </p:nvSpPr>
            <p:spPr>
              <a:xfrm>
                <a:off x="572910" y="2895327"/>
                <a:ext cx="97013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máma</a:t>
                </a:r>
                <a:endParaRPr lang="cs-CZ" sz="2400" dirty="0"/>
              </a:p>
            </p:txBody>
          </p:sp>
        </p:grpSp>
        <p:pic>
          <p:nvPicPr>
            <p:cNvPr id="2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 rot="562874">
            <a:off x="358124" y="1212415"/>
            <a:ext cx="1007095" cy="1043757"/>
            <a:chOff x="451105" y="2276872"/>
            <a:chExt cx="1007095" cy="1043757"/>
          </a:xfrm>
        </p:grpSpPr>
        <p:grpSp>
          <p:nvGrpSpPr>
            <p:cNvPr id="32" name="Skupina 31"/>
            <p:cNvGrpSpPr/>
            <p:nvPr/>
          </p:nvGrpSpPr>
          <p:grpSpPr>
            <a:xfrm>
              <a:off x="451105" y="2348880"/>
              <a:ext cx="1007095" cy="971749"/>
              <a:chOff x="510303" y="2492896"/>
              <a:chExt cx="1007095" cy="971749"/>
            </a:xfrm>
          </p:grpSpPr>
          <p:pic>
            <p:nvPicPr>
              <p:cNvPr id="3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5" name="TextovéPole 34"/>
              <p:cNvSpPr txBox="1"/>
              <p:nvPr/>
            </p:nvSpPr>
            <p:spPr>
              <a:xfrm>
                <a:off x="510303" y="2895327"/>
                <a:ext cx="9872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zedník</a:t>
                </a:r>
                <a:endParaRPr lang="cs-CZ" sz="2400" dirty="0"/>
              </a:p>
            </p:txBody>
          </p:sp>
        </p:grpSp>
        <p:pic>
          <p:nvPicPr>
            <p:cNvPr id="3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1" name="Skupina 40"/>
          <p:cNvGrpSpPr/>
          <p:nvPr/>
        </p:nvGrpSpPr>
        <p:grpSpPr>
          <a:xfrm>
            <a:off x="1290356" y="2221825"/>
            <a:ext cx="1007095" cy="1043757"/>
            <a:chOff x="451105" y="2276872"/>
            <a:chExt cx="1007095" cy="1043757"/>
          </a:xfrm>
        </p:grpSpPr>
        <p:grpSp>
          <p:nvGrpSpPr>
            <p:cNvPr id="42" name="Skupina 4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4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5" name="TextovéPole 44"/>
              <p:cNvSpPr txBox="1"/>
              <p:nvPr/>
            </p:nvSpPr>
            <p:spPr>
              <a:xfrm>
                <a:off x="733912" y="2895327"/>
                <a:ext cx="63947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prší</a:t>
                </a:r>
                <a:endParaRPr lang="cs-CZ" sz="2400" dirty="0"/>
              </a:p>
            </p:txBody>
          </p:sp>
        </p:grpSp>
        <p:pic>
          <p:nvPicPr>
            <p:cNvPr id="4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1" name="Skupina 70"/>
          <p:cNvGrpSpPr/>
          <p:nvPr/>
        </p:nvGrpSpPr>
        <p:grpSpPr>
          <a:xfrm>
            <a:off x="4139952" y="1052736"/>
            <a:ext cx="1011649" cy="1043757"/>
            <a:chOff x="451105" y="2276872"/>
            <a:chExt cx="1011649" cy="1043757"/>
          </a:xfrm>
        </p:grpSpPr>
        <p:grpSp>
          <p:nvGrpSpPr>
            <p:cNvPr id="72" name="Skupina 71"/>
            <p:cNvGrpSpPr/>
            <p:nvPr/>
          </p:nvGrpSpPr>
          <p:grpSpPr>
            <a:xfrm>
              <a:off x="486451" y="2348880"/>
              <a:ext cx="976303" cy="971749"/>
              <a:chOff x="545649" y="2492896"/>
              <a:chExt cx="976303" cy="971749"/>
            </a:xfrm>
          </p:grpSpPr>
          <p:pic>
            <p:nvPicPr>
              <p:cNvPr id="7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5" name="TextovéPole 74"/>
              <p:cNvSpPr txBox="1"/>
              <p:nvPr/>
            </p:nvSpPr>
            <p:spPr>
              <a:xfrm>
                <a:off x="572910" y="2895327"/>
                <a:ext cx="94904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pštros</a:t>
                </a:r>
                <a:endParaRPr lang="cs-CZ" sz="2400" dirty="0"/>
              </a:p>
            </p:txBody>
          </p:sp>
        </p:grpSp>
        <p:pic>
          <p:nvPicPr>
            <p:cNvPr id="7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6" name="Skupina 75"/>
          <p:cNvGrpSpPr/>
          <p:nvPr/>
        </p:nvGrpSpPr>
        <p:grpSpPr>
          <a:xfrm rot="1605891">
            <a:off x="3240901" y="3510537"/>
            <a:ext cx="1007095" cy="1043757"/>
            <a:chOff x="451105" y="2276872"/>
            <a:chExt cx="1007095" cy="1043757"/>
          </a:xfrm>
        </p:grpSpPr>
        <p:grpSp>
          <p:nvGrpSpPr>
            <p:cNvPr id="77" name="Skupina 7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79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80" name="TextovéPole 79"/>
              <p:cNvSpPr txBox="1"/>
              <p:nvPr/>
            </p:nvSpPr>
            <p:spPr>
              <a:xfrm>
                <a:off x="725673" y="2895327"/>
                <a:ext cx="65594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had</a:t>
                </a:r>
                <a:endParaRPr lang="cs-CZ" sz="2400" dirty="0"/>
              </a:p>
            </p:txBody>
          </p:sp>
        </p:grpSp>
        <p:pic>
          <p:nvPicPr>
            <p:cNvPr id="78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1" name="Skupina 80"/>
          <p:cNvGrpSpPr/>
          <p:nvPr/>
        </p:nvGrpSpPr>
        <p:grpSpPr>
          <a:xfrm>
            <a:off x="3963259" y="2132856"/>
            <a:ext cx="1007095" cy="1043757"/>
            <a:chOff x="451105" y="2276872"/>
            <a:chExt cx="1007095" cy="1043757"/>
          </a:xfrm>
        </p:grpSpPr>
        <p:grpSp>
          <p:nvGrpSpPr>
            <p:cNvPr id="82" name="Skupina 8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8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85" name="TextovéPole 84"/>
              <p:cNvSpPr txBox="1"/>
              <p:nvPr/>
            </p:nvSpPr>
            <p:spPr>
              <a:xfrm>
                <a:off x="614988" y="2895327"/>
                <a:ext cx="87145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černý</a:t>
                </a:r>
                <a:endParaRPr lang="cs-CZ" sz="2400" dirty="0"/>
              </a:p>
            </p:txBody>
          </p:sp>
        </p:grpSp>
        <p:pic>
          <p:nvPicPr>
            <p:cNvPr id="8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6" name="Skupina 85"/>
          <p:cNvGrpSpPr/>
          <p:nvPr/>
        </p:nvGrpSpPr>
        <p:grpSpPr>
          <a:xfrm rot="590373">
            <a:off x="5004048" y="2259911"/>
            <a:ext cx="1007095" cy="1043757"/>
            <a:chOff x="451105" y="2276872"/>
            <a:chExt cx="1007095" cy="1043757"/>
          </a:xfrm>
        </p:grpSpPr>
        <p:grpSp>
          <p:nvGrpSpPr>
            <p:cNvPr id="87" name="Skupina 8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89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90" name="TextovéPole 89"/>
              <p:cNvSpPr txBox="1"/>
              <p:nvPr/>
            </p:nvSpPr>
            <p:spPr>
              <a:xfrm>
                <a:off x="733912" y="2895327"/>
                <a:ext cx="6303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míč</a:t>
                </a:r>
                <a:endParaRPr lang="cs-CZ" sz="2400" dirty="0"/>
              </a:p>
            </p:txBody>
          </p:sp>
        </p:grpSp>
        <p:pic>
          <p:nvPicPr>
            <p:cNvPr id="88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1" name="Skupina 100"/>
          <p:cNvGrpSpPr/>
          <p:nvPr/>
        </p:nvGrpSpPr>
        <p:grpSpPr>
          <a:xfrm rot="20354362">
            <a:off x="4231649" y="3196015"/>
            <a:ext cx="1007095" cy="1043757"/>
            <a:chOff x="451105" y="2276872"/>
            <a:chExt cx="1007095" cy="1043757"/>
          </a:xfrm>
        </p:grpSpPr>
        <p:grpSp>
          <p:nvGrpSpPr>
            <p:cNvPr id="102" name="Skupina 10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0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05" name="TextovéPole 104"/>
              <p:cNvSpPr txBox="1"/>
              <p:nvPr/>
            </p:nvSpPr>
            <p:spPr>
              <a:xfrm>
                <a:off x="733912" y="2895327"/>
                <a:ext cx="67448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tygr</a:t>
                </a:r>
                <a:endParaRPr lang="cs-CZ" sz="2400" dirty="0"/>
              </a:p>
            </p:txBody>
          </p:sp>
        </p:grpSp>
        <p:pic>
          <p:nvPicPr>
            <p:cNvPr id="10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11" name="Skupina 110"/>
          <p:cNvGrpSpPr/>
          <p:nvPr/>
        </p:nvGrpSpPr>
        <p:grpSpPr>
          <a:xfrm>
            <a:off x="5364088" y="1214121"/>
            <a:ext cx="1007095" cy="1043757"/>
            <a:chOff x="451105" y="2276872"/>
            <a:chExt cx="1007095" cy="1043757"/>
          </a:xfrm>
        </p:grpSpPr>
        <p:grpSp>
          <p:nvGrpSpPr>
            <p:cNvPr id="112" name="Skupina 11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1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15" name="TextovéPole 114"/>
              <p:cNvSpPr txBox="1"/>
              <p:nvPr/>
            </p:nvSpPr>
            <p:spPr>
              <a:xfrm>
                <a:off x="671963" y="2895327"/>
                <a:ext cx="70243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křičí</a:t>
                </a:r>
                <a:endParaRPr lang="cs-CZ" sz="2400" dirty="0"/>
              </a:p>
            </p:txBody>
          </p:sp>
        </p:grpSp>
        <p:pic>
          <p:nvPicPr>
            <p:cNvPr id="11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1" name="Skupina 120"/>
          <p:cNvGrpSpPr/>
          <p:nvPr/>
        </p:nvGrpSpPr>
        <p:grpSpPr>
          <a:xfrm>
            <a:off x="5364088" y="4274213"/>
            <a:ext cx="1028743" cy="1043757"/>
            <a:chOff x="450494" y="2276872"/>
            <a:chExt cx="1028743" cy="1043757"/>
          </a:xfrm>
        </p:grpSpPr>
        <p:grpSp>
          <p:nvGrpSpPr>
            <p:cNvPr id="122" name="Skupina 121"/>
            <p:cNvGrpSpPr/>
            <p:nvPr/>
          </p:nvGrpSpPr>
          <p:grpSpPr>
            <a:xfrm>
              <a:off x="450494" y="2348880"/>
              <a:ext cx="1028743" cy="971749"/>
              <a:chOff x="509692" y="2492896"/>
              <a:chExt cx="1028743" cy="971749"/>
            </a:xfrm>
          </p:grpSpPr>
          <p:pic>
            <p:nvPicPr>
              <p:cNvPr id="12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25" name="TextovéPole 124"/>
              <p:cNvSpPr txBox="1"/>
              <p:nvPr/>
            </p:nvSpPr>
            <p:spPr>
              <a:xfrm>
                <a:off x="509692" y="2877968"/>
                <a:ext cx="10287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kuchař</a:t>
                </a:r>
                <a:endParaRPr lang="cs-CZ" sz="2400" dirty="0"/>
              </a:p>
            </p:txBody>
          </p:sp>
        </p:grpSp>
        <p:pic>
          <p:nvPicPr>
            <p:cNvPr id="12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6" name="Skupina 125"/>
          <p:cNvGrpSpPr/>
          <p:nvPr/>
        </p:nvGrpSpPr>
        <p:grpSpPr>
          <a:xfrm>
            <a:off x="7957393" y="2852936"/>
            <a:ext cx="1007095" cy="1043757"/>
            <a:chOff x="451105" y="2276872"/>
            <a:chExt cx="1007095" cy="1043757"/>
          </a:xfrm>
        </p:grpSpPr>
        <p:grpSp>
          <p:nvGrpSpPr>
            <p:cNvPr id="127" name="Skupina 12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29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30" name="TextovéPole 129"/>
              <p:cNvSpPr txBox="1"/>
              <p:nvPr/>
            </p:nvSpPr>
            <p:spPr>
              <a:xfrm>
                <a:off x="653302" y="2895327"/>
                <a:ext cx="79541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malá</a:t>
                </a:r>
                <a:endParaRPr lang="cs-CZ" sz="2400" dirty="0"/>
              </a:p>
            </p:txBody>
          </p:sp>
        </p:grpSp>
        <p:pic>
          <p:nvPicPr>
            <p:cNvPr id="128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1" name="Skupina 130"/>
          <p:cNvGrpSpPr/>
          <p:nvPr/>
        </p:nvGrpSpPr>
        <p:grpSpPr>
          <a:xfrm rot="1538326">
            <a:off x="5692925" y="3177330"/>
            <a:ext cx="1007095" cy="1043757"/>
            <a:chOff x="451105" y="2276872"/>
            <a:chExt cx="1007095" cy="1043757"/>
          </a:xfrm>
        </p:grpSpPr>
        <p:grpSp>
          <p:nvGrpSpPr>
            <p:cNvPr id="132" name="Skupina 13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3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35" name="TextovéPole 134"/>
              <p:cNvSpPr txBox="1"/>
              <p:nvPr/>
            </p:nvSpPr>
            <p:spPr>
              <a:xfrm>
                <a:off x="639912" y="2895327"/>
                <a:ext cx="82747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cvičit</a:t>
                </a:r>
                <a:endParaRPr lang="cs-CZ" sz="2400" dirty="0"/>
              </a:p>
            </p:txBody>
          </p:sp>
        </p:grpSp>
        <p:pic>
          <p:nvPicPr>
            <p:cNvPr id="13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 rot="21191922">
            <a:off x="3005766" y="1274937"/>
            <a:ext cx="1007095" cy="1043757"/>
            <a:chOff x="451105" y="2276872"/>
            <a:chExt cx="1007095" cy="1043757"/>
          </a:xfrm>
        </p:grpSpPr>
        <p:grpSp>
          <p:nvGrpSpPr>
            <p:cNvPr id="37" name="Skupina 3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39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0" name="TextovéPole 39"/>
              <p:cNvSpPr txBox="1"/>
              <p:nvPr/>
            </p:nvSpPr>
            <p:spPr>
              <a:xfrm>
                <a:off x="582311" y="2895327"/>
                <a:ext cx="8659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kniha</a:t>
                </a:r>
                <a:endParaRPr lang="cs-CZ" sz="2400" dirty="0"/>
              </a:p>
            </p:txBody>
          </p:sp>
        </p:grpSp>
        <p:pic>
          <p:nvPicPr>
            <p:cNvPr id="38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6" name="Skupina 55"/>
          <p:cNvGrpSpPr/>
          <p:nvPr/>
        </p:nvGrpSpPr>
        <p:grpSpPr>
          <a:xfrm>
            <a:off x="1691680" y="1190214"/>
            <a:ext cx="1007095" cy="1043757"/>
            <a:chOff x="451105" y="2276872"/>
            <a:chExt cx="1007095" cy="1043757"/>
          </a:xfrm>
        </p:grpSpPr>
        <p:grpSp>
          <p:nvGrpSpPr>
            <p:cNvPr id="57" name="Skupina 5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59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0" name="TextovéPole 59"/>
              <p:cNvSpPr txBox="1"/>
              <p:nvPr/>
            </p:nvSpPr>
            <p:spPr>
              <a:xfrm>
                <a:off x="654319" y="2895327"/>
                <a:ext cx="83625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štěká</a:t>
                </a:r>
                <a:endParaRPr lang="cs-CZ" sz="2400" dirty="0"/>
              </a:p>
            </p:txBody>
          </p:sp>
        </p:grpSp>
        <p:pic>
          <p:nvPicPr>
            <p:cNvPr id="58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6" name="Skupina 135"/>
          <p:cNvGrpSpPr/>
          <p:nvPr/>
        </p:nvGrpSpPr>
        <p:grpSpPr>
          <a:xfrm rot="19689153">
            <a:off x="6211729" y="2175976"/>
            <a:ext cx="1007095" cy="1043757"/>
            <a:chOff x="451105" y="2276872"/>
            <a:chExt cx="1007095" cy="1043757"/>
          </a:xfrm>
        </p:grpSpPr>
        <p:grpSp>
          <p:nvGrpSpPr>
            <p:cNvPr id="137" name="Skupina 13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39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40" name="TextovéPole 139"/>
              <p:cNvSpPr txBox="1"/>
              <p:nvPr/>
            </p:nvSpPr>
            <p:spPr>
              <a:xfrm>
                <a:off x="648728" y="2895328"/>
                <a:ext cx="80983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děda</a:t>
                </a:r>
                <a:endParaRPr lang="cs-CZ" sz="2400" dirty="0"/>
              </a:p>
            </p:txBody>
          </p:sp>
        </p:grpSp>
        <p:pic>
          <p:nvPicPr>
            <p:cNvPr id="138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46" name="Skupina 145"/>
          <p:cNvGrpSpPr/>
          <p:nvPr/>
        </p:nvGrpSpPr>
        <p:grpSpPr>
          <a:xfrm rot="1643034">
            <a:off x="6915853" y="3098072"/>
            <a:ext cx="1007095" cy="1043757"/>
            <a:chOff x="451105" y="2276872"/>
            <a:chExt cx="1007095" cy="1043757"/>
          </a:xfrm>
        </p:grpSpPr>
        <p:grpSp>
          <p:nvGrpSpPr>
            <p:cNvPr id="147" name="Skupina 14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49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50" name="TextovéPole 149"/>
              <p:cNvSpPr txBox="1"/>
              <p:nvPr/>
            </p:nvSpPr>
            <p:spPr>
              <a:xfrm>
                <a:off x="597496" y="2895327"/>
                <a:ext cx="9123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brouk</a:t>
                </a:r>
                <a:endParaRPr lang="cs-CZ" sz="2400" dirty="0"/>
              </a:p>
            </p:txBody>
          </p:sp>
        </p:grpSp>
        <p:pic>
          <p:nvPicPr>
            <p:cNvPr id="148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51" name="Skupina 150"/>
          <p:cNvGrpSpPr/>
          <p:nvPr/>
        </p:nvGrpSpPr>
        <p:grpSpPr>
          <a:xfrm rot="20324829">
            <a:off x="7535239" y="4106853"/>
            <a:ext cx="1007095" cy="1043757"/>
            <a:chOff x="451105" y="2276872"/>
            <a:chExt cx="1007095" cy="1043757"/>
          </a:xfrm>
        </p:grpSpPr>
        <p:grpSp>
          <p:nvGrpSpPr>
            <p:cNvPr id="152" name="Skupina 15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54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55" name="TextovéPole 154"/>
              <p:cNvSpPr txBox="1"/>
              <p:nvPr/>
            </p:nvSpPr>
            <p:spPr>
              <a:xfrm>
                <a:off x="712431" y="2895327"/>
                <a:ext cx="68243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teta</a:t>
                </a:r>
                <a:endParaRPr lang="cs-CZ" sz="2400" dirty="0"/>
              </a:p>
            </p:txBody>
          </p:sp>
        </p:grpSp>
        <p:pic>
          <p:nvPicPr>
            <p:cNvPr id="153" name="Picture 4"/>
            <p:cNvPicPr>
              <a:picLocks noChangeAspect="1" noChangeArrowheads="1"/>
            </p:cNvPicPr>
            <p:nvPr/>
          </p:nvPicPr>
          <p:blipFill rotWithShape="1"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6465626" y="4168021"/>
            <a:ext cx="1007095" cy="1043757"/>
            <a:chOff x="6465626" y="4168021"/>
            <a:chExt cx="1007095" cy="1043757"/>
          </a:xfrm>
        </p:grpSpPr>
        <p:grpSp>
          <p:nvGrpSpPr>
            <p:cNvPr id="141" name="Skupina 140"/>
            <p:cNvGrpSpPr/>
            <p:nvPr/>
          </p:nvGrpSpPr>
          <p:grpSpPr>
            <a:xfrm>
              <a:off x="6465626" y="4168021"/>
              <a:ext cx="1007095" cy="1043757"/>
              <a:chOff x="451105" y="2276872"/>
              <a:chExt cx="1007095" cy="1043757"/>
            </a:xfrm>
          </p:grpSpPr>
          <p:grpSp>
            <p:nvGrpSpPr>
              <p:cNvPr id="142" name="Skupina 141"/>
              <p:cNvGrpSpPr/>
              <p:nvPr/>
            </p:nvGrpSpPr>
            <p:grpSpPr>
              <a:xfrm>
                <a:off x="486451" y="2348880"/>
                <a:ext cx="971749" cy="971749"/>
                <a:chOff x="545649" y="2492896"/>
                <a:chExt cx="971749" cy="971749"/>
              </a:xfrm>
            </p:grpSpPr>
            <p:pic>
              <p:nvPicPr>
                <p:cNvPr id="144" name="Picture 4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BEBA8EAE-BF5A-486C-A8C5-ECC9F3942E4B}">
                      <a14:imgProps xmlns:a14="http://schemas.microsoft.com/office/drawing/2010/main">
                        <a14:imgLayer r:embed="rId8">
                          <a14:imgEffect>
                            <a14:backgroundRemoval t="0" b="99692" l="0" r="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5649" y="2492896"/>
                  <a:ext cx="971749" cy="97174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145" name="TextovéPole 144"/>
                <p:cNvSpPr txBox="1"/>
                <p:nvPr/>
              </p:nvSpPr>
              <p:spPr>
                <a:xfrm>
                  <a:off x="733912" y="2895327"/>
                  <a:ext cx="184731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endParaRPr lang="cs-CZ" sz="2400" dirty="0"/>
                </a:p>
              </p:txBody>
            </p:sp>
          </p:grpSp>
          <p:pic>
            <p:nvPicPr>
              <p:cNvPr id="143" name="Picture 4"/>
              <p:cNvPicPr>
                <a:picLocks noChangeAspect="1" noChangeArrowheads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0" b="99385" l="0" r="100000">
                            <a14:foregroundMark x1="42769" y1="14462" x2="48615" y2="9538"/>
                            <a14:backgroundMark x1="35385" y1="14462" x2="44308" y2="33231"/>
                            <a14:backgroundMark x1="14154" y1="23385" x2="85231" y2="93846"/>
                            <a14:backgroundMark x1="52615" y1="70154" x2="91692" y2="44923"/>
                            <a14:backgroundMark x1="10769" y1="85538" x2="46769" y2="52000"/>
                            <a14:backgroundMark x1="41846" y1="44923" x2="80308" y2="51385"/>
                            <a14:backgroundMark x1="33846" y1="88000" x2="62462" y2="66154"/>
                            <a14:backgroundMark x1="20615" y1="88923" x2="60000" y2="61231"/>
                            <a14:backgroundMark x1="72308" y1="40615" x2="85231" y2="48923"/>
                            <a14:backgroundMark x1="28923" y1="26769" x2="36308" y2="38154"/>
                            <a14:backgroundMark x1="46769" y1="34154" x2="51077" y2="33231"/>
                            <a14:backgroundMark x1="37846" y1="8000" x2="42769" y2="40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3771" b="54836"/>
              <a:stretch/>
            </p:blipFill>
            <p:spPr bwMode="auto">
              <a:xfrm>
                <a:off x="451105" y="2276872"/>
                <a:ext cx="676985" cy="461665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56" name="TextovéPole 155"/>
            <p:cNvSpPr txBox="1"/>
            <p:nvPr/>
          </p:nvSpPr>
          <p:spPr>
            <a:xfrm rot="442336">
              <a:off x="6552945" y="4638038"/>
              <a:ext cx="83388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papír</a:t>
              </a:r>
              <a:endParaRPr lang="cs-CZ" sz="24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2385697" y="116632"/>
            <a:ext cx="4590616" cy="904166"/>
            <a:chOff x="2385697" y="116632"/>
            <a:chExt cx="4590616" cy="904166"/>
          </a:xfrm>
        </p:grpSpPr>
        <p:sp>
          <p:nvSpPr>
            <p:cNvPr id="2" name="TextovéPole 1"/>
            <p:cNvSpPr txBox="1"/>
            <p:nvPr/>
          </p:nvSpPr>
          <p:spPr>
            <a:xfrm>
              <a:off x="2385697" y="116632"/>
              <a:ext cx="4590616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otrhej podstatná jména</a:t>
              </a:r>
              <a:endParaRPr lang="cs-CZ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641169" y="620688"/>
              <a:ext cx="205152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(klikni na jablíčko)</a:t>
              </a:r>
              <a:endParaRPr lang="cs-CZ" sz="2000" dirty="0"/>
            </a:p>
          </p:txBody>
        </p:sp>
      </p:grp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0" b="100000" l="923" r="100000">
                        <a14:foregroundMark x1="32615" y1="15385" x2="29231" y2="11077"/>
                        <a14:foregroundMark x1="28923" y1="9231" x2="28923" y2="8000"/>
                        <a14:foregroundMark x1="49231" y1="10769" x2="48308" y2="3385"/>
                        <a14:foregroundMark x1="70769" y1="13231" x2="74462" y2="6769"/>
                        <a14:foregroundMark x1="83385" y1="41538" x2="95692" y2="36923"/>
                        <a14:foregroundMark x1="70769" y1="85231" x2="75385" y2="91385"/>
                        <a14:backgroundMark x1="26154" y1="18769" x2="4308" y2="21538"/>
                        <a14:backgroundMark x1="55692" y1="14462" x2="63385" y2="15077"/>
                        <a14:backgroundMark x1="75077" y1="16308" x2="87385" y2="22154"/>
                        <a14:backgroundMark x1="87077" y1="48923" x2="92000" y2="49538"/>
                        <a14:backgroundMark x1="86462" y1="74154" x2="88000" y2="74462"/>
                        <a14:backgroundMark x1="76615" y1="82769" x2="79077" y2="83077"/>
                        <a14:backgroundMark x1="61231" y1="85538" x2="67077" y2="93231"/>
                        <a14:backgroundMark x1="47385" y1="86154" x2="49231" y2="91385"/>
                        <a14:backgroundMark x1="35077" y1="84923" x2="30154" y2="92000"/>
                        <a14:backgroundMark x1="18462" y1="75692" x2="10462" y2="90154"/>
                        <a14:backgroundMark x1="15385" y1="58769" x2="6462" y2="64000"/>
                        <a14:backgroundMark x1="18462" y1="40615" x2="18462" y2="38154"/>
                        <a14:backgroundMark x1="18769" y1="33538" x2="14154" y2="24923"/>
                        <a14:backgroundMark x1="18462" y1="24923" x2="30154" y2="21231"/>
                        <a14:backgroundMark x1="72615" y1="15385" x2="73846" y2="23692"/>
                        <a14:backgroundMark x1="74462" y1="23385" x2="76923" y2="25231"/>
                        <a14:backgroundMark x1="64923" y1="82462" x2="70462" y2="86769"/>
                        <a14:backgroundMark x1="71077" y1="90769" x2="74462" y2="90769"/>
                        <a14:backgroundMark x1="72615" y1="76308" x2="70462" y2="82154"/>
                        <a14:backgroundMark x1="48000" y1="82769" x2="52923" y2="85846"/>
                        <a14:backgroundMark x1="72923" y1="84615" x2="74769" y2="91077"/>
                        <a14:backgroundMark x1="78154" y1="92615" x2="76308" y2="88923"/>
                        <a14:backgroundMark x1="94154" y1="40923" x2="92923" y2="38154"/>
                        <a14:backgroundMark x1="93846" y1="35077" x2="96000" y2="38462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6615"/>
            <a:ext cx="2028249" cy="202824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0" b="89538" l="0" r="100000">
                        <a14:backgroundMark x1="44308" y1="61538" x2="54462" y2="64000"/>
                        <a14:backgroundMark x1="44923" y1="61231" x2="54462" y2="6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626" y="393214"/>
            <a:ext cx="1338809" cy="1338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492830" y="625562"/>
            <a:ext cx="8111618" cy="4644984"/>
            <a:chOff x="492830" y="625562"/>
            <a:chExt cx="8111618" cy="4644984"/>
          </a:xfrm>
        </p:grpSpPr>
        <p:sp>
          <p:nvSpPr>
            <p:cNvPr id="158" name="Obláček 157"/>
            <p:cNvSpPr/>
            <p:nvPr/>
          </p:nvSpPr>
          <p:spPr>
            <a:xfrm>
              <a:off x="492830" y="1527365"/>
              <a:ext cx="3578291" cy="2765732"/>
            </a:xfrm>
            <a:prstGeom prst="cloudCallout">
              <a:avLst>
                <a:gd name="adj1" fmla="val 52856"/>
                <a:gd name="adj2" fmla="val 26276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Je to dobře, ale ještě je musíme roztřídit.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BEBA8EAE-BF5A-486C-A8C5-ECC9F3942E4B}">
                  <a14:imgProps xmlns:a14="http://schemas.microsoft.com/office/drawing/2010/main">
                    <a14:imgLayer r:embed="rId16">
                      <a14:imgEffect>
                        <a14:backgroundRemoval t="0" b="99385" l="9538" r="89538">
                          <a14:foregroundMark x1="49538" y1="85846" x2="36615" y2="40000"/>
                          <a14:foregroundMark x1="33231" y1="66154" x2="47385" y2="54154"/>
                          <a14:foregroundMark x1="32615" y1="58154" x2="37846" y2="45846"/>
                          <a14:foregroundMark x1="37231" y1="67077" x2="43385" y2="67385"/>
                          <a14:foregroundMark x1="65846" y1="68308" x2="64923" y2="50769"/>
                          <a14:foregroundMark x1="68000" y1="66154" x2="54462" y2="67385"/>
                          <a14:foregroundMark x1="55077" y1="60308" x2="60308" y2="48308"/>
                          <a14:foregroundMark x1="45538" y1="36923" x2="55385" y2="32308"/>
                          <a14:foregroundMark x1="45846" y1="34462" x2="50462" y2="20923"/>
                          <a14:foregroundMark x1="54154" y1="19077" x2="61231" y2="9846"/>
                          <a14:foregroundMark x1="72000" y1="14154" x2="72000" y2="14154"/>
                          <a14:foregroundMark x1="73538" y1="22154" x2="73538" y2="23385"/>
                          <a14:foregroundMark x1="69538" y1="24000" x2="69538" y2="24000"/>
                          <a14:foregroundMark x1="65846" y1="24000" x2="65846" y2="24000"/>
                          <a14:foregroundMark x1="64615" y1="20923" x2="64615" y2="20923"/>
                          <a14:foregroundMark x1="68615" y1="16615" x2="68615" y2="16615"/>
                          <a14:foregroundMark x1="36615" y1="19692" x2="36615" y2="19692"/>
                          <a14:foregroundMark x1="34154" y1="17538" x2="34154" y2="17538"/>
                          <a14:foregroundMark x1="30769" y1="14462" x2="30769" y2="14462"/>
                          <a14:foregroundMark x1="28000" y1="23385" x2="29231" y2="23385"/>
                          <a14:foregroundMark x1="32615" y1="23692" x2="32615" y2="23692"/>
                          <a14:foregroundMark x1="35692" y1="22769" x2="35692" y2="22769"/>
                          <a14:foregroundMark x1="51077" y1="28000" x2="51077" y2="28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17236" y="625562"/>
              <a:ext cx="5087212" cy="46449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633611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9408E-6 L 0.03559 0.5303 " pathEditMode="relative" rAng="0" ptsTypes="AA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1" y="2650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5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"/>
                            </p:stCondLst>
                            <p:childTnLst>
                              <p:par>
                                <p:cTn id="4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6346E-6 L -0.05694 0.51041 " pathEditMode="relative" rAng="0" ptsTypes="AA">
                                      <p:cBhvr>
                                        <p:cTn id="4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7" y="2550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79371E-6 L 0.01562 0.56383 " pathEditMode="relative" rAng="0" ptsTypes="AA">
                                      <p:cBhvr>
                                        <p:cTn id="58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2819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1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6.38298E-7 L 0.01233 0.45675 " pathEditMode="relative" rAng="0" ptsTypes="AA">
                                      <p:cBhvr>
                                        <p:cTn id="7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8" y="2282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 tmFilter="0, 0; .2, .5; .8, .5; 1, 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250" autoRev="1" fill="hold"/>
                                        <p:tgtEl>
                                          <p:spTgt spid="4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000"/>
                            </p:stCondLst>
                            <p:childTnLst>
                              <p:par>
                                <p:cTn id="9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85014E-7 L -0.09028 0.4734 " pathEditMode="relative" rAng="0" ptsTypes="AA">
                                      <p:cBhvr>
                                        <p:cTn id="9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14" y="2365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 tmFilter="0, 0; .2, .5; .8, .5; 1, 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0" dur="250" autoRev="1" fill="hold"/>
                                        <p:tgtEl>
                                          <p:spTgt spid="8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88529E-7 L -0.03924 0.48242 " pathEditMode="relative" rAng="0" ptsTypes="AA">
                                      <p:cBhvr>
                                        <p:cTn id="112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2" y="2412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21924E-6 L -0.03749 0.41073 " pathEditMode="relative" rAng="0" ptsTypes="AA">
                                      <p:cBhvr>
                                        <p:cTn id="124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5" y="2053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0629E-6 L -0.05746 0.22803 " pathEditMode="relative" rAng="0" ptsTypes="AA">
                                      <p:cBhvr>
                                        <p:cTn id="1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82" y="1140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1000"/>
                            </p:stCondLst>
                            <p:childTnLst>
                              <p:par>
                                <p:cTn id="1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9.43571E-7 L -0.02761 0.30018 " pathEditMode="relative" rAng="0" ptsTypes="AA">
                                      <p:cBhvr>
                                        <p:cTn id="148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9" y="1500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8" fill="hold">
                            <p:stCondLst>
                              <p:cond delay="1000"/>
                            </p:stCondLst>
                            <p:childTnLst>
                              <p:par>
                                <p:cTn id="15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87789E-6 L -0.04149 0.35661 " pathEditMode="relative" rAng="0" ptsTypes="AA">
                                      <p:cBhvr>
                                        <p:cTn id="160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3" y="1783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500" tmFilter="0, 0; .2, .5; .8, .5; 1, 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6" dur="250" autoRev="1" fill="hold"/>
                                        <p:tgtEl>
                                          <p:spTgt spid="1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3506E-6 L 0.00677 0.18894 " pathEditMode="relative" rAng="0" ptsTypes="AA">
                                      <p:cBhvr>
                                        <p:cTn id="178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0" y="943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1000"/>
                            </p:stCondLst>
                            <p:childTnLst>
                              <p:par>
                                <p:cTn id="18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3.73728E-6 L -0.02587 0.20444 " pathEditMode="relative" rAng="0" ptsTypes="AA">
                                      <p:cBhvr>
                                        <p:cTn id="19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2" y="1022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1000"/>
                            </p:stCondLst>
                            <p:childTnLst>
                              <p:par>
                                <p:cTn id="20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53284E-7 L 0.00365 0.3395 " pathEditMode="relative" rAng="0" ptsTypes="AA">
                                      <p:cBhvr>
                                        <p:cTn id="202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" y="1697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203" restart="whenNotActive" fill="hold" evtFilter="cancelBubble" nodeType="interactiveSeq">
                <p:stCondLst>
                  <p:cond evt="onClick" delay="0">
                    <p:tgtEl>
                      <p:spTgt spid="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4" fill="hold">
                      <p:stCondLst>
                        <p:cond delay="0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7" dur="500" tmFilter="0, 0; .2, .5; .8, .5; 1, 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8" dur="250" autoRev="1" fill="hold"/>
                                        <p:tgtEl>
                                          <p:spTgt spid="12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6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8" fill="hold">
                            <p:stCondLst>
                              <p:cond delay="1000"/>
                            </p:stCondLst>
                            <p:childTnLst>
                              <p:par>
                                <p:cTn id="21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31082E-6 L 0.01458 0.19265 " pathEditMode="relative" rAng="0" ptsTypes="AA">
                                      <p:cBhvr>
                                        <p:cTn id="220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" y="962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8" b="100000" l="0" r="100000">
                        <a14:foregroundMark x1="8923" y1="29231" x2="63692" y2="11077"/>
                        <a14:foregroundMark x1="62769" y1="8615" x2="82154" y2="77846"/>
                        <a14:foregroundMark x1="75385" y1="19385" x2="91692" y2="34154"/>
                        <a14:foregroundMark x1="82154" y1="76923" x2="49538" y2="86769"/>
                        <a14:foregroundMark x1="51692" y1="89846" x2="36308" y2="84308"/>
                        <a14:foregroundMark x1="31385" y1="21231" x2="31385" y2="21231"/>
                        <a14:foregroundMark x1="31385" y1="32923" x2="44923" y2="62462"/>
                        <a14:foregroundMark x1="5538" y1="54462" x2="25846" y2="73231"/>
                        <a14:foregroundMark x1="55077" y1="60308" x2="40923" y2="6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39852"/>
            <a:ext cx="1111921" cy="1111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98154" l="0" r="100000">
                        <a14:foregroundMark x1="28308" y1="68923" x2="44615" y2="50462"/>
                        <a14:foregroundMark x1="26154" y1="55385" x2="29538" y2="59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3981">
            <a:off x="3816275" y="624011"/>
            <a:ext cx="1577347" cy="1380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0" b="99692" l="0" r="100000">
                        <a14:backgroundMark x1="26154" y1="25231" x2="35385" y2="1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64" y="764704"/>
            <a:ext cx="2848700" cy="284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Kosoúhelník 5"/>
          <p:cNvSpPr/>
          <p:nvPr/>
        </p:nvSpPr>
        <p:spPr>
          <a:xfrm>
            <a:off x="5334" y="4005064"/>
            <a:ext cx="9138666" cy="2852936"/>
          </a:xfrm>
          <a:prstGeom prst="parallelogram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7" name="Ovál 156"/>
          <p:cNvSpPr/>
          <p:nvPr/>
        </p:nvSpPr>
        <p:spPr>
          <a:xfrm>
            <a:off x="3459015" y="1700807"/>
            <a:ext cx="2265113" cy="1814315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6156176" y="1700807"/>
            <a:ext cx="2265113" cy="1814315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Lichoběžník 118"/>
          <p:cNvSpPr/>
          <p:nvPr/>
        </p:nvSpPr>
        <p:spPr>
          <a:xfrm rot="10800000">
            <a:off x="6084168" y="2564903"/>
            <a:ext cx="2407824" cy="2232248"/>
          </a:xfrm>
          <a:prstGeom prst="trapezoid">
            <a:avLst>
              <a:gd name="adj" fmla="val 16347"/>
            </a:avLst>
          </a:prstGeom>
          <a:blipFill>
            <a:blip r:embed="rId11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Lichoběžník 117"/>
          <p:cNvSpPr/>
          <p:nvPr/>
        </p:nvSpPr>
        <p:spPr>
          <a:xfrm rot="10800000">
            <a:off x="3388312" y="2564903"/>
            <a:ext cx="2407824" cy="2232248"/>
          </a:xfrm>
          <a:prstGeom prst="trapezoid">
            <a:avLst>
              <a:gd name="adj" fmla="val 16347"/>
            </a:avLst>
          </a:prstGeom>
          <a:blipFill>
            <a:blip r:embed="rId11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55576" y="1700807"/>
            <a:ext cx="2265113" cy="1814315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Lichoběžník 11"/>
          <p:cNvSpPr/>
          <p:nvPr/>
        </p:nvSpPr>
        <p:spPr>
          <a:xfrm rot="10800000">
            <a:off x="683567" y="2564903"/>
            <a:ext cx="2407824" cy="2232248"/>
          </a:xfrm>
          <a:prstGeom prst="trapezoid">
            <a:avLst>
              <a:gd name="adj" fmla="val 16347"/>
            </a:avLst>
          </a:prstGeom>
          <a:blipFill>
            <a:blip r:embed="rId11"/>
            <a:tile tx="0" ty="0" sx="100000" sy="100000" flip="none" algn="tl"/>
          </a:blip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 rot="20746663">
            <a:off x="211761" y="5661900"/>
            <a:ext cx="1007095" cy="1043757"/>
            <a:chOff x="451105" y="2276872"/>
            <a:chExt cx="1007095" cy="1043757"/>
          </a:xfrm>
        </p:grpSpPr>
        <p:grpSp>
          <p:nvGrpSpPr>
            <p:cNvPr id="4" name="Skupina 3"/>
            <p:cNvGrpSpPr/>
            <p:nvPr/>
          </p:nvGrpSpPr>
          <p:grpSpPr>
            <a:xfrm>
              <a:off x="467544" y="2348880"/>
              <a:ext cx="990656" cy="971749"/>
              <a:chOff x="526742" y="2492896"/>
              <a:chExt cx="990656" cy="971749"/>
            </a:xfrm>
          </p:grpSpPr>
          <p:pic>
            <p:nvPicPr>
              <p:cNvPr id="3076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526742" y="2895327"/>
                <a:ext cx="94891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postel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 rot="484223">
            <a:off x="5512849" y="5510749"/>
            <a:ext cx="1007095" cy="1043757"/>
            <a:chOff x="451105" y="2276872"/>
            <a:chExt cx="1007095" cy="1043757"/>
          </a:xfrm>
        </p:grpSpPr>
        <p:grpSp>
          <p:nvGrpSpPr>
            <p:cNvPr id="17" name="Skupina 1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9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653302" y="2895327"/>
                <a:ext cx="72878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kotě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8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1" name="Skupina 70"/>
          <p:cNvGrpSpPr/>
          <p:nvPr/>
        </p:nvGrpSpPr>
        <p:grpSpPr>
          <a:xfrm>
            <a:off x="4856495" y="4855376"/>
            <a:ext cx="1011649" cy="1043757"/>
            <a:chOff x="451105" y="2276872"/>
            <a:chExt cx="1011649" cy="1043757"/>
          </a:xfrm>
        </p:grpSpPr>
        <p:grpSp>
          <p:nvGrpSpPr>
            <p:cNvPr id="72" name="Skupina 71"/>
            <p:cNvGrpSpPr/>
            <p:nvPr/>
          </p:nvGrpSpPr>
          <p:grpSpPr>
            <a:xfrm>
              <a:off x="486451" y="2348880"/>
              <a:ext cx="976303" cy="971749"/>
              <a:chOff x="545649" y="2492896"/>
              <a:chExt cx="976303" cy="971749"/>
            </a:xfrm>
          </p:grpSpPr>
          <p:pic>
            <p:nvPicPr>
              <p:cNvPr id="74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5" name="TextovéPole 74"/>
              <p:cNvSpPr txBox="1"/>
              <p:nvPr/>
            </p:nvSpPr>
            <p:spPr>
              <a:xfrm>
                <a:off x="572910" y="2895327"/>
                <a:ext cx="94904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pštros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73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6" name="Skupina 75"/>
          <p:cNvGrpSpPr/>
          <p:nvPr/>
        </p:nvGrpSpPr>
        <p:grpSpPr>
          <a:xfrm rot="1605891">
            <a:off x="1183678" y="5544066"/>
            <a:ext cx="1007095" cy="1043757"/>
            <a:chOff x="451105" y="2276872"/>
            <a:chExt cx="1007095" cy="1043757"/>
          </a:xfrm>
        </p:grpSpPr>
        <p:grpSp>
          <p:nvGrpSpPr>
            <p:cNvPr id="77" name="Skupina 7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79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80" name="TextovéPole 79"/>
              <p:cNvSpPr txBox="1"/>
              <p:nvPr/>
            </p:nvSpPr>
            <p:spPr>
              <a:xfrm>
                <a:off x="725673" y="2895327"/>
                <a:ext cx="65594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had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78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6" name="Skupina 85"/>
          <p:cNvGrpSpPr/>
          <p:nvPr/>
        </p:nvGrpSpPr>
        <p:grpSpPr>
          <a:xfrm rot="20843837">
            <a:off x="6291440" y="5641097"/>
            <a:ext cx="1007095" cy="1043757"/>
            <a:chOff x="451105" y="2276872"/>
            <a:chExt cx="1007095" cy="1043757"/>
          </a:xfrm>
        </p:grpSpPr>
        <p:grpSp>
          <p:nvGrpSpPr>
            <p:cNvPr id="87" name="Skupina 8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89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90" name="TextovéPole 89"/>
              <p:cNvSpPr txBox="1"/>
              <p:nvPr/>
            </p:nvSpPr>
            <p:spPr>
              <a:xfrm>
                <a:off x="733912" y="2895327"/>
                <a:ext cx="6303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míč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88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1" name="Skupina 100"/>
          <p:cNvGrpSpPr/>
          <p:nvPr/>
        </p:nvGrpSpPr>
        <p:grpSpPr>
          <a:xfrm rot="20354362">
            <a:off x="2836549" y="5589828"/>
            <a:ext cx="1007095" cy="1043757"/>
            <a:chOff x="451105" y="2276872"/>
            <a:chExt cx="1007095" cy="1043757"/>
          </a:xfrm>
        </p:grpSpPr>
        <p:grpSp>
          <p:nvGrpSpPr>
            <p:cNvPr id="102" name="Skupina 10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04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05" name="TextovéPole 104"/>
              <p:cNvSpPr txBox="1"/>
              <p:nvPr/>
            </p:nvSpPr>
            <p:spPr>
              <a:xfrm>
                <a:off x="733912" y="2895327"/>
                <a:ext cx="67448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tygr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03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1" name="Skupina 120"/>
          <p:cNvGrpSpPr/>
          <p:nvPr/>
        </p:nvGrpSpPr>
        <p:grpSpPr>
          <a:xfrm>
            <a:off x="7071649" y="5683109"/>
            <a:ext cx="1028743" cy="1043757"/>
            <a:chOff x="450494" y="2276872"/>
            <a:chExt cx="1028743" cy="1043757"/>
          </a:xfrm>
        </p:grpSpPr>
        <p:grpSp>
          <p:nvGrpSpPr>
            <p:cNvPr id="122" name="Skupina 121"/>
            <p:cNvGrpSpPr/>
            <p:nvPr/>
          </p:nvGrpSpPr>
          <p:grpSpPr>
            <a:xfrm>
              <a:off x="450494" y="2348880"/>
              <a:ext cx="1028743" cy="971749"/>
              <a:chOff x="509692" y="2492896"/>
              <a:chExt cx="1028743" cy="971749"/>
            </a:xfrm>
          </p:grpSpPr>
          <p:pic>
            <p:nvPicPr>
              <p:cNvPr id="124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25" name="TextovéPole 124"/>
              <p:cNvSpPr txBox="1"/>
              <p:nvPr/>
            </p:nvSpPr>
            <p:spPr>
              <a:xfrm>
                <a:off x="509692" y="2877968"/>
                <a:ext cx="10287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kuchař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23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6" name="Skupina 135"/>
          <p:cNvGrpSpPr/>
          <p:nvPr/>
        </p:nvGrpSpPr>
        <p:grpSpPr>
          <a:xfrm rot="19689153">
            <a:off x="4589472" y="5698835"/>
            <a:ext cx="1007095" cy="1043757"/>
            <a:chOff x="451105" y="2276872"/>
            <a:chExt cx="1007095" cy="1043757"/>
          </a:xfrm>
        </p:grpSpPr>
        <p:grpSp>
          <p:nvGrpSpPr>
            <p:cNvPr id="137" name="Skupina 13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39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40" name="TextovéPole 139"/>
              <p:cNvSpPr txBox="1"/>
              <p:nvPr/>
            </p:nvSpPr>
            <p:spPr>
              <a:xfrm>
                <a:off x="648728" y="2895328"/>
                <a:ext cx="80983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děda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38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46" name="Skupina 145"/>
          <p:cNvGrpSpPr/>
          <p:nvPr/>
        </p:nvGrpSpPr>
        <p:grpSpPr>
          <a:xfrm rot="1643034">
            <a:off x="5829564" y="4682248"/>
            <a:ext cx="1007095" cy="1043757"/>
            <a:chOff x="451105" y="2276872"/>
            <a:chExt cx="1007095" cy="1043757"/>
          </a:xfrm>
        </p:grpSpPr>
        <p:grpSp>
          <p:nvGrpSpPr>
            <p:cNvPr id="147" name="Skupina 14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49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50" name="TextovéPole 149"/>
              <p:cNvSpPr txBox="1"/>
              <p:nvPr/>
            </p:nvSpPr>
            <p:spPr>
              <a:xfrm>
                <a:off x="597496" y="2895327"/>
                <a:ext cx="9123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brouk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48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51" name="Skupina 150"/>
          <p:cNvGrpSpPr/>
          <p:nvPr/>
        </p:nvGrpSpPr>
        <p:grpSpPr>
          <a:xfrm rot="20324829">
            <a:off x="550463" y="4974511"/>
            <a:ext cx="1007095" cy="1043757"/>
            <a:chOff x="451105" y="2276872"/>
            <a:chExt cx="1007095" cy="1043757"/>
          </a:xfrm>
        </p:grpSpPr>
        <p:grpSp>
          <p:nvGrpSpPr>
            <p:cNvPr id="152" name="Skupina 15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54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55" name="TextovéPole 154"/>
              <p:cNvSpPr txBox="1"/>
              <p:nvPr/>
            </p:nvSpPr>
            <p:spPr>
              <a:xfrm>
                <a:off x="712431" y="2895327"/>
                <a:ext cx="68243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teta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53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3780929" y="5711731"/>
            <a:ext cx="1007095" cy="1043757"/>
            <a:chOff x="6465626" y="4168021"/>
            <a:chExt cx="1007095" cy="1043757"/>
          </a:xfrm>
        </p:grpSpPr>
        <p:grpSp>
          <p:nvGrpSpPr>
            <p:cNvPr id="141" name="Skupina 140"/>
            <p:cNvGrpSpPr/>
            <p:nvPr/>
          </p:nvGrpSpPr>
          <p:grpSpPr>
            <a:xfrm>
              <a:off x="6465626" y="4168021"/>
              <a:ext cx="1007095" cy="1043757"/>
              <a:chOff x="451105" y="2276872"/>
              <a:chExt cx="1007095" cy="1043757"/>
            </a:xfrm>
          </p:grpSpPr>
          <p:grpSp>
            <p:nvGrpSpPr>
              <p:cNvPr id="142" name="Skupina 141"/>
              <p:cNvGrpSpPr/>
              <p:nvPr/>
            </p:nvGrpSpPr>
            <p:grpSpPr>
              <a:xfrm>
                <a:off x="486451" y="2348880"/>
                <a:ext cx="971749" cy="971749"/>
                <a:chOff x="545649" y="2492896"/>
                <a:chExt cx="971749" cy="971749"/>
              </a:xfrm>
            </p:grpSpPr>
            <p:pic>
              <p:nvPicPr>
                <p:cNvPr id="144" name="Picture 4"/>
                <p:cNvPicPr>
                  <a:picLocks noChangeAspect="1" noChangeArrowheads="1"/>
                </p:cNvPicPr>
                <p:nvPr/>
              </p:nvPicPr>
              <p:blipFill>
                <a:blip r:embed="rId12" cstate="print">
                  <a:extLst>
                    <a:ext uri="{BEBA8EAE-BF5A-486C-A8C5-ECC9F3942E4B}">
                      <a14:imgProps xmlns:a14="http://schemas.microsoft.com/office/drawing/2010/main">
                        <a14:imgLayer r:embed="rId13">
                          <a14:imgEffect>
                            <a14:backgroundRemoval t="0" b="99692" l="0" r="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5649" y="2492896"/>
                  <a:ext cx="971749" cy="97174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145" name="TextovéPole 144"/>
                <p:cNvSpPr txBox="1"/>
                <p:nvPr/>
              </p:nvSpPr>
              <p:spPr>
                <a:xfrm>
                  <a:off x="733912" y="2895327"/>
                  <a:ext cx="184731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endParaRPr lang="cs-CZ" sz="2400" dirty="0">
                    <a:solidFill>
                      <a:prstClr val="black"/>
                    </a:solidFill>
                  </a:endParaRPr>
                </a:p>
              </p:txBody>
            </p:sp>
          </p:grpSp>
          <p:pic>
            <p:nvPicPr>
              <p:cNvPr id="143" name="Picture 4"/>
              <p:cNvPicPr>
                <a:picLocks noChangeAspect="1" noChangeArrowheads="1"/>
              </p:cNvPicPr>
              <p:nvPr/>
            </p:nvPicPr>
            <p:blipFill rotWithShape="1">
              <a:blip r:embed="rId14" cstate="print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0" b="99385" l="0" r="100000">
                            <a14:foregroundMark x1="42769" y1="14462" x2="48615" y2="9538"/>
                            <a14:backgroundMark x1="35385" y1="14462" x2="44308" y2="33231"/>
                            <a14:backgroundMark x1="14154" y1="23385" x2="85231" y2="93846"/>
                            <a14:backgroundMark x1="52615" y1="70154" x2="91692" y2="44923"/>
                            <a14:backgroundMark x1="10769" y1="85538" x2="46769" y2="52000"/>
                            <a14:backgroundMark x1="41846" y1="44923" x2="80308" y2="51385"/>
                            <a14:backgroundMark x1="33846" y1="88000" x2="62462" y2="66154"/>
                            <a14:backgroundMark x1="20615" y1="88923" x2="60000" y2="61231"/>
                            <a14:backgroundMark x1="72308" y1="40615" x2="85231" y2="48923"/>
                            <a14:backgroundMark x1="28923" y1="26769" x2="36308" y2="38154"/>
                            <a14:backgroundMark x1="46769" y1="34154" x2="51077" y2="33231"/>
                            <a14:backgroundMark x1="37846" y1="8000" x2="42769" y2="40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3771" b="54836"/>
              <a:stretch/>
            </p:blipFill>
            <p:spPr bwMode="auto">
              <a:xfrm>
                <a:off x="451105" y="2276872"/>
                <a:ext cx="676985" cy="461665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56" name="TextovéPole 155"/>
            <p:cNvSpPr txBox="1"/>
            <p:nvPr/>
          </p:nvSpPr>
          <p:spPr>
            <a:xfrm rot="442336">
              <a:off x="6552945" y="4638038"/>
              <a:ext cx="83388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papír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246601" y="116632"/>
            <a:ext cx="6650799" cy="646331"/>
            <a:chOff x="2385697" y="116632"/>
            <a:chExt cx="6650799" cy="646331"/>
          </a:xfrm>
        </p:grpSpPr>
        <p:sp>
          <p:nvSpPr>
            <p:cNvPr id="2" name="TextovéPole 1"/>
            <p:cNvSpPr txBox="1"/>
            <p:nvPr/>
          </p:nvSpPr>
          <p:spPr>
            <a:xfrm>
              <a:off x="2385697" y="116632"/>
              <a:ext cx="450463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>
                  <a:solidFill>
                    <a:prstClr val="black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roztřiď jablíčka do košů</a:t>
              </a:r>
              <a:endParaRPr lang="cs-CZ" sz="3600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6984972" y="239742"/>
              <a:ext cx="205152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>
                  <a:solidFill>
                    <a:prstClr val="black"/>
                  </a:solidFill>
                </a:rPr>
                <a:t>(klikni na jablíčko)</a:t>
              </a:r>
              <a:endParaRPr lang="cs-CZ" sz="2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 rot="294319">
            <a:off x="3578652" y="4849562"/>
            <a:ext cx="1007095" cy="1043757"/>
            <a:chOff x="451105" y="2276872"/>
            <a:chExt cx="1007095" cy="1043757"/>
          </a:xfrm>
        </p:grpSpPr>
        <p:grpSp>
          <p:nvGrpSpPr>
            <p:cNvPr id="37" name="Skupina 3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39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0" name="TextovéPole 39"/>
              <p:cNvSpPr txBox="1"/>
              <p:nvPr/>
            </p:nvSpPr>
            <p:spPr>
              <a:xfrm>
                <a:off x="582311" y="2895327"/>
                <a:ext cx="8659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kniha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38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 rot="562874">
            <a:off x="7519019" y="4974439"/>
            <a:ext cx="1007095" cy="1043757"/>
            <a:chOff x="451105" y="2276872"/>
            <a:chExt cx="1007095" cy="1043757"/>
          </a:xfrm>
        </p:grpSpPr>
        <p:grpSp>
          <p:nvGrpSpPr>
            <p:cNvPr id="32" name="Skupina 31"/>
            <p:cNvGrpSpPr/>
            <p:nvPr/>
          </p:nvGrpSpPr>
          <p:grpSpPr>
            <a:xfrm>
              <a:off x="451105" y="2348880"/>
              <a:ext cx="1007095" cy="971749"/>
              <a:chOff x="510303" y="2492896"/>
              <a:chExt cx="1007095" cy="971749"/>
            </a:xfrm>
          </p:grpSpPr>
          <p:pic>
            <p:nvPicPr>
              <p:cNvPr id="34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5" name="TextovéPole 34"/>
              <p:cNvSpPr txBox="1"/>
              <p:nvPr/>
            </p:nvSpPr>
            <p:spPr>
              <a:xfrm>
                <a:off x="510303" y="2895327"/>
                <a:ext cx="9872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zedník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33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7" name="TextovéPole 26"/>
          <p:cNvSpPr txBox="1"/>
          <p:nvPr/>
        </p:nvSpPr>
        <p:spPr>
          <a:xfrm>
            <a:off x="1392120" y="1753652"/>
            <a:ext cx="10724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osoby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1" name="TextovéPole 160"/>
          <p:cNvSpPr txBox="1"/>
          <p:nvPr/>
        </p:nvSpPr>
        <p:spPr>
          <a:xfrm>
            <a:off x="3995936" y="1753652"/>
            <a:ext cx="1177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3" name="TextovéPole 162"/>
          <p:cNvSpPr txBox="1"/>
          <p:nvPr/>
        </p:nvSpPr>
        <p:spPr>
          <a:xfrm>
            <a:off x="6923210" y="1753652"/>
            <a:ext cx="7712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věci</a:t>
            </a:r>
            <a:endParaRPr lang="cs-CZ" sz="2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21" name="Skupina 20"/>
          <p:cNvGrpSpPr/>
          <p:nvPr/>
        </p:nvGrpSpPr>
        <p:grpSpPr>
          <a:xfrm rot="21401826">
            <a:off x="1966043" y="5715844"/>
            <a:ext cx="1032744" cy="1043757"/>
            <a:chOff x="451105" y="2276872"/>
            <a:chExt cx="1032744" cy="1043757"/>
          </a:xfrm>
        </p:grpSpPr>
        <p:grpSp>
          <p:nvGrpSpPr>
            <p:cNvPr id="22" name="Skupina 21"/>
            <p:cNvGrpSpPr/>
            <p:nvPr/>
          </p:nvGrpSpPr>
          <p:grpSpPr>
            <a:xfrm>
              <a:off x="486451" y="2348880"/>
              <a:ext cx="997398" cy="971749"/>
              <a:chOff x="545649" y="2492896"/>
              <a:chExt cx="997398" cy="971749"/>
            </a:xfrm>
          </p:grpSpPr>
          <p:pic>
            <p:nvPicPr>
              <p:cNvPr id="24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5" name="TextovéPole 24"/>
              <p:cNvSpPr txBox="1"/>
              <p:nvPr/>
            </p:nvSpPr>
            <p:spPr>
              <a:xfrm>
                <a:off x="572910" y="2895327"/>
                <a:ext cx="97013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máma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23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1" name="Skupina 130"/>
          <p:cNvGrpSpPr/>
          <p:nvPr/>
        </p:nvGrpSpPr>
        <p:grpSpPr>
          <a:xfrm rot="1538326">
            <a:off x="2236541" y="4769488"/>
            <a:ext cx="1007095" cy="1043757"/>
            <a:chOff x="451105" y="2276872"/>
            <a:chExt cx="1007095" cy="1043757"/>
          </a:xfrm>
        </p:grpSpPr>
        <p:grpSp>
          <p:nvGrpSpPr>
            <p:cNvPr id="132" name="Skupina 13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34" name="Picture 4"/>
              <p:cNvPicPr>
                <a:picLocks noChangeAspect="1" noChangeArrowheads="1"/>
              </p:cNvPicPr>
              <p:nvPr/>
            </p:nvPicPr>
            <p:blipFill>
              <a:blip r:embed="rId12" cstate="print">
                <a:extLst>
                  <a:ext uri="{BEBA8EAE-BF5A-486C-A8C5-ECC9F3942E4B}">
                    <a14:imgProps xmlns:a14="http://schemas.microsoft.com/office/drawing/2010/main">
                      <a14:imgLayer r:embed="rId13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35" name="TextovéPole 134"/>
              <p:cNvSpPr txBox="1"/>
              <p:nvPr/>
            </p:nvSpPr>
            <p:spPr>
              <a:xfrm>
                <a:off x="608013" y="2895327"/>
                <a:ext cx="89127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lavice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33" name="Picture 4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95" name="Skupina 94"/>
          <p:cNvGrpSpPr/>
          <p:nvPr/>
        </p:nvGrpSpPr>
        <p:grpSpPr>
          <a:xfrm>
            <a:off x="492831" y="1298055"/>
            <a:ext cx="7463545" cy="3571105"/>
            <a:chOff x="492831" y="1298055"/>
            <a:chExt cx="7463545" cy="3571105"/>
          </a:xfrm>
        </p:grpSpPr>
        <p:pic>
          <p:nvPicPr>
            <p:cNvPr id="96" name="Picture 6"/>
            <p:cNvPicPr>
              <a:picLocks noChangeAspect="1" noChangeArrowheads="1"/>
            </p:cNvPicPr>
            <p:nvPr/>
          </p:nvPicPr>
          <p:blipFill rotWithShape="1">
            <a:blip r:embed="rId16">
              <a:extLst>
                <a:ext uri="{BEBA8EAE-BF5A-486C-A8C5-ECC9F3942E4B}">
                  <a14:imgProps xmlns:a14="http://schemas.microsoft.com/office/drawing/2010/main">
                    <a14:imgLayer r:embed="rId17">
                      <a14:imgEffect>
                        <a14:backgroundRemoval t="9538" b="99692" l="0" r="100000">
                          <a14:foregroundMark x1="47385" y1="31692" x2="51385" y2="27385"/>
                          <a14:foregroundMark x1="56308" y1="29846" x2="59385" y2="34769"/>
                          <a14:foregroundMark x1="24000" y1="36923" x2="27385" y2="27385"/>
                          <a14:foregroundMark x1="76923" y1="80000" x2="75385" y2="85538"/>
                          <a14:foregroundMark x1="79385" y1="87385" x2="81538" y2="82154"/>
                          <a14:foregroundMark x1="82154" y1="81231" x2="93538" y2="66462"/>
                          <a14:foregroundMark x1="80923" y1="68000" x2="82462" y2="62462"/>
                          <a14:foregroundMark x1="28308" y1="27385" x2="36615" y2="2984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6956" b="6188"/>
            <a:stretch/>
          </p:blipFill>
          <p:spPr bwMode="auto">
            <a:xfrm>
              <a:off x="3844848" y="1298055"/>
              <a:ext cx="4111528" cy="357110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97" name="Obláček 96"/>
            <p:cNvSpPr/>
            <p:nvPr/>
          </p:nvSpPr>
          <p:spPr>
            <a:xfrm>
              <a:off x="492831" y="1510997"/>
              <a:ext cx="3093158" cy="2482207"/>
            </a:xfrm>
            <a:prstGeom prst="cloudCallout">
              <a:avLst>
                <a:gd name="adj1" fmla="val 70852"/>
                <a:gd name="adj2" fmla="val 30467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tx1"/>
                  </a:solidFill>
                </a:rPr>
                <a:t>A teď si dáme do nosu.</a:t>
              </a:r>
              <a:endParaRPr lang="cs-CZ" sz="32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397872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45143E-6 L -0.62136 -0.34297 " pathEditMode="relative" rAng="0" ptsTypes="AA">
                                      <p:cBhvr>
                                        <p:cTn id="3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076" y="-1716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7169E-6 L 0.30573 -0.2093 " pathEditMode="relative" rAng="0" ptsTypes="AA">
                                      <p:cBhvr>
                                        <p:cTn id="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78" y="-1047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49769E-6 L -0.14149 -0.32562 " pathEditMode="relative" rAng="0" ptsTypes="AA">
                                      <p:cBhvr>
                                        <p:cTn id="49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83" y="-1628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69103E-6 L 0.76042 -0.32771 " pathEditMode="relative" rAng="0" ptsTypes="AA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21" y="-1639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6.01295E-7 L -0.02326 -0.32516 " pathEditMode="relative" rAng="0" ptsTypes="AA">
                                      <p:cBhvr>
                                        <p:cTn id="5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3" y="-1625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66512E-7 L -0.00678 -0.46115 " pathEditMode="relative" rAng="0" ptsTypes="AA">
                                      <p:cBhvr>
                                        <p:cTn id="64" dur="10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" y="-2305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54209E-6 L -0.41128 -0.44843 " pathEditMode="relative" rAng="0" ptsTypes="AA">
                                      <p:cBhvr>
                                        <p:cTn id="69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73" y="-2243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08881E-6 L -0.10278 -0.42114 " pathEditMode="relative" rAng="0" ptsTypes="AA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39" y="-2106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52544E-6 L 0.27604 -0.30018 " pathEditMode="relative" rAng="0" ptsTypes="AA">
                                      <p:cBhvr>
                                        <p:cTn id="7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802" y="-1500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21554E-7 L 0.16614 -0.30689 " pathEditMode="relative" rAng="0" ptsTypes="AA">
                                      <p:cBhvr>
                                        <p:cTn id="84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99" y="-1535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78446E-6 L -0.6132 -0.5407 " pathEditMode="relative" rAng="0" ptsTypes="AA">
                                      <p:cBhvr>
                                        <p:cTn id="89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60" y="-2703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40333E-6 L 0.38576 -0.43987 " pathEditMode="relative" rAng="0" ptsTypes="AA">
                                      <p:cBhvr>
                                        <p:cTn id="9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88" y="-2199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35708E-6 L -0.19253 -0.38436 " pathEditMode="relative" rAng="0" ptsTypes="AA">
                                      <p:cBhvr>
                                        <p:cTn id="99" dur="1000" fill="hold"/>
                                        <p:tgtEl>
                                          <p:spTgt spid="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635" y="-1921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45143E-6 L 0.04618 -0.22757 " pathEditMode="relative" rAng="0" ptsTypes="AA">
                                      <p:cBhvr>
                                        <p:cTn id="104" dur="1000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9" y="-1137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06105E-6 L 0.52327 -0.39708 " pathEditMode="relative" rAng="0" ptsTypes="AA">
                                      <p:cBhvr>
                                        <p:cTn id="109" dur="10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163" y="-1986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11560" y="2412177"/>
            <a:ext cx="53215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Dostala jsem novou              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3060249"/>
            <a:ext cx="7739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Mám přítulnou                a chytrého             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717032"/>
            <a:ext cx="67263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Před spaním mě             čte z            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356393"/>
            <a:ext cx="46684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Ráno zakokrhal               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004465"/>
            <a:ext cx="4897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           si hraje s                  .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5652537"/>
            <a:ext cx="4107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              snesla           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772816"/>
            <a:ext cx="3797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v"/>
            </a:pPr>
            <a:r>
              <a:rPr lang="cs-CZ" sz="3200" dirty="0" smtClean="0"/>
              <a:t>Jmenuji se              .</a:t>
            </a:r>
            <a:endParaRPr lang="cs-CZ" sz="3200" dirty="0"/>
          </a:p>
        </p:txBody>
      </p:sp>
      <p:sp>
        <p:nvSpPr>
          <p:cNvPr id="14" name="Obdélník 13"/>
          <p:cNvSpPr/>
          <p:nvPr/>
        </p:nvSpPr>
        <p:spPr>
          <a:xfrm>
            <a:off x="2915816" y="1772816"/>
            <a:ext cx="1312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Alenka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27984" y="2412177"/>
            <a:ext cx="13027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hračku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707904" y="3060249"/>
            <a:ext cx="14111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kočičku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933535" y="3060249"/>
            <a:ext cx="12388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pejska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839820" y="3717032"/>
            <a:ext cx="12362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máma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868144" y="3717032"/>
            <a:ext cx="10763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knihy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715812" y="4356393"/>
            <a:ext cx="13602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kohout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075693" y="5004465"/>
            <a:ext cx="10885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Pepík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635896" y="5004465"/>
            <a:ext cx="180171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autíčkem 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1043608" y="5652537"/>
            <a:ext cx="13596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Slepice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527355" y="5652537"/>
            <a:ext cx="104464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vejce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38" b="89538" l="0" r="100000">
                        <a14:foregroundMark x1="42154" y1="60615" x2="46154" y2="57846"/>
                        <a14:foregroundMark x1="47077" y1="57846" x2="65846" y2="59077"/>
                        <a14:foregroundMark x1="60923" y1="56615" x2="68308" y2="61846"/>
                        <a14:foregroundMark x1="52000" y1="61538" x2="56615" y2="60000"/>
                        <a14:foregroundMark x1="65538" y1="61846" x2="66154" y2="60000"/>
                        <a14:backgroundMark x1="3692" y1="59077" x2="89538" y2="77231"/>
                        <a14:backgroundMark x1="46154" y1="68615" x2="98769" y2="60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56" t="10225" r="1" b="30737"/>
          <a:stretch/>
        </p:blipFill>
        <p:spPr bwMode="auto">
          <a:xfrm>
            <a:off x="6681517" y="4153436"/>
            <a:ext cx="2498995" cy="1579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biLevel thresh="2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foregroundMark x1="16308" y1="27692" x2="16308" y2="27692"/>
                        <a14:foregroundMark x1="23385" y1="41538" x2="23385" y2="44923"/>
                        <a14:foregroundMark x1="19077" y1="53538" x2="21846" y2="49846"/>
                        <a14:foregroundMark x1="13846" y1="46154" x2="16308" y2="39385"/>
                        <a14:foregroundMark x1="48615" y1="67692" x2="53231" y2="71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931623"/>
            <a:ext cx="1916564" cy="191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biLevel thresh="2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385" l="0" r="100000">
                        <a14:backgroundMark x1="12615" y1="84308" x2="31385" y2="84000"/>
                        <a14:backgroundMark x1="65538" y1="75692" x2="63692" y2="5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3788" y="1296412"/>
            <a:ext cx="1916564" cy="1916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 rotWithShape="1">
          <a:blip r:embed="rId8">
            <a:biLevel thresh="25000"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538" r="89538">
                        <a14:backgroundMark x1="26154" y1="37846" x2="23385" y2="63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979" t="-893" r="21850" b="893"/>
          <a:stretch/>
        </p:blipFill>
        <p:spPr bwMode="auto">
          <a:xfrm>
            <a:off x="7856058" y="1268760"/>
            <a:ext cx="990626" cy="1728192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10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9538" b="895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066" b="10597"/>
          <a:stretch/>
        </p:blipFill>
        <p:spPr bwMode="auto">
          <a:xfrm>
            <a:off x="4275878" y="1222427"/>
            <a:ext cx="1334752" cy="103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4831" y="466333"/>
            <a:ext cx="74530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vyhledej a vybarvi názvy          ,            a 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148064" y="466333"/>
            <a:ext cx="109517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osob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253146" y="466333"/>
            <a:ext cx="1199174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zvířat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740352" y="466333"/>
            <a:ext cx="91916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lvl="0"/>
            <a:r>
              <a:rPr lang="cs-CZ" sz="3600" dirty="0">
                <a:solidFill>
                  <a:prstClr val="black"/>
                </a:solidFill>
              </a:rPr>
              <a:t>věcí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1521472" y="980728"/>
            <a:ext cx="184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908720"/>
            <a:ext cx="10308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(modře)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218003" y="908720"/>
            <a:ext cx="11751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(červeně)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671564" y="908720"/>
            <a:ext cx="1015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(zeleně)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916532" y="116632"/>
            <a:ext cx="131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6161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osoúhelník 5"/>
          <p:cNvSpPr/>
          <p:nvPr/>
        </p:nvSpPr>
        <p:spPr>
          <a:xfrm>
            <a:off x="5334" y="4653136"/>
            <a:ext cx="9138666" cy="2204864"/>
          </a:xfrm>
          <a:prstGeom prst="parallelogram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231" b="100000" l="2462" r="100000"/>
                    </a14:imgEffect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228" t="4375" r="5484" b="6001"/>
          <a:stretch/>
        </p:blipFill>
        <p:spPr bwMode="auto">
          <a:xfrm>
            <a:off x="37796" y="955671"/>
            <a:ext cx="9468544" cy="4937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 rot="20746663">
            <a:off x="211761" y="2509138"/>
            <a:ext cx="1007095" cy="1043757"/>
            <a:chOff x="451105" y="2276872"/>
            <a:chExt cx="1007095" cy="1043757"/>
          </a:xfrm>
        </p:grpSpPr>
        <p:grpSp>
          <p:nvGrpSpPr>
            <p:cNvPr id="4" name="Skupina 3"/>
            <p:cNvGrpSpPr/>
            <p:nvPr/>
          </p:nvGrpSpPr>
          <p:grpSpPr>
            <a:xfrm>
              <a:off x="467544" y="2348880"/>
              <a:ext cx="990656" cy="971749"/>
              <a:chOff x="526742" y="2492896"/>
              <a:chExt cx="990656" cy="971749"/>
            </a:xfrm>
          </p:grpSpPr>
          <p:pic>
            <p:nvPicPr>
              <p:cNvPr id="3076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526742" y="2895327"/>
                <a:ext cx="94891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postel</a:t>
                </a:r>
                <a:endParaRPr lang="cs-CZ" sz="2400" dirty="0"/>
              </a:p>
            </p:txBody>
          </p:sp>
        </p:grpSp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 rot="484223">
            <a:off x="2072694" y="3213705"/>
            <a:ext cx="1007095" cy="1043757"/>
            <a:chOff x="451105" y="2276872"/>
            <a:chExt cx="1007095" cy="1043757"/>
          </a:xfrm>
        </p:grpSpPr>
        <p:grpSp>
          <p:nvGrpSpPr>
            <p:cNvPr id="17" name="Skupina 1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9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653302" y="2895327"/>
                <a:ext cx="72878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kotě</a:t>
                </a:r>
                <a:endParaRPr lang="cs-CZ" sz="2400" dirty="0"/>
              </a:p>
            </p:txBody>
          </p:sp>
        </p:grpSp>
        <p:pic>
          <p:nvPicPr>
            <p:cNvPr id="18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 rot="21401826">
            <a:off x="2794581" y="2321114"/>
            <a:ext cx="1032744" cy="1043757"/>
            <a:chOff x="451105" y="2276872"/>
            <a:chExt cx="1032744" cy="1043757"/>
          </a:xfrm>
        </p:grpSpPr>
        <p:grpSp>
          <p:nvGrpSpPr>
            <p:cNvPr id="22" name="Skupina 21"/>
            <p:cNvGrpSpPr/>
            <p:nvPr/>
          </p:nvGrpSpPr>
          <p:grpSpPr>
            <a:xfrm>
              <a:off x="486451" y="2348880"/>
              <a:ext cx="997398" cy="971749"/>
              <a:chOff x="545649" y="2492896"/>
              <a:chExt cx="997398" cy="971749"/>
            </a:xfrm>
          </p:grpSpPr>
          <p:pic>
            <p:nvPicPr>
              <p:cNvPr id="2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5" name="TextovéPole 24"/>
              <p:cNvSpPr txBox="1"/>
              <p:nvPr/>
            </p:nvSpPr>
            <p:spPr>
              <a:xfrm>
                <a:off x="572910" y="2895327"/>
                <a:ext cx="97013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máma</a:t>
                </a:r>
                <a:endParaRPr lang="cs-CZ" sz="2400" dirty="0"/>
              </a:p>
            </p:txBody>
          </p:sp>
        </p:grpSp>
        <p:pic>
          <p:nvPicPr>
            <p:cNvPr id="2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 rot="562874">
            <a:off x="358124" y="1212415"/>
            <a:ext cx="1007095" cy="1043757"/>
            <a:chOff x="451105" y="2276872"/>
            <a:chExt cx="1007095" cy="1043757"/>
          </a:xfrm>
        </p:grpSpPr>
        <p:grpSp>
          <p:nvGrpSpPr>
            <p:cNvPr id="32" name="Skupina 31"/>
            <p:cNvGrpSpPr/>
            <p:nvPr/>
          </p:nvGrpSpPr>
          <p:grpSpPr>
            <a:xfrm>
              <a:off x="451105" y="2348880"/>
              <a:ext cx="1007095" cy="971749"/>
              <a:chOff x="510303" y="2492896"/>
              <a:chExt cx="1007095" cy="971749"/>
            </a:xfrm>
          </p:grpSpPr>
          <p:pic>
            <p:nvPicPr>
              <p:cNvPr id="3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5" name="TextovéPole 34"/>
              <p:cNvSpPr txBox="1"/>
              <p:nvPr/>
            </p:nvSpPr>
            <p:spPr>
              <a:xfrm>
                <a:off x="510303" y="2895327"/>
                <a:ext cx="9872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zedník</a:t>
                </a:r>
                <a:endParaRPr lang="cs-CZ" sz="2400" dirty="0"/>
              </a:p>
            </p:txBody>
          </p:sp>
        </p:grpSp>
        <p:pic>
          <p:nvPicPr>
            <p:cNvPr id="3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1" name="Skupina 40"/>
          <p:cNvGrpSpPr/>
          <p:nvPr/>
        </p:nvGrpSpPr>
        <p:grpSpPr>
          <a:xfrm>
            <a:off x="1290356" y="2221825"/>
            <a:ext cx="1007095" cy="1043757"/>
            <a:chOff x="451105" y="2276872"/>
            <a:chExt cx="1007095" cy="1043757"/>
          </a:xfrm>
        </p:grpSpPr>
        <p:grpSp>
          <p:nvGrpSpPr>
            <p:cNvPr id="42" name="Skupina 4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4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5" name="TextovéPole 44"/>
              <p:cNvSpPr txBox="1"/>
              <p:nvPr/>
            </p:nvSpPr>
            <p:spPr>
              <a:xfrm>
                <a:off x="733912" y="2895327"/>
                <a:ext cx="63947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prší</a:t>
                </a:r>
                <a:endParaRPr lang="cs-CZ" sz="2400" dirty="0"/>
              </a:p>
            </p:txBody>
          </p:sp>
        </p:grpSp>
        <p:pic>
          <p:nvPicPr>
            <p:cNvPr id="4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1" name="Skupina 70"/>
          <p:cNvGrpSpPr/>
          <p:nvPr/>
        </p:nvGrpSpPr>
        <p:grpSpPr>
          <a:xfrm>
            <a:off x="4139952" y="1052736"/>
            <a:ext cx="1011649" cy="1043757"/>
            <a:chOff x="451105" y="2276872"/>
            <a:chExt cx="1011649" cy="1043757"/>
          </a:xfrm>
        </p:grpSpPr>
        <p:grpSp>
          <p:nvGrpSpPr>
            <p:cNvPr id="72" name="Skupina 71"/>
            <p:cNvGrpSpPr/>
            <p:nvPr/>
          </p:nvGrpSpPr>
          <p:grpSpPr>
            <a:xfrm>
              <a:off x="486451" y="2348880"/>
              <a:ext cx="976303" cy="971749"/>
              <a:chOff x="545649" y="2492896"/>
              <a:chExt cx="976303" cy="971749"/>
            </a:xfrm>
          </p:grpSpPr>
          <p:pic>
            <p:nvPicPr>
              <p:cNvPr id="7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5" name="TextovéPole 74"/>
              <p:cNvSpPr txBox="1"/>
              <p:nvPr/>
            </p:nvSpPr>
            <p:spPr>
              <a:xfrm>
                <a:off x="572910" y="2895327"/>
                <a:ext cx="94904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pštros</a:t>
                </a:r>
                <a:endParaRPr lang="cs-CZ" sz="2400" dirty="0"/>
              </a:p>
            </p:txBody>
          </p:sp>
        </p:grpSp>
        <p:pic>
          <p:nvPicPr>
            <p:cNvPr id="7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6" name="Skupina 75"/>
          <p:cNvGrpSpPr/>
          <p:nvPr/>
        </p:nvGrpSpPr>
        <p:grpSpPr>
          <a:xfrm rot="1605891">
            <a:off x="3240901" y="3510537"/>
            <a:ext cx="1007095" cy="1043757"/>
            <a:chOff x="451105" y="2276872"/>
            <a:chExt cx="1007095" cy="1043757"/>
          </a:xfrm>
        </p:grpSpPr>
        <p:grpSp>
          <p:nvGrpSpPr>
            <p:cNvPr id="77" name="Skupina 7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79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80" name="TextovéPole 79"/>
              <p:cNvSpPr txBox="1"/>
              <p:nvPr/>
            </p:nvSpPr>
            <p:spPr>
              <a:xfrm>
                <a:off x="725673" y="2895327"/>
                <a:ext cx="65594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had</a:t>
                </a:r>
                <a:endParaRPr lang="cs-CZ" sz="2400" dirty="0"/>
              </a:p>
            </p:txBody>
          </p:sp>
        </p:grpSp>
        <p:pic>
          <p:nvPicPr>
            <p:cNvPr id="78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1" name="Skupina 80"/>
          <p:cNvGrpSpPr/>
          <p:nvPr/>
        </p:nvGrpSpPr>
        <p:grpSpPr>
          <a:xfrm>
            <a:off x="3963259" y="2132856"/>
            <a:ext cx="1007095" cy="1043757"/>
            <a:chOff x="451105" y="2276872"/>
            <a:chExt cx="1007095" cy="1043757"/>
          </a:xfrm>
        </p:grpSpPr>
        <p:grpSp>
          <p:nvGrpSpPr>
            <p:cNvPr id="82" name="Skupina 8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8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85" name="TextovéPole 84"/>
              <p:cNvSpPr txBox="1"/>
              <p:nvPr/>
            </p:nvSpPr>
            <p:spPr>
              <a:xfrm>
                <a:off x="614988" y="2895327"/>
                <a:ext cx="87145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černý</a:t>
                </a:r>
                <a:endParaRPr lang="cs-CZ" sz="2400" dirty="0"/>
              </a:p>
            </p:txBody>
          </p:sp>
        </p:grpSp>
        <p:pic>
          <p:nvPicPr>
            <p:cNvPr id="8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6" name="Skupina 85"/>
          <p:cNvGrpSpPr/>
          <p:nvPr/>
        </p:nvGrpSpPr>
        <p:grpSpPr>
          <a:xfrm rot="590373">
            <a:off x="5004048" y="2259911"/>
            <a:ext cx="1007095" cy="1043757"/>
            <a:chOff x="451105" y="2276872"/>
            <a:chExt cx="1007095" cy="1043757"/>
          </a:xfrm>
        </p:grpSpPr>
        <p:grpSp>
          <p:nvGrpSpPr>
            <p:cNvPr id="87" name="Skupina 8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89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90" name="TextovéPole 89"/>
              <p:cNvSpPr txBox="1"/>
              <p:nvPr/>
            </p:nvSpPr>
            <p:spPr>
              <a:xfrm>
                <a:off x="733912" y="2895327"/>
                <a:ext cx="6303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míč</a:t>
                </a:r>
                <a:endParaRPr lang="cs-CZ" sz="2400" dirty="0"/>
              </a:p>
            </p:txBody>
          </p:sp>
        </p:grpSp>
        <p:pic>
          <p:nvPicPr>
            <p:cNvPr id="88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1" name="Skupina 100"/>
          <p:cNvGrpSpPr/>
          <p:nvPr/>
        </p:nvGrpSpPr>
        <p:grpSpPr>
          <a:xfrm rot="20354362">
            <a:off x="4231649" y="3196015"/>
            <a:ext cx="1007095" cy="1043757"/>
            <a:chOff x="451105" y="2276872"/>
            <a:chExt cx="1007095" cy="1043757"/>
          </a:xfrm>
        </p:grpSpPr>
        <p:grpSp>
          <p:nvGrpSpPr>
            <p:cNvPr id="102" name="Skupina 10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0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05" name="TextovéPole 104"/>
              <p:cNvSpPr txBox="1"/>
              <p:nvPr/>
            </p:nvSpPr>
            <p:spPr>
              <a:xfrm>
                <a:off x="733912" y="2895327"/>
                <a:ext cx="67448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tygr</a:t>
                </a:r>
                <a:endParaRPr lang="cs-CZ" sz="2400" dirty="0"/>
              </a:p>
            </p:txBody>
          </p:sp>
        </p:grpSp>
        <p:pic>
          <p:nvPicPr>
            <p:cNvPr id="10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11" name="Skupina 110"/>
          <p:cNvGrpSpPr/>
          <p:nvPr/>
        </p:nvGrpSpPr>
        <p:grpSpPr>
          <a:xfrm>
            <a:off x="5364088" y="1214121"/>
            <a:ext cx="1007095" cy="1043757"/>
            <a:chOff x="451105" y="2276872"/>
            <a:chExt cx="1007095" cy="1043757"/>
          </a:xfrm>
        </p:grpSpPr>
        <p:grpSp>
          <p:nvGrpSpPr>
            <p:cNvPr id="112" name="Skupina 11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1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15" name="TextovéPole 114"/>
              <p:cNvSpPr txBox="1"/>
              <p:nvPr/>
            </p:nvSpPr>
            <p:spPr>
              <a:xfrm>
                <a:off x="671963" y="2895327"/>
                <a:ext cx="702436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křičí</a:t>
                </a:r>
                <a:endParaRPr lang="cs-CZ" sz="2400" dirty="0"/>
              </a:p>
            </p:txBody>
          </p:sp>
        </p:grpSp>
        <p:pic>
          <p:nvPicPr>
            <p:cNvPr id="11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1" name="Skupina 120"/>
          <p:cNvGrpSpPr/>
          <p:nvPr/>
        </p:nvGrpSpPr>
        <p:grpSpPr>
          <a:xfrm>
            <a:off x="5364088" y="4274213"/>
            <a:ext cx="1028743" cy="1043757"/>
            <a:chOff x="450494" y="2276872"/>
            <a:chExt cx="1028743" cy="1043757"/>
          </a:xfrm>
        </p:grpSpPr>
        <p:grpSp>
          <p:nvGrpSpPr>
            <p:cNvPr id="122" name="Skupina 121"/>
            <p:cNvGrpSpPr/>
            <p:nvPr/>
          </p:nvGrpSpPr>
          <p:grpSpPr>
            <a:xfrm>
              <a:off x="450494" y="2348880"/>
              <a:ext cx="1028743" cy="971749"/>
              <a:chOff x="509692" y="2492896"/>
              <a:chExt cx="1028743" cy="971749"/>
            </a:xfrm>
          </p:grpSpPr>
          <p:pic>
            <p:nvPicPr>
              <p:cNvPr id="12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25" name="TextovéPole 124"/>
              <p:cNvSpPr txBox="1"/>
              <p:nvPr/>
            </p:nvSpPr>
            <p:spPr>
              <a:xfrm>
                <a:off x="509692" y="2877968"/>
                <a:ext cx="10287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kuchař</a:t>
                </a:r>
                <a:endParaRPr lang="cs-CZ" sz="2400" dirty="0"/>
              </a:p>
            </p:txBody>
          </p:sp>
        </p:grpSp>
        <p:pic>
          <p:nvPicPr>
            <p:cNvPr id="12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6" name="Skupina 125"/>
          <p:cNvGrpSpPr/>
          <p:nvPr/>
        </p:nvGrpSpPr>
        <p:grpSpPr>
          <a:xfrm>
            <a:off x="7957393" y="2852936"/>
            <a:ext cx="1007095" cy="1043757"/>
            <a:chOff x="451105" y="2276872"/>
            <a:chExt cx="1007095" cy="1043757"/>
          </a:xfrm>
        </p:grpSpPr>
        <p:grpSp>
          <p:nvGrpSpPr>
            <p:cNvPr id="127" name="Skupina 12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29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30" name="TextovéPole 129"/>
              <p:cNvSpPr txBox="1"/>
              <p:nvPr/>
            </p:nvSpPr>
            <p:spPr>
              <a:xfrm>
                <a:off x="653302" y="2895327"/>
                <a:ext cx="79541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malá</a:t>
                </a:r>
                <a:endParaRPr lang="cs-CZ" sz="2400" dirty="0"/>
              </a:p>
            </p:txBody>
          </p:sp>
        </p:grpSp>
        <p:pic>
          <p:nvPicPr>
            <p:cNvPr id="128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1" name="Skupina 130"/>
          <p:cNvGrpSpPr/>
          <p:nvPr/>
        </p:nvGrpSpPr>
        <p:grpSpPr>
          <a:xfrm rot="1538326">
            <a:off x="5692925" y="3177330"/>
            <a:ext cx="1007095" cy="1043757"/>
            <a:chOff x="451105" y="2276872"/>
            <a:chExt cx="1007095" cy="1043757"/>
          </a:xfrm>
        </p:grpSpPr>
        <p:grpSp>
          <p:nvGrpSpPr>
            <p:cNvPr id="132" name="Skupina 13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3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35" name="TextovéPole 134"/>
              <p:cNvSpPr txBox="1"/>
              <p:nvPr/>
            </p:nvSpPr>
            <p:spPr>
              <a:xfrm>
                <a:off x="639912" y="2895327"/>
                <a:ext cx="82747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cvičit</a:t>
                </a:r>
                <a:endParaRPr lang="cs-CZ" sz="2400" dirty="0"/>
              </a:p>
            </p:txBody>
          </p:sp>
        </p:grpSp>
        <p:pic>
          <p:nvPicPr>
            <p:cNvPr id="13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 rot="21191922">
            <a:off x="3005766" y="1274937"/>
            <a:ext cx="1007095" cy="1043757"/>
            <a:chOff x="451105" y="2276872"/>
            <a:chExt cx="1007095" cy="1043757"/>
          </a:xfrm>
        </p:grpSpPr>
        <p:grpSp>
          <p:nvGrpSpPr>
            <p:cNvPr id="37" name="Skupina 3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39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0" name="TextovéPole 39"/>
              <p:cNvSpPr txBox="1"/>
              <p:nvPr/>
            </p:nvSpPr>
            <p:spPr>
              <a:xfrm>
                <a:off x="582311" y="2895327"/>
                <a:ext cx="8659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kniha</a:t>
                </a:r>
                <a:endParaRPr lang="cs-CZ" sz="2400" dirty="0"/>
              </a:p>
            </p:txBody>
          </p:sp>
        </p:grpSp>
        <p:pic>
          <p:nvPicPr>
            <p:cNvPr id="38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56" name="Skupina 55"/>
          <p:cNvGrpSpPr/>
          <p:nvPr/>
        </p:nvGrpSpPr>
        <p:grpSpPr>
          <a:xfrm>
            <a:off x="1691680" y="1190214"/>
            <a:ext cx="1007095" cy="1043757"/>
            <a:chOff x="451105" y="2276872"/>
            <a:chExt cx="1007095" cy="1043757"/>
          </a:xfrm>
        </p:grpSpPr>
        <p:grpSp>
          <p:nvGrpSpPr>
            <p:cNvPr id="57" name="Skupina 5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59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60" name="TextovéPole 59"/>
              <p:cNvSpPr txBox="1"/>
              <p:nvPr/>
            </p:nvSpPr>
            <p:spPr>
              <a:xfrm>
                <a:off x="654319" y="2895327"/>
                <a:ext cx="836255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štěká</a:t>
                </a:r>
                <a:endParaRPr lang="cs-CZ" sz="2400" dirty="0"/>
              </a:p>
            </p:txBody>
          </p:sp>
        </p:grpSp>
        <p:pic>
          <p:nvPicPr>
            <p:cNvPr id="58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6" name="Skupina 135"/>
          <p:cNvGrpSpPr/>
          <p:nvPr/>
        </p:nvGrpSpPr>
        <p:grpSpPr>
          <a:xfrm rot="19689153">
            <a:off x="6211729" y="2175976"/>
            <a:ext cx="1007095" cy="1043757"/>
            <a:chOff x="451105" y="2276872"/>
            <a:chExt cx="1007095" cy="1043757"/>
          </a:xfrm>
        </p:grpSpPr>
        <p:grpSp>
          <p:nvGrpSpPr>
            <p:cNvPr id="137" name="Skupina 13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39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40" name="TextovéPole 139"/>
              <p:cNvSpPr txBox="1"/>
              <p:nvPr/>
            </p:nvSpPr>
            <p:spPr>
              <a:xfrm>
                <a:off x="648728" y="2895328"/>
                <a:ext cx="80983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děda</a:t>
                </a:r>
                <a:endParaRPr lang="cs-CZ" sz="2400" dirty="0"/>
              </a:p>
            </p:txBody>
          </p:sp>
        </p:grpSp>
        <p:pic>
          <p:nvPicPr>
            <p:cNvPr id="138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46" name="Skupina 145"/>
          <p:cNvGrpSpPr/>
          <p:nvPr/>
        </p:nvGrpSpPr>
        <p:grpSpPr>
          <a:xfrm rot="1643034">
            <a:off x="6915853" y="3098072"/>
            <a:ext cx="1007095" cy="1043757"/>
            <a:chOff x="451105" y="2276872"/>
            <a:chExt cx="1007095" cy="1043757"/>
          </a:xfrm>
        </p:grpSpPr>
        <p:grpSp>
          <p:nvGrpSpPr>
            <p:cNvPr id="147" name="Skupina 14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49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50" name="TextovéPole 149"/>
              <p:cNvSpPr txBox="1"/>
              <p:nvPr/>
            </p:nvSpPr>
            <p:spPr>
              <a:xfrm>
                <a:off x="597496" y="2895327"/>
                <a:ext cx="9123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brouk</a:t>
                </a:r>
                <a:endParaRPr lang="cs-CZ" sz="2400" dirty="0"/>
              </a:p>
            </p:txBody>
          </p:sp>
        </p:grpSp>
        <p:pic>
          <p:nvPicPr>
            <p:cNvPr id="148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51" name="Skupina 150"/>
          <p:cNvGrpSpPr/>
          <p:nvPr/>
        </p:nvGrpSpPr>
        <p:grpSpPr>
          <a:xfrm rot="20324829">
            <a:off x="7535239" y="4106853"/>
            <a:ext cx="1007095" cy="1043757"/>
            <a:chOff x="451105" y="2276872"/>
            <a:chExt cx="1007095" cy="1043757"/>
          </a:xfrm>
        </p:grpSpPr>
        <p:grpSp>
          <p:nvGrpSpPr>
            <p:cNvPr id="152" name="Skupina 15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54" name="Picture 4"/>
              <p:cNvPicPr>
                <a:picLocks noChangeAspect="1" noChangeArrowheads="1"/>
              </p:cNvPicPr>
              <p:nvPr/>
            </p:nvPicPr>
            <p:blipFill>
              <a:blip r:embed="rId4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55" name="TextovéPole 154"/>
              <p:cNvSpPr txBox="1"/>
              <p:nvPr/>
            </p:nvSpPr>
            <p:spPr>
              <a:xfrm>
                <a:off x="712431" y="2895327"/>
                <a:ext cx="68243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/>
                  <a:t>teta</a:t>
                </a:r>
                <a:endParaRPr lang="cs-CZ" sz="2400" dirty="0"/>
              </a:p>
            </p:txBody>
          </p:sp>
        </p:grpSp>
        <p:pic>
          <p:nvPicPr>
            <p:cNvPr id="153" name="Picture 4"/>
            <p:cNvPicPr>
              <a:picLocks noChangeAspect="1" noChangeArrowheads="1"/>
            </p:cNvPicPr>
            <p:nvPr/>
          </p:nvPicPr>
          <p:blipFill rotWithShape="1">
            <a:blip r:embed="rId6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6465626" y="4168021"/>
            <a:ext cx="1007095" cy="1043757"/>
            <a:chOff x="6465626" y="4168021"/>
            <a:chExt cx="1007095" cy="1043757"/>
          </a:xfrm>
        </p:grpSpPr>
        <p:grpSp>
          <p:nvGrpSpPr>
            <p:cNvPr id="141" name="Skupina 140"/>
            <p:cNvGrpSpPr/>
            <p:nvPr/>
          </p:nvGrpSpPr>
          <p:grpSpPr>
            <a:xfrm>
              <a:off x="6465626" y="4168021"/>
              <a:ext cx="1007095" cy="1043757"/>
              <a:chOff x="451105" y="2276872"/>
              <a:chExt cx="1007095" cy="1043757"/>
            </a:xfrm>
          </p:grpSpPr>
          <p:grpSp>
            <p:nvGrpSpPr>
              <p:cNvPr id="142" name="Skupina 141"/>
              <p:cNvGrpSpPr/>
              <p:nvPr/>
            </p:nvGrpSpPr>
            <p:grpSpPr>
              <a:xfrm>
                <a:off x="486451" y="2348880"/>
                <a:ext cx="971749" cy="971749"/>
                <a:chOff x="545649" y="2492896"/>
                <a:chExt cx="971749" cy="971749"/>
              </a:xfrm>
            </p:grpSpPr>
            <p:pic>
              <p:nvPicPr>
                <p:cNvPr id="144" name="Picture 4"/>
                <p:cNvPicPr>
                  <a:picLocks noChangeAspect="1" noChangeArrowheads="1"/>
                </p:cNvPicPr>
                <p:nvPr/>
              </p:nvPicPr>
              <p:blipFill>
                <a:blip r:embed="rId4" cstate="print">
                  <a:biLevel thresh="25000"/>
                  <a:extLst>
                    <a:ext uri="{BEBA8EAE-BF5A-486C-A8C5-ECC9F3942E4B}">
                      <a14:imgProps xmlns:a14="http://schemas.microsoft.com/office/drawing/2010/main">
                        <a14:imgLayer r:embed="rId5">
                          <a14:imgEffect>
                            <a14:backgroundRemoval t="0" b="99692" l="0" r="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5649" y="2492896"/>
                  <a:ext cx="971749" cy="97174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145" name="TextovéPole 144"/>
                <p:cNvSpPr txBox="1"/>
                <p:nvPr/>
              </p:nvSpPr>
              <p:spPr>
                <a:xfrm>
                  <a:off x="733912" y="2895327"/>
                  <a:ext cx="184731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endParaRPr lang="cs-CZ" sz="2400" dirty="0"/>
                </a:p>
              </p:txBody>
            </p:sp>
          </p:grpSp>
          <p:pic>
            <p:nvPicPr>
              <p:cNvPr id="143" name="Picture 4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99385" l="0" r="100000">
                            <a14:foregroundMark x1="42769" y1="14462" x2="48615" y2="9538"/>
                            <a14:backgroundMark x1="35385" y1="14462" x2="44308" y2="33231"/>
                            <a14:backgroundMark x1="14154" y1="23385" x2="85231" y2="93846"/>
                            <a14:backgroundMark x1="52615" y1="70154" x2="91692" y2="44923"/>
                            <a14:backgroundMark x1="10769" y1="85538" x2="46769" y2="52000"/>
                            <a14:backgroundMark x1="41846" y1="44923" x2="80308" y2="51385"/>
                            <a14:backgroundMark x1="33846" y1="88000" x2="62462" y2="66154"/>
                            <a14:backgroundMark x1="20615" y1="88923" x2="60000" y2="61231"/>
                            <a14:backgroundMark x1="72308" y1="40615" x2="85231" y2="48923"/>
                            <a14:backgroundMark x1="28923" y1="26769" x2="36308" y2="38154"/>
                            <a14:backgroundMark x1="46769" y1="34154" x2="51077" y2="33231"/>
                            <a14:backgroundMark x1="37846" y1="8000" x2="42769" y2="40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3771" b="54836"/>
              <a:stretch/>
            </p:blipFill>
            <p:spPr bwMode="auto">
              <a:xfrm>
                <a:off x="451105" y="2276872"/>
                <a:ext cx="676985" cy="461665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56" name="TextovéPole 155"/>
            <p:cNvSpPr txBox="1"/>
            <p:nvPr/>
          </p:nvSpPr>
          <p:spPr>
            <a:xfrm rot="442336">
              <a:off x="6552945" y="4638038"/>
              <a:ext cx="83388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papír</a:t>
              </a:r>
              <a:endParaRPr lang="cs-CZ" sz="2400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2385697" y="262389"/>
            <a:ext cx="4812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vybarvi podstatná jména</a:t>
            </a:r>
            <a:endParaRPr lang="cs-CZ" sz="36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grayscl/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923" r="100000">
                        <a14:foregroundMark x1="32615" y1="15385" x2="29231" y2="11077"/>
                        <a14:foregroundMark x1="28923" y1="9231" x2="28923" y2="8000"/>
                        <a14:foregroundMark x1="49231" y1="10769" x2="48308" y2="3385"/>
                        <a14:foregroundMark x1="70769" y1="13231" x2="74462" y2="6769"/>
                        <a14:foregroundMark x1="83385" y1="41538" x2="95692" y2="36923"/>
                        <a14:foregroundMark x1="70769" y1="85231" x2="75385" y2="91385"/>
                        <a14:backgroundMark x1="26154" y1="18769" x2="4308" y2="21538"/>
                        <a14:backgroundMark x1="55692" y1="14462" x2="63385" y2="15077"/>
                        <a14:backgroundMark x1="75077" y1="16308" x2="87385" y2="22154"/>
                        <a14:backgroundMark x1="87077" y1="48923" x2="92000" y2="49538"/>
                        <a14:backgroundMark x1="86462" y1="74154" x2="88000" y2="74462"/>
                        <a14:backgroundMark x1="76615" y1="82769" x2="79077" y2="83077"/>
                        <a14:backgroundMark x1="61231" y1="85538" x2="67077" y2="93231"/>
                        <a14:backgroundMark x1="47385" y1="86154" x2="49231" y2="91385"/>
                        <a14:backgroundMark x1="35077" y1="84923" x2="30154" y2="92000"/>
                        <a14:backgroundMark x1="18462" y1="75692" x2="10462" y2="90154"/>
                        <a14:backgroundMark x1="15385" y1="58769" x2="6462" y2="64000"/>
                        <a14:backgroundMark x1="18462" y1="40615" x2="18462" y2="38154"/>
                        <a14:backgroundMark x1="18769" y1="33538" x2="14154" y2="24923"/>
                        <a14:backgroundMark x1="18462" y1="24923" x2="30154" y2="21231"/>
                        <a14:backgroundMark x1="72615" y1="15385" x2="73846" y2="23692"/>
                        <a14:backgroundMark x1="74462" y1="23385" x2="76923" y2="25231"/>
                        <a14:backgroundMark x1="64923" y1="82462" x2="70462" y2="86769"/>
                        <a14:backgroundMark x1="71077" y1="90769" x2="74462" y2="90769"/>
                        <a14:backgroundMark x1="72615" y1="76308" x2="70462" y2="82154"/>
                        <a14:backgroundMark x1="48000" y1="82769" x2="52923" y2="85846"/>
                        <a14:backgroundMark x1="72923" y1="84615" x2="74769" y2="91077"/>
                        <a14:backgroundMark x1="78154" y1="92615" x2="76308" y2="88923"/>
                        <a14:backgroundMark x1="94154" y1="40923" x2="92923" y2="38154"/>
                        <a14:backgroundMark x1="93846" y1="35077" x2="96000" y2="38462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6615"/>
            <a:ext cx="2028249" cy="2028249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10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89538" l="0" r="100000">
                        <a14:backgroundMark x1="44308" y1="61538" x2="54462" y2="64000"/>
                        <a14:backgroundMark x1="44923" y1="61231" x2="54462" y2="6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626" y="393214"/>
            <a:ext cx="1338809" cy="1338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6" name="TextovéPole 115"/>
          <p:cNvSpPr txBox="1"/>
          <p:nvPr/>
        </p:nvSpPr>
        <p:spPr>
          <a:xfrm>
            <a:off x="3916532" y="44624"/>
            <a:ext cx="131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5160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8" b="100000" l="0" r="100000">
                        <a14:foregroundMark x1="8923" y1="29231" x2="63692" y2="11077"/>
                        <a14:foregroundMark x1="62769" y1="8615" x2="82154" y2="77846"/>
                        <a14:foregroundMark x1="75385" y1="19385" x2="91692" y2="34154"/>
                        <a14:foregroundMark x1="82154" y1="76923" x2="49538" y2="86769"/>
                        <a14:foregroundMark x1="51692" y1="89846" x2="36308" y2="84308"/>
                        <a14:foregroundMark x1="31385" y1="21231" x2="31385" y2="21231"/>
                        <a14:foregroundMark x1="31385" y1="32923" x2="44923" y2="62462"/>
                        <a14:foregroundMark x1="5538" y1="54462" x2="25846" y2="73231"/>
                        <a14:foregroundMark x1="55077" y1="60308" x2="40923" y2="676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39852"/>
            <a:ext cx="1111921" cy="1111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biLevel thresh="25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8154" l="0" r="100000">
                        <a14:foregroundMark x1="28308" y1="68923" x2="44615" y2="50462"/>
                        <a14:foregroundMark x1="26154" y1="55385" x2="29538" y2="59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3981">
            <a:off x="3816275" y="624011"/>
            <a:ext cx="1577347" cy="1380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biLevel thresh="25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9692" l="0" r="100000">
                        <a14:backgroundMark x1="26154" y1="25231" x2="35385" y2="123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64" y="764704"/>
            <a:ext cx="2848700" cy="284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Kosoúhelník 5"/>
          <p:cNvSpPr/>
          <p:nvPr/>
        </p:nvSpPr>
        <p:spPr>
          <a:xfrm>
            <a:off x="5334" y="4005064"/>
            <a:ext cx="9138666" cy="2852936"/>
          </a:xfrm>
          <a:prstGeom prst="parallelogram">
            <a:avLst/>
          </a:prstGeom>
          <a:solidFill>
            <a:schemeClr val="bg1">
              <a:lumMod val="8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7" name="Ovál 156"/>
          <p:cNvSpPr/>
          <p:nvPr/>
        </p:nvSpPr>
        <p:spPr>
          <a:xfrm>
            <a:off x="3459015" y="1700807"/>
            <a:ext cx="2265113" cy="1814315"/>
          </a:xfrm>
          <a:prstGeom prst="ellipse">
            <a:avLst/>
          </a:prstGeom>
          <a:noFill/>
          <a:ln w="762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0" name="Ovál 159"/>
          <p:cNvSpPr/>
          <p:nvPr/>
        </p:nvSpPr>
        <p:spPr>
          <a:xfrm>
            <a:off x="6156176" y="1700807"/>
            <a:ext cx="2265113" cy="1814315"/>
          </a:xfrm>
          <a:prstGeom prst="ellipse">
            <a:avLst/>
          </a:prstGeom>
          <a:noFill/>
          <a:ln w="762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Lichoběžník 118"/>
          <p:cNvSpPr/>
          <p:nvPr/>
        </p:nvSpPr>
        <p:spPr>
          <a:xfrm rot="10800000">
            <a:off x="6084168" y="2564903"/>
            <a:ext cx="2407824" cy="2232248"/>
          </a:xfrm>
          <a:prstGeom prst="trapezoid">
            <a:avLst>
              <a:gd name="adj" fmla="val 16347"/>
            </a:avLst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Lichoběžník 117"/>
          <p:cNvSpPr/>
          <p:nvPr/>
        </p:nvSpPr>
        <p:spPr>
          <a:xfrm rot="10800000">
            <a:off x="3388312" y="2564903"/>
            <a:ext cx="2407824" cy="2232248"/>
          </a:xfrm>
          <a:prstGeom prst="trapezoid">
            <a:avLst>
              <a:gd name="adj" fmla="val 16347"/>
            </a:avLst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755576" y="1700807"/>
            <a:ext cx="2265113" cy="1814315"/>
          </a:xfrm>
          <a:prstGeom prst="ellipse">
            <a:avLst/>
          </a:prstGeom>
          <a:noFill/>
          <a:ln w="762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Lichoběžník 11"/>
          <p:cNvSpPr/>
          <p:nvPr/>
        </p:nvSpPr>
        <p:spPr>
          <a:xfrm rot="10800000">
            <a:off x="683567" y="2564903"/>
            <a:ext cx="2407824" cy="2232248"/>
          </a:xfrm>
          <a:prstGeom prst="trapezoid">
            <a:avLst>
              <a:gd name="adj" fmla="val 16347"/>
            </a:avLst>
          </a:prstGeom>
          <a:solidFill>
            <a:schemeClr val="bg1"/>
          </a:solidFill>
          <a:ln w="19050">
            <a:solidFill>
              <a:schemeClr val="tx1"/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 rot="20746663">
            <a:off x="211761" y="5661900"/>
            <a:ext cx="1007095" cy="1043757"/>
            <a:chOff x="451105" y="2276872"/>
            <a:chExt cx="1007095" cy="1043757"/>
          </a:xfrm>
        </p:grpSpPr>
        <p:grpSp>
          <p:nvGrpSpPr>
            <p:cNvPr id="4" name="Skupina 3"/>
            <p:cNvGrpSpPr/>
            <p:nvPr/>
          </p:nvGrpSpPr>
          <p:grpSpPr>
            <a:xfrm>
              <a:off x="467544" y="2348880"/>
              <a:ext cx="990656" cy="971749"/>
              <a:chOff x="526742" y="2492896"/>
              <a:chExt cx="990656" cy="971749"/>
            </a:xfrm>
          </p:grpSpPr>
          <p:pic>
            <p:nvPicPr>
              <p:cNvPr id="3076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526742" y="2895327"/>
                <a:ext cx="948914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postel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 rot="484223">
            <a:off x="5512849" y="5510749"/>
            <a:ext cx="1007095" cy="1043757"/>
            <a:chOff x="451105" y="2276872"/>
            <a:chExt cx="1007095" cy="1043757"/>
          </a:xfrm>
        </p:grpSpPr>
        <p:grpSp>
          <p:nvGrpSpPr>
            <p:cNvPr id="17" name="Skupina 1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9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653302" y="2895327"/>
                <a:ext cx="72878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kotě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8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1" name="Skupina 70"/>
          <p:cNvGrpSpPr/>
          <p:nvPr/>
        </p:nvGrpSpPr>
        <p:grpSpPr>
          <a:xfrm>
            <a:off x="4856495" y="4855376"/>
            <a:ext cx="1011649" cy="1043757"/>
            <a:chOff x="451105" y="2276872"/>
            <a:chExt cx="1011649" cy="1043757"/>
          </a:xfrm>
        </p:grpSpPr>
        <p:grpSp>
          <p:nvGrpSpPr>
            <p:cNvPr id="72" name="Skupina 71"/>
            <p:cNvGrpSpPr/>
            <p:nvPr/>
          </p:nvGrpSpPr>
          <p:grpSpPr>
            <a:xfrm>
              <a:off x="486451" y="2348880"/>
              <a:ext cx="976303" cy="971749"/>
              <a:chOff x="545649" y="2492896"/>
              <a:chExt cx="976303" cy="971749"/>
            </a:xfrm>
          </p:grpSpPr>
          <p:pic>
            <p:nvPicPr>
              <p:cNvPr id="74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75" name="TextovéPole 74"/>
              <p:cNvSpPr txBox="1"/>
              <p:nvPr/>
            </p:nvSpPr>
            <p:spPr>
              <a:xfrm>
                <a:off x="572910" y="2895327"/>
                <a:ext cx="949042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pštros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73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6" name="Skupina 75"/>
          <p:cNvGrpSpPr/>
          <p:nvPr/>
        </p:nvGrpSpPr>
        <p:grpSpPr>
          <a:xfrm rot="1605891">
            <a:off x="1183678" y="5544066"/>
            <a:ext cx="1007095" cy="1043757"/>
            <a:chOff x="451105" y="2276872"/>
            <a:chExt cx="1007095" cy="1043757"/>
          </a:xfrm>
        </p:grpSpPr>
        <p:grpSp>
          <p:nvGrpSpPr>
            <p:cNvPr id="77" name="Skupina 7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79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80" name="TextovéPole 79"/>
              <p:cNvSpPr txBox="1"/>
              <p:nvPr/>
            </p:nvSpPr>
            <p:spPr>
              <a:xfrm>
                <a:off x="725673" y="2895327"/>
                <a:ext cx="655949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had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78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6" name="Skupina 85"/>
          <p:cNvGrpSpPr/>
          <p:nvPr/>
        </p:nvGrpSpPr>
        <p:grpSpPr>
          <a:xfrm rot="20843837">
            <a:off x="6291440" y="5641097"/>
            <a:ext cx="1007095" cy="1043757"/>
            <a:chOff x="451105" y="2276872"/>
            <a:chExt cx="1007095" cy="1043757"/>
          </a:xfrm>
        </p:grpSpPr>
        <p:grpSp>
          <p:nvGrpSpPr>
            <p:cNvPr id="87" name="Skupina 8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89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90" name="TextovéPole 89"/>
              <p:cNvSpPr txBox="1"/>
              <p:nvPr/>
            </p:nvSpPr>
            <p:spPr>
              <a:xfrm>
                <a:off x="733912" y="2895327"/>
                <a:ext cx="6303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míč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88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01" name="Skupina 100"/>
          <p:cNvGrpSpPr/>
          <p:nvPr/>
        </p:nvGrpSpPr>
        <p:grpSpPr>
          <a:xfrm rot="20354362">
            <a:off x="2836549" y="5589828"/>
            <a:ext cx="1007095" cy="1043757"/>
            <a:chOff x="451105" y="2276872"/>
            <a:chExt cx="1007095" cy="1043757"/>
          </a:xfrm>
        </p:grpSpPr>
        <p:grpSp>
          <p:nvGrpSpPr>
            <p:cNvPr id="102" name="Skupina 10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04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05" name="TextovéPole 104"/>
              <p:cNvSpPr txBox="1"/>
              <p:nvPr/>
            </p:nvSpPr>
            <p:spPr>
              <a:xfrm>
                <a:off x="733912" y="2895327"/>
                <a:ext cx="67448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tygr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03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21" name="Skupina 120"/>
          <p:cNvGrpSpPr/>
          <p:nvPr/>
        </p:nvGrpSpPr>
        <p:grpSpPr>
          <a:xfrm>
            <a:off x="7071649" y="5683109"/>
            <a:ext cx="1028743" cy="1043757"/>
            <a:chOff x="450494" y="2276872"/>
            <a:chExt cx="1028743" cy="1043757"/>
          </a:xfrm>
        </p:grpSpPr>
        <p:grpSp>
          <p:nvGrpSpPr>
            <p:cNvPr id="122" name="Skupina 121"/>
            <p:cNvGrpSpPr/>
            <p:nvPr/>
          </p:nvGrpSpPr>
          <p:grpSpPr>
            <a:xfrm>
              <a:off x="450494" y="2348880"/>
              <a:ext cx="1028743" cy="971749"/>
              <a:chOff x="509692" y="2492896"/>
              <a:chExt cx="1028743" cy="971749"/>
            </a:xfrm>
          </p:grpSpPr>
          <p:pic>
            <p:nvPicPr>
              <p:cNvPr id="124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25" name="TextovéPole 124"/>
              <p:cNvSpPr txBox="1"/>
              <p:nvPr/>
            </p:nvSpPr>
            <p:spPr>
              <a:xfrm>
                <a:off x="509692" y="2877968"/>
                <a:ext cx="10287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kuchař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23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6" name="Skupina 135"/>
          <p:cNvGrpSpPr/>
          <p:nvPr/>
        </p:nvGrpSpPr>
        <p:grpSpPr>
          <a:xfrm rot="19689153">
            <a:off x="4589472" y="5698835"/>
            <a:ext cx="1007095" cy="1043757"/>
            <a:chOff x="451105" y="2276872"/>
            <a:chExt cx="1007095" cy="1043757"/>
          </a:xfrm>
        </p:grpSpPr>
        <p:grpSp>
          <p:nvGrpSpPr>
            <p:cNvPr id="137" name="Skupina 13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39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40" name="TextovéPole 139"/>
              <p:cNvSpPr txBox="1"/>
              <p:nvPr/>
            </p:nvSpPr>
            <p:spPr>
              <a:xfrm>
                <a:off x="648728" y="2895328"/>
                <a:ext cx="80983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děda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38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46" name="Skupina 145"/>
          <p:cNvGrpSpPr/>
          <p:nvPr/>
        </p:nvGrpSpPr>
        <p:grpSpPr>
          <a:xfrm rot="1643034">
            <a:off x="5829564" y="4682248"/>
            <a:ext cx="1007095" cy="1043757"/>
            <a:chOff x="451105" y="2276872"/>
            <a:chExt cx="1007095" cy="1043757"/>
          </a:xfrm>
        </p:grpSpPr>
        <p:grpSp>
          <p:nvGrpSpPr>
            <p:cNvPr id="147" name="Skupina 14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49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50" name="TextovéPole 149"/>
              <p:cNvSpPr txBox="1"/>
              <p:nvPr/>
            </p:nvSpPr>
            <p:spPr>
              <a:xfrm>
                <a:off x="597496" y="2895327"/>
                <a:ext cx="91230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brouk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48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51" name="Skupina 150"/>
          <p:cNvGrpSpPr/>
          <p:nvPr/>
        </p:nvGrpSpPr>
        <p:grpSpPr>
          <a:xfrm rot="20324829">
            <a:off x="550463" y="4974511"/>
            <a:ext cx="1007095" cy="1043757"/>
            <a:chOff x="451105" y="2276872"/>
            <a:chExt cx="1007095" cy="1043757"/>
          </a:xfrm>
        </p:grpSpPr>
        <p:grpSp>
          <p:nvGrpSpPr>
            <p:cNvPr id="152" name="Skupina 15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54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55" name="TextovéPole 154"/>
              <p:cNvSpPr txBox="1"/>
              <p:nvPr/>
            </p:nvSpPr>
            <p:spPr>
              <a:xfrm>
                <a:off x="712431" y="2895327"/>
                <a:ext cx="682431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teta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53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3780929" y="5711731"/>
            <a:ext cx="1007095" cy="1043757"/>
            <a:chOff x="6465626" y="4168021"/>
            <a:chExt cx="1007095" cy="1043757"/>
          </a:xfrm>
        </p:grpSpPr>
        <p:grpSp>
          <p:nvGrpSpPr>
            <p:cNvPr id="141" name="Skupina 140"/>
            <p:cNvGrpSpPr/>
            <p:nvPr/>
          </p:nvGrpSpPr>
          <p:grpSpPr>
            <a:xfrm>
              <a:off x="6465626" y="4168021"/>
              <a:ext cx="1007095" cy="1043757"/>
              <a:chOff x="451105" y="2276872"/>
              <a:chExt cx="1007095" cy="1043757"/>
            </a:xfrm>
          </p:grpSpPr>
          <p:grpSp>
            <p:nvGrpSpPr>
              <p:cNvPr id="142" name="Skupina 141"/>
              <p:cNvGrpSpPr/>
              <p:nvPr/>
            </p:nvGrpSpPr>
            <p:grpSpPr>
              <a:xfrm>
                <a:off x="486451" y="2348880"/>
                <a:ext cx="971749" cy="971749"/>
                <a:chOff x="545649" y="2492896"/>
                <a:chExt cx="971749" cy="971749"/>
              </a:xfrm>
            </p:grpSpPr>
            <p:pic>
              <p:nvPicPr>
                <p:cNvPr id="144" name="Picture 4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biLevel thresh="25000"/>
                  <a:extLst>
                    <a:ext uri="{BEBA8EAE-BF5A-486C-A8C5-ECC9F3942E4B}">
                      <a14:imgProps xmlns:a14="http://schemas.microsoft.com/office/drawing/2010/main">
                        <a14:imgLayer r:embed="rId9">
                          <a14:imgEffect>
                            <a14:backgroundRemoval t="0" b="99692" l="0" r="100000"/>
                          </a14:imgEffect>
                        </a14:imgLayer>
                      </a14:imgProps>
                    </a:ex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5649" y="2492896"/>
                  <a:ext cx="971749" cy="971749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sp>
              <p:nvSpPr>
                <p:cNvPr id="145" name="TextovéPole 144"/>
                <p:cNvSpPr txBox="1"/>
                <p:nvPr/>
              </p:nvSpPr>
              <p:spPr>
                <a:xfrm>
                  <a:off x="733912" y="2895327"/>
                  <a:ext cx="184731" cy="461665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endParaRPr lang="cs-CZ" sz="2400" dirty="0">
                    <a:solidFill>
                      <a:prstClr val="black"/>
                    </a:solidFill>
                  </a:endParaRPr>
                </a:p>
              </p:txBody>
            </p:sp>
          </p:grpSp>
          <p:pic>
            <p:nvPicPr>
              <p:cNvPr id="143" name="Picture 4"/>
              <p:cNvPicPr>
                <a:picLocks noChangeAspect="1" noChangeArrowheads="1"/>
              </p:cNvPicPr>
              <p:nvPr/>
            </p:nvPicPr>
            <p:blipFill rotWithShape="1">
              <a:blip r:embed="rId10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0" b="99385" l="0" r="100000">
                            <a14:foregroundMark x1="42769" y1="14462" x2="48615" y2="9538"/>
                            <a14:backgroundMark x1="35385" y1="14462" x2="44308" y2="33231"/>
                            <a14:backgroundMark x1="14154" y1="23385" x2="85231" y2="93846"/>
                            <a14:backgroundMark x1="52615" y1="70154" x2="91692" y2="44923"/>
                            <a14:backgroundMark x1="10769" y1="85538" x2="46769" y2="52000"/>
                            <a14:backgroundMark x1="41846" y1="44923" x2="80308" y2="51385"/>
                            <a14:backgroundMark x1="33846" y1="88000" x2="62462" y2="66154"/>
                            <a14:backgroundMark x1="20615" y1="88923" x2="60000" y2="61231"/>
                            <a14:backgroundMark x1="72308" y1="40615" x2="85231" y2="48923"/>
                            <a14:backgroundMark x1="28923" y1="26769" x2="36308" y2="38154"/>
                            <a14:backgroundMark x1="46769" y1="34154" x2="51077" y2="33231"/>
                            <a14:backgroundMark x1="37846" y1="8000" x2="42769" y2="40000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33771" b="54836"/>
              <a:stretch/>
            </p:blipFill>
            <p:spPr bwMode="auto">
              <a:xfrm>
                <a:off x="451105" y="2276872"/>
                <a:ext cx="676985" cy="461665"/>
              </a:xfrm>
              <a:prstGeom prst="rect">
                <a:avLst/>
              </a:prstGeom>
              <a:noFill/>
              <a:ln>
                <a:noFill/>
              </a:ln>
              <a:effectLst/>
              <a:scene3d>
                <a:camera prst="orthographicFront">
                  <a:rot lat="0" lon="10800000" rev="0"/>
                </a:camera>
                <a:lightRig rig="threePt" dir="t"/>
              </a:scene3d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156" name="TextovéPole 155"/>
            <p:cNvSpPr txBox="1"/>
            <p:nvPr/>
          </p:nvSpPr>
          <p:spPr>
            <a:xfrm rot="442336">
              <a:off x="6552945" y="4638038"/>
              <a:ext cx="83388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prstClr val="black"/>
                  </a:solidFill>
                </a:rPr>
                <a:t>papír</a:t>
              </a:r>
              <a:endParaRPr lang="cs-CZ" sz="2400" dirty="0">
                <a:solidFill>
                  <a:prstClr val="black"/>
                </a:solidFill>
              </a:endParaRP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794681" y="190380"/>
            <a:ext cx="74178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solidFill>
                  <a:prstClr val="black"/>
                </a:solidFill>
              </a:rPr>
              <a:t>vybarvi a roztřiď jablíčka do </a:t>
            </a:r>
            <a:r>
              <a:rPr lang="cs-CZ" sz="3600" dirty="0" smtClean="0">
                <a:solidFill>
                  <a:prstClr val="black"/>
                </a:solidFill>
              </a:rPr>
              <a:t>košů - opiš</a:t>
            </a:r>
            <a:endParaRPr lang="cs-CZ" sz="3600" dirty="0">
              <a:solidFill>
                <a:prstClr val="black"/>
              </a:solidFill>
            </a:endParaRPr>
          </a:p>
        </p:txBody>
      </p:sp>
      <p:grpSp>
        <p:nvGrpSpPr>
          <p:cNvPr id="36" name="Skupina 35"/>
          <p:cNvGrpSpPr/>
          <p:nvPr/>
        </p:nvGrpSpPr>
        <p:grpSpPr>
          <a:xfrm rot="294319">
            <a:off x="3578652" y="4849562"/>
            <a:ext cx="1007095" cy="1043757"/>
            <a:chOff x="451105" y="2276872"/>
            <a:chExt cx="1007095" cy="1043757"/>
          </a:xfrm>
        </p:grpSpPr>
        <p:grpSp>
          <p:nvGrpSpPr>
            <p:cNvPr id="37" name="Skupina 36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39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40" name="TextovéPole 39"/>
              <p:cNvSpPr txBox="1"/>
              <p:nvPr/>
            </p:nvSpPr>
            <p:spPr>
              <a:xfrm>
                <a:off x="582311" y="2895327"/>
                <a:ext cx="865943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kniha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38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 rot="562874">
            <a:off x="7519019" y="4974439"/>
            <a:ext cx="1007095" cy="1043757"/>
            <a:chOff x="451105" y="2276872"/>
            <a:chExt cx="1007095" cy="1043757"/>
          </a:xfrm>
        </p:grpSpPr>
        <p:grpSp>
          <p:nvGrpSpPr>
            <p:cNvPr id="32" name="Skupina 31"/>
            <p:cNvGrpSpPr/>
            <p:nvPr/>
          </p:nvGrpSpPr>
          <p:grpSpPr>
            <a:xfrm>
              <a:off x="451105" y="2348880"/>
              <a:ext cx="1007095" cy="971749"/>
              <a:chOff x="510303" y="2492896"/>
              <a:chExt cx="1007095" cy="971749"/>
            </a:xfrm>
          </p:grpSpPr>
          <p:pic>
            <p:nvPicPr>
              <p:cNvPr id="34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5" name="TextovéPole 34"/>
              <p:cNvSpPr txBox="1"/>
              <p:nvPr/>
            </p:nvSpPr>
            <p:spPr>
              <a:xfrm>
                <a:off x="510303" y="2895327"/>
                <a:ext cx="987258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zedník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33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7" name="TextovéPole 26"/>
          <p:cNvSpPr txBox="1"/>
          <p:nvPr/>
        </p:nvSpPr>
        <p:spPr>
          <a:xfrm>
            <a:off x="1392120" y="1753652"/>
            <a:ext cx="10724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osoby</a:t>
            </a:r>
            <a:endParaRPr lang="cs-CZ" sz="2800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3995936" y="1753652"/>
            <a:ext cx="11771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zvířata</a:t>
            </a:r>
            <a:endParaRPr lang="cs-CZ" sz="2800" dirty="0"/>
          </a:p>
        </p:txBody>
      </p:sp>
      <p:sp>
        <p:nvSpPr>
          <p:cNvPr id="163" name="TextovéPole 162"/>
          <p:cNvSpPr txBox="1"/>
          <p:nvPr/>
        </p:nvSpPr>
        <p:spPr>
          <a:xfrm>
            <a:off x="6923210" y="1753652"/>
            <a:ext cx="7712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věci</a:t>
            </a:r>
            <a:endParaRPr lang="cs-CZ" sz="2800" dirty="0"/>
          </a:p>
        </p:txBody>
      </p:sp>
      <p:grpSp>
        <p:nvGrpSpPr>
          <p:cNvPr id="21" name="Skupina 20"/>
          <p:cNvGrpSpPr/>
          <p:nvPr/>
        </p:nvGrpSpPr>
        <p:grpSpPr>
          <a:xfrm rot="21401826">
            <a:off x="1966043" y="5715844"/>
            <a:ext cx="1032744" cy="1043757"/>
            <a:chOff x="451105" y="2276872"/>
            <a:chExt cx="1032744" cy="1043757"/>
          </a:xfrm>
        </p:grpSpPr>
        <p:grpSp>
          <p:nvGrpSpPr>
            <p:cNvPr id="22" name="Skupina 21"/>
            <p:cNvGrpSpPr/>
            <p:nvPr/>
          </p:nvGrpSpPr>
          <p:grpSpPr>
            <a:xfrm>
              <a:off x="486451" y="2348880"/>
              <a:ext cx="997398" cy="971749"/>
              <a:chOff x="545649" y="2492896"/>
              <a:chExt cx="997398" cy="971749"/>
            </a:xfrm>
          </p:grpSpPr>
          <p:pic>
            <p:nvPicPr>
              <p:cNvPr id="24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25" name="TextovéPole 24"/>
              <p:cNvSpPr txBox="1"/>
              <p:nvPr/>
            </p:nvSpPr>
            <p:spPr>
              <a:xfrm>
                <a:off x="572910" y="2895327"/>
                <a:ext cx="970137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máma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23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131" name="Skupina 130"/>
          <p:cNvGrpSpPr/>
          <p:nvPr/>
        </p:nvGrpSpPr>
        <p:grpSpPr>
          <a:xfrm rot="1538326">
            <a:off x="2236541" y="4769488"/>
            <a:ext cx="1007095" cy="1043757"/>
            <a:chOff x="451105" y="2276872"/>
            <a:chExt cx="1007095" cy="1043757"/>
          </a:xfrm>
        </p:grpSpPr>
        <p:grpSp>
          <p:nvGrpSpPr>
            <p:cNvPr id="132" name="Skupina 131"/>
            <p:cNvGrpSpPr/>
            <p:nvPr/>
          </p:nvGrpSpPr>
          <p:grpSpPr>
            <a:xfrm>
              <a:off x="486451" y="2348880"/>
              <a:ext cx="971749" cy="971749"/>
              <a:chOff x="545649" y="2492896"/>
              <a:chExt cx="971749" cy="971749"/>
            </a:xfrm>
          </p:grpSpPr>
          <p:pic>
            <p:nvPicPr>
              <p:cNvPr id="134" name="Picture 4"/>
              <p:cNvPicPr>
                <a:picLocks noChangeAspect="1" noChangeArrowheads="1"/>
              </p:cNvPicPr>
              <p:nvPr/>
            </p:nvPicPr>
            <p:blipFill>
              <a:blip r:embed="rId8" cstate="print">
                <a:biLevel thresh="25000"/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99692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45649" y="2492896"/>
                <a:ext cx="971749" cy="97174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135" name="TextovéPole 134"/>
              <p:cNvSpPr txBox="1"/>
              <p:nvPr/>
            </p:nvSpPr>
            <p:spPr>
              <a:xfrm>
                <a:off x="608013" y="2895327"/>
                <a:ext cx="891270" cy="4616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400" dirty="0" smtClean="0">
                    <a:solidFill>
                      <a:prstClr val="black"/>
                    </a:solidFill>
                  </a:rPr>
                  <a:t>lavice</a:t>
                </a:r>
                <a:endParaRPr lang="cs-CZ" sz="2400" dirty="0">
                  <a:solidFill>
                    <a:prstClr val="black"/>
                  </a:solidFill>
                </a:endParaRPr>
              </a:p>
            </p:txBody>
          </p:sp>
        </p:grpSp>
        <p:pic>
          <p:nvPicPr>
            <p:cNvPr id="133" name="Picture 4"/>
            <p:cNvPicPr>
              <a:picLocks noChangeAspect="1" noChangeArrowheads="1"/>
            </p:cNvPicPr>
            <p:nvPr/>
          </p:nvPicPr>
          <p:blipFill rotWithShape="1">
            <a:blip r:embed="rId10" cstate="print">
              <a:biLevel thresh="25000"/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0" b="99385" l="0" r="100000">
                          <a14:foregroundMark x1="42769" y1="14462" x2="48615" y2="9538"/>
                          <a14:backgroundMark x1="35385" y1="14462" x2="44308" y2="33231"/>
                          <a14:backgroundMark x1="14154" y1="23385" x2="85231" y2="93846"/>
                          <a14:backgroundMark x1="52615" y1="70154" x2="91692" y2="44923"/>
                          <a14:backgroundMark x1="10769" y1="85538" x2="46769" y2="52000"/>
                          <a14:backgroundMark x1="41846" y1="44923" x2="80308" y2="51385"/>
                          <a14:backgroundMark x1="33846" y1="88000" x2="62462" y2="66154"/>
                          <a14:backgroundMark x1="20615" y1="88923" x2="60000" y2="61231"/>
                          <a14:backgroundMark x1="72308" y1="40615" x2="85231" y2="48923"/>
                          <a14:backgroundMark x1="28923" y1="26769" x2="36308" y2="38154"/>
                          <a14:backgroundMark x1="46769" y1="34154" x2="51077" y2="33231"/>
                          <a14:backgroundMark x1="37846" y1="8000" x2="42769" y2="400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71" b="54836"/>
            <a:stretch/>
          </p:blipFill>
          <p:spPr bwMode="auto">
            <a:xfrm>
              <a:off x="451105" y="2276872"/>
              <a:ext cx="676985" cy="461665"/>
            </a:xfrm>
            <a:prstGeom prst="rect">
              <a:avLst/>
            </a:prstGeom>
            <a:noFill/>
            <a:ln>
              <a:noFill/>
            </a:ln>
            <a:effectLst/>
            <a:scene3d>
              <a:camera prst="orthographicFront">
                <a:rot lat="0" lon="10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8" name="TextovéPole 97"/>
          <p:cNvSpPr txBox="1"/>
          <p:nvPr/>
        </p:nvSpPr>
        <p:spPr>
          <a:xfrm>
            <a:off x="3916532" y="-27384"/>
            <a:ext cx="1310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1380900" y="2132856"/>
            <a:ext cx="10308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(modře)</a:t>
            </a:r>
            <a:endParaRPr lang="cs-CZ" sz="20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3995936" y="2204864"/>
            <a:ext cx="11751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(červeně)</a:t>
            </a:r>
            <a:endParaRPr lang="cs-CZ" sz="20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6796697" y="2204864"/>
            <a:ext cx="10156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(zeleně)</a:t>
            </a:r>
            <a:endParaRPr lang="cs-CZ" sz="2000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034168" y="2996952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1043608" y="3429000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1043608" y="3861048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1043608" y="4293096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6440863" y="2996952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6450303" y="3429000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6450303" y="3861048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6450303" y="4293096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3776567" y="2996952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3786007" y="3429000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>
            <a:off x="3786007" y="3861048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3786007" y="4293096"/>
            <a:ext cx="16500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6776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1369</TotalTime>
  <Words>504</Words>
  <Application>Microsoft Office PowerPoint</Application>
  <PresentationFormat>Předvádění na obrazovce (4:3)</PresentationFormat>
  <Paragraphs>184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11</vt:i4>
      </vt:variant>
    </vt:vector>
  </HeadingPairs>
  <TitlesOfParts>
    <vt:vector size="14" baseType="lpstr">
      <vt:lpstr>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79</cp:revision>
  <dcterms:created xsi:type="dcterms:W3CDTF">2012-02-23T08:12:02Z</dcterms:created>
  <dcterms:modified xsi:type="dcterms:W3CDTF">2012-04-04T15:32:27Z</dcterms:modified>
</cp:coreProperties>
</file>