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5"/>
  </p:notesMasterIdLst>
  <p:sldIdLst>
    <p:sldId id="302" r:id="rId2"/>
    <p:sldId id="303" r:id="rId3"/>
    <p:sldId id="279" r:id="rId4"/>
    <p:sldId id="273" r:id="rId5"/>
    <p:sldId id="288" r:id="rId6"/>
    <p:sldId id="294" r:id="rId7"/>
    <p:sldId id="298" r:id="rId8"/>
    <p:sldId id="291" r:id="rId9"/>
    <p:sldId id="274" r:id="rId10"/>
    <p:sldId id="280" r:id="rId11"/>
    <p:sldId id="263" r:id="rId12"/>
    <p:sldId id="264" r:id="rId13"/>
    <p:sldId id="262" r:id="rId14"/>
    <p:sldId id="265" r:id="rId15"/>
    <p:sldId id="299" r:id="rId16"/>
    <p:sldId id="281" r:id="rId17"/>
    <p:sldId id="267" r:id="rId18"/>
    <p:sldId id="269" r:id="rId19"/>
    <p:sldId id="270" r:id="rId20"/>
    <p:sldId id="300" r:id="rId21"/>
    <p:sldId id="285" r:id="rId22"/>
    <p:sldId id="272" r:id="rId23"/>
    <p:sldId id="301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21" autoAdjust="0"/>
    <p:restoredTop sz="98276" autoAdjust="0"/>
  </p:normalViewPr>
  <p:slideViewPr>
    <p:cSldViewPr>
      <p:cViewPr>
        <p:scale>
          <a:sx n="100" d="100"/>
          <a:sy n="100" d="100"/>
        </p:scale>
        <p:origin x="-300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B9A767-434A-4D4E-9281-246204DD15D2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534790F-A6AD-4D5E-BC14-A2B7BA7118A8}">
      <dgm:prSet phldrT="[Text]"/>
      <dgm:spPr/>
      <dgm:t>
        <a:bodyPr/>
        <a:lstStyle/>
        <a:p>
          <a:r>
            <a:rPr lang="cs-CZ" dirty="0" smtClean="0">
              <a:latin typeface="Calibri" pitchFamily="34" charset="0"/>
            </a:rPr>
            <a:t>1. KOŘENY  rocku můžeme najít</a:t>
          </a:r>
          <a:endParaRPr lang="cs-CZ" dirty="0"/>
        </a:p>
      </dgm:t>
    </dgm:pt>
    <dgm:pt modelId="{D8AAF26C-52EA-4C17-ABBC-FE947813CB48}" type="parTrans" cxnId="{64ABE9B0-9A48-43A3-9B4D-8621054583ED}">
      <dgm:prSet/>
      <dgm:spPr/>
      <dgm:t>
        <a:bodyPr/>
        <a:lstStyle/>
        <a:p>
          <a:endParaRPr lang="cs-CZ"/>
        </a:p>
      </dgm:t>
    </dgm:pt>
    <dgm:pt modelId="{254AA219-57E3-4ECD-9C2B-F839A14F8E52}" type="sibTrans" cxnId="{64ABE9B0-9A48-43A3-9B4D-8621054583ED}">
      <dgm:prSet/>
      <dgm:spPr/>
      <dgm:t>
        <a:bodyPr/>
        <a:lstStyle/>
        <a:p>
          <a:endParaRPr lang="cs-CZ"/>
        </a:p>
      </dgm:t>
    </dgm:pt>
    <dgm:pt modelId="{B0CA6AB2-4CA2-425B-A2E0-C5639831297F}">
      <dgm:prSet phldrT="[Text]"/>
      <dgm:spPr/>
      <dgm:t>
        <a:bodyPr/>
        <a:lstStyle/>
        <a:p>
          <a:r>
            <a:rPr lang="cs-CZ" dirty="0" smtClean="0">
              <a:latin typeface="Calibri" pitchFamily="34" charset="0"/>
            </a:rPr>
            <a:t>a) v R</a:t>
          </a:r>
          <a:r>
            <a:rPr lang="cs-CZ" dirty="0" smtClean="0">
              <a:latin typeface="Calibri" pitchFamily="34" charset="0"/>
              <a:sym typeface="Symbol"/>
            </a:rPr>
            <a:t>R</a:t>
          </a:r>
          <a:endParaRPr lang="cs-CZ" dirty="0"/>
        </a:p>
      </dgm:t>
    </dgm:pt>
    <dgm:pt modelId="{B8C5B7B4-CDB0-43C9-8D4C-CB2064B5D112}" type="parTrans" cxnId="{EFEA574C-BAE5-4EDB-A7E7-A60FA9D53AF3}">
      <dgm:prSet/>
      <dgm:spPr/>
      <dgm:t>
        <a:bodyPr/>
        <a:lstStyle/>
        <a:p>
          <a:endParaRPr lang="cs-CZ"/>
        </a:p>
      </dgm:t>
    </dgm:pt>
    <dgm:pt modelId="{FE4585F2-1185-4A38-9CA6-E37336DC1B63}" type="sibTrans" cxnId="{EFEA574C-BAE5-4EDB-A7E7-A60FA9D53AF3}">
      <dgm:prSet/>
      <dgm:spPr/>
      <dgm:t>
        <a:bodyPr/>
        <a:lstStyle/>
        <a:p>
          <a:endParaRPr lang="cs-CZ"/>
        </a:p>
      </dgm:t>
    </dgm:pt>
    <dgm:pt modelId="{8152F0EF-4AD8-4252-9AF8-4BBCB551C7E0}">
      <dgm:prSet phldrT="[Text]"/>
      <dgm:spPr/>
      <dgm:t>
        <a:bodyPr/>
        <a:lstStyle/>
        <a:p>
          <a:r>
            <a:rPr lang="cs-CZ" dirty="0" smtClean="0">
              <a:latin typeface="Calibri" pitchFamily="34" charset="0"/>
            </a:rPr>
            <a:t>2. Nejúspěšnější skupinou </a:t>
          </a:r>
        </a:p>
        <a:p>
          <a:r>
            <a:rPr lang="cs-CZ" dirty="0" smtClean="0">
              <a:latin typeface="Calibri" pitchFamily="34" charset="0"/>
            </a:rPr>
            <a:t>v 60. LETECH byla skupina</a:t>
          </a:r>
          <a:endParaRPr lang="cs-CZ" dirty="0"/>
        </a:p>
      </dgm:t>
    </dgm:pt>
    <dgm:pt modelId="{E05BB488-637A-45ED-9BE9-1F0874544C08}" type="parTrans" cxnId="{A48EB5E6-705C-4804-8B92-91BA48C43665}">
      <dgm:prSet/>
      <dgm:spPr/>
      <dgm:t>
        <a:bodyPr/>
        <a:lstStyle/>
        <a:p>
          <a:endParaRPr lang="cs-CZ"/>
        </a:p>
      </dgm:t>
    </dgm:pt>
    <dgm:pt modelId="{11227C2F-D1C2-4908-9CB8-A01A356CA9DA}" type="sibTrans" cxnId="{A48EB5E6-705C-4804-8B92-91BA48C43665}">
      <dgm:prSet/>
      <dgm:spPr/>
      <dgm:t>
        <a:bodyPr/>
        <a:lstStyle/>
        <a:p>
          <a:endParaRPr lang="cs-CZ"/>
        </a:p>
      </dgm:t>
    </dgm:pt>
    <dgm:pt modelId="{3C1FE802-9CAA-45A4-9EA8-B6B435E7E6DA}">
      <dgm:prSet phldrT="[Text]"/>
      <dgm:spPr/>
      <dgm:t>
        <a:bodyPr/>
        <a:lstStyle/>
        <a:p>
          <a:r>
            <a:rPr lang="cs-CZ" dirty="0" smtClean="0">
              <a:latin typeface="Calibri" pitchFamily="34" charset="0"/>
            </a:rPr>
            <a:t>a) </a:t>
          </a:r>
          <a:r>
            <a:rPr lang="cs-CZ" dirty="0" err="1" smtClean="0">
              <a:latin typeface="Calibri" pitchFamily="34" charset="0"/>
            </a:rPr>
            <a:t>The</a:t>
          </a:r>
          <a:r>
            <a:rPr lang="cs-CZ" dirty="0" smtClean="0">
              <a:latin typeface="Calibri" pitchFamily="34" charset="0"/>
            </a:rPr>
            <a:t> Beatles</a:t>
          </a:r>
          <a:endParaRPr lang="cs-CZ" dirty="0"/>
        </a:p>
      </dgm:t>
    </dgm:pt>
    <dgm:pt modelId="{48156FAD-1D69-48BF-873E-3EC4ED81CD4C}" type="parTrans" cxnId="{3E160C55-EFF0-43DE-ADCE-804B53FD0208}">
      <dgm:prSet/>
      <dgm:spPr/>
      <dgm:t>
        <a:bodyPr/>
        <a:lstStyle/>
        <a:p>
          <a:endParaRPr lang="cs-CZ"/>
        </a:p>
      </dgm:t>
    </dgm:pt>
    <dgm:pt modelId="{34D0D31E-BBDD-45F3-B652-CDE3731E1CC9}" type="sibTrans" cxnId="{3E160C55-EFF0-43DE-ADCE-804B53FD0208}">
      <dgm:prSet/>
      <dgm:spPr/>
      <dgm:t>
        <a:bodyPr/>
        <a:lstStyle/>
        <a:p>
          <a:endParaRPr lang="cs-CZ"/>
        </a:p>
      </dgm:t>
    </dgm:pt>
    <dgm:pt modelId="{68B89E9F-4AC2-4D84-9A14-D5F7ED55CD23}">
      <dgm:prSet phldrT="[Text]"/>
      <dgm:spPr/>
      <dgm:t>
        <a:bodyPr/>
        <a:lstStyle/>
        <a:p>
          <a:r>
            <a:rPr lang="cs-CZ" dirty="0" smtClean="0">
              <a:latin typeface="Calibri" pitchFamily="34" charset="0"/>
            </a:rPr>
            <a:t>3. Dosud ŽIJÍCÍ členové skupiny </a:t>
          </a:r>
          <a:r>
            <a:rPr lang="cs-CZ" dirty="0" err="1" smtClean="0">
              <a:latin typeface="Calibri" pitchFamily="34" charset="0"/>
            </a:rPr>
            <a:t>The</a:t>
          </a:r>
          <a:r>
            <a:rPr lang="cs-CZ" dirty="0" smtClean="0">
              <a:latin typeface="Calibri" pitchFamily="34" charset="0"/>
            </a:rPr>
            <a:t> Beatles jsou</a:t>
          </a:r>
          <a:endParaRPr lang="cs-CZ" dirty="0"/>
        </a:p>
      </dgm:t>
    </dgm:pt>
    <dgm:pt modelId="{2CFA1D27-D0D1-4FB1-9853-F72B6CFD0686}" type="parTrans" cxnId="{9FA3304C-3D90-4B45-A0C4-A662C0966DB5}">
      <dgm:prSet/>
      <dgm:spPr/>
      <dgm:t>
        <a:bodyPr/>
        <a:lstStyle/>
        <a:p>
          <a:endParaRPr lang="cs-CZ"/>
        </a:p>
      </dgm:t>
    </dgm:pt>
    <dgm:pt modelId="{693B0603-ADA3-4BEA-8DA5-74B465A2A563}" type="sibTrans" cxnId="{9FA3304C-3D90-4B45-A0C4-A662C0966DB5}">
      <dgm:prSet/>
      <dgm:spPr/>
      <dgm:t>
        <a:bodyPr/>
        <a:lstStyle/>
        <a:p>
          <a:endParaRPr lang="cs-CZ"/>
        </a:p>
      </dgm:t>
    </dgm:pt>
    <dgm:pt modelId="{9CC48B0F-D11E-453E-87F4-52104C8CBB0C}">
      <dgm:prSet/>
      <dgm:spPr/>
      <dgm:t>
        <a:bodyPr/>
        <a:lstStyle/>
        <a:p>
          <a:r>
            <a:rPr lang="cs-CZ" dirty="0" smtClean="0">
              <a:latin typeface="Calibri" pitchFamily="34" charset="0"/>
            </a:rPr>
            <a:t>a) </a:t>
          </a:r>
          <a:r>
            <a:rPr lang="cs-CZ" dirty="0" err="1" smtClean="0">
              <a:latin typeface="Calibri" pitchFamily="34" charset="0"/>
            </a:rPr>
            <a:t>George</a:t>
          </a:r>
          <a:r>
            <a:rPr lang="cs-CZ" dirty="0" smtClean="0">
              <a:latin typeface="Calibri" pitchFamily="34" charset="0"/>
            </a:rPr>
            <a:t> Harrison,  </a:t>
          </a:r>
          <a:r>
            <a:rPr lang="cs-CZ" dirty="0" err="1" smtClean="0">
              <a:latin typeface="Calibri" pitchFamily="34" charset="0"/>
            </a:rPr>
            <a:t>Ringo</a:t>
          </a:r>
          <a:r>
            <a:rPr lang="cs-CZ" dirty="0" smtClean="0">
              <a:latin typeface="Calibri" pitchFamily="34" charset="0"/>
            </a:rPr>
            <a:t> </a:t>
          </a:r>
          <a:r>
            <a:rPr lang="cs-CZ" dirty="0" err="1" smtClean="0">
              <a:latin typeface="Calibri" pitchFamily="34" charset="0"/>
            </a:rPr>
            <a:t>Starr</a:t>
          </a:r>
          <a:endParaRPr lang="cs-CZ" dirty="0"/>
        </a:p>
      </dgm:t>
    </dgm:pt>
    <dgm:pt modelId="{1F6E2F5C-F019-440D-A7DA-B7ABF1297856}" type="parTrans" cxnId="{D667A31E-76D6-4707-873F-A3CF7948BADA}">
      <dgm:prSet/>
      <dgm:spPr/>
      <dgm:t>
        <a:bodyPr/>
        <a:lstStyle/>
        <a:p>
          <a:endParaRPr lang="cs-CZ"/>
        </a:p>
      </dgm:t>
    </dgm:pt>
    <dgm:pt modelId="{E28B2522-4546-45E2-8F4E-99BF37E49AF2}" type="sibTrans" cxnId="{D667A31E-76D6-4707-873F-A3CF7948BADA}">
      <dgm:prSet/>
      <dgm:spPr/>
      <dgm:t>
        <a:bodyPr/>
        <a:lstStyle/>
        <a:p>
          <a:endParaRPr lang="cs-CZ"/>
        </a:p>
      </dgm:t>
    </dgm:pt>
    <dgm:pt modelId="{C9BA6D7E-B0B9-4767-80E1-EB8952F245EB}">
      <dgm:prSet/>
      <dgm:spPr/>
      <dgm:t>
        <a:bodyPr/>
        <a:lstStyle/>
        <a:p>
          <a:r>
            <a:rPr lang="cs-CZ" dirty="0" smtClean="0">
              <a:latin typeface="Calibri" pitchFamily="34" charset="0"/>
            </a:rPr>
            <a:t>4. V kterém roce koncertovala skupina </a:t>
          </a:r>
        </a:p>
        <a:p>
          <a:r>
            <a:rPr lang="cs-CZ" dirty="0" err="1" smtClean="0">
              <a:latin typeface="Calibri" pitchFamily="34" charset="0"/>
            </a:rPr>
            <a:t>The</a:t>
          </a:r>
          <a:r>
            <a:rPr lang="cs-CZ" dirty="0" smtClean="0">
              <a:latin typeface="Calibri" pitchFamily="34" charset="0"/>
            </a:rPr>
            <a:t> </a:t>
          </a:r>
          <a:r>
            <a:rPr lang="cs-CZ" dirty="0" err="1" smtClean="0">
              <a:latin typeface="Calibri" pitchFamily="34" charset="0"/>
            </a:rPr>
            <a:t>Rolling</a:t>
          </a:r>
          <a:r>
            <a:rPr lang="cs-CZ" dirty="0" smtClean="0">
              <a:latin typeface="Calibri" pitchFamily="34" charset="0"/>
            </a:rPr>
            <a:t>  </a:t>
          </a:r>
          <a:r>
            <a:rPr lang="cs-CZ" dirty="0" err="1" smtClean="0">
              <a:latin typeface="Calibri" pitchFamily="34" charset="0"/>
            </a:rPr>
            <a:t>Stones</a:t>
          </a:r>
          <a:r>
            <a:rPr lang="cs-CZ" dirty="0" smtClean="0">
              <a:latin typeface="Calibri" pitchFamily="34" charset="0"/>
            </a:rPr>
            <a:t> </a:t>
          </a:r>
        </a:p>
        <a:p>
          <a:r>
            <a:rPr lang="cs-CZ" dirty="0" smtClean="0">
              <a:latin typeface="Calibri" pitchFamily="34" charset="0"/>
            </a:rPr>
            <a:t>v Česku POPRVÉ</a:t>
          </a:r>
          <a:r>
            <a:rPr lang="cs-CZ" dirty="0" smtClean="0"/>
            <a:t>?</a:t>
          </a:r>
          <a:endParaRPr lang="cs-CZ" dirty="0"/>
        </a:p>
      </dgm:t>
    </dgm:pt>
    <dgm:pt modelId="{D90ECC72-89D6-4F93-BCFB-C97844B3A229}" type="parTrans" cxnId="{5B1ED798-D76C-4341-B47D-19A00D57A294}">
      <dgm:prSet/>
      <dgm:spPr/>
      <dgm:t>
        <a:bodyPr/>
        <a:lstStyle/>
        <a:p>
          <a:endParaRPr lang="cs-CZ"/>
        </a:p>
      </dgm:t>
    </dgm:pt>
    <dgm:pt modelId="{62FF0847-2844-4433-925B-8C29947CA850}" type="sibTrans" cxnId="{5B1ED798-D76C-4341-B47D-19A00D57A294}">
      <dgm:prSet/>
      <dgm:spPr/>
      <dgm:t>
        <a:bodyPr/>
        <a:lstStyle/>
        <a:p>
          <a:endParaRPr lang="cs-CZ"/>
        </a:p>
      </dgm:t>
    </dgm:pt>
    <dgm:pt modelId="{5DF5F17B-0F2D-4BE3-A405-419951E21D93}">
      <dgm:prSet/>
      <dgm:spPr/>
      <dgm:t>
        <a:bodyPr/>
        <a:lstStyle/>
        <a:p>
          <a:r>
            <a:rPr lang="cs-CZ" dirty="0" smtClean="0">
              <a:latin typeface="Calibri" pitchFamily="34" charset="0"/>
            </a:rPr>
            <a:t>a) 1980</a:t>
          </a:r>
          <a:endParaRPr lang="cs-CZ" dirty="0"/>
        </a:p>
      </dgm:t>
    </dgm:pt>
    <dgm:pt modelId="{FF394E65-9927-4868-939F-B1C010F5CF07}" type="parTrans" cxnId="{C8D00CA8-2373-47F7-8531-8DAA26593958}">
      <dgm:prSet/>
      <dgm:spPr/>
      <dgm:t>
        <a:bodyPr/>
        <a:lstStyle/>
        <a:p>
          <a:endParaRPr lang="cs-CZ"/>
        </a:p>
      </dgm:t>
    </dgm:pt>
    <dgm:pt modelId="{8985B2D5-96BD-4B6D-A4D4-5C5D0EFA5A7F}" type="sibTrans" cxnId="{C8D00CA8-2373-47F7-8531-8DAA26593958}">
      <dgm:prSet/>
      <dgm:spPr/>
      <dgm:t>
        <a:bodyPr/>
        <a:lstStyle/>
        <a:p>
          <a:endParaRPr lang="cs-CZ"/>
        </a:p>
      </dgm:t>
    </dgm:pt>
    <dgm:pt modelId="{7C7E121D-2CA4-4790-B722-64192B580620}">
      <dgm:prSet/>
      <dgm:spPr/>
      <dgm:t>
        <a:bodyPr/>
        <a:lstStyle/>
        <a:p>
          <a:r>
            <a:rPr lang="cs-CZ" smtClean="0">
              <a:latin typeface="Calibri" pitchFamily="34" charset="0"/>
            </a:rPr>
            <a:t>b) v R</a:t>
          </a:r>
          <a:r>
            <a:rPr lang="cs-CZ" smtClean="0">
              <a:latin typeface="Calibri" pitchFamily="34" charset="0"/>
              <a:sym typeface="Symbol"/>
            </a:rPr>
            <a:t>B</a:t>
          </a:r>
          <a:endParaRPr lang="cs-CZ" dirty="0">
            <a:latin typeface="Calibri" pitchFamily="34" charset="0"/>
          </a:endParaRPr>
        </a:p>
      </dgm:t>
    </dgm:pt>
    <dgm:pt modelId="{0334056A-4BF7-403C-B3BD-99B318613176}" type="parTrans" cxnId="{BF39F5E0-C404-4E22-BFD9-0D8BF9DFC155}">
      <dgm:prSet/>
      <dgm:spPr/>
      <dgm:t>
        <a:bodyPr/>
        <a:lstStyle/>
        <a:p>
          <a:endParaRPr lang="cs-CZ"/>
        </a:p>
      </dgm:t>
    </dgm:pt>
    <dgm:pt modelId="{FFF89388-EF42-4CC3-BDA2-82BD05143745}" type="sibTrans" cxnId="{BF39F5E0-C404-4E22-BFD9-0D8BF9DFC155}">
      <dgm:prSet/>
      <dgm:spPr/>
      <dgm:t>
        <a:bodyPr/>
        <a:lstStyle/>
        <a:p>
          <a:endParaRPr lang="cs-CZ"/>
        </a:p>
      </dgm:t>
    </dgm:pt>
    <dgm:pt modelId="{5676A398-F9DA-467F-A91D-1716EFCEA1E5}">
      <dgm:prSet/>
      <dgm:spPr/>
      <dgm:t>
        <a:bodyPr/>
        <a:lstStyle/>
        <a:p>
          <a:r>
            <a:rPr lang="cs-CZ" dirty="0" smtClean="0">
              <a:latin typeface="Calibri" pitchFamily="34" charset="0"/>
            </a:rPr>
            <a:t>c)v R</a:t>
          </a:r>
          <a:r>
            <a:rPr lang="cs-CZ" dirty="0" smtClean="0">
              <a:latin typeface="Calibri" pitchFamily="34" charset="0"/>
              <a:sym typeface="Symbol"/>
            </a:rPr>
            <a:t>B</a:t>
          </a:r>
          <a:r>
            <a:rPr lang="cs-CZ" dirty="0" smtClean="0">
              <a:latin typeface="Calibri" pitchFamily="34" charset="0"/>
            </a:rPr>
            <a:t>, R</a:t>
          </a:r>
          <a:r>
            <a:rPr lang="cs-CZ" dirty="0" smtClean="0">
              <a:latin typeface="Calibri" pitchFamily="34" charset="0"/>
              <a:sym typeface="Symbol"/>
            </a:rPr>
            <a:t>R, CW</a:t>
          </a:r>
          <a:endParaRPr lang="cs-CZ" dirty="0">
            <a:latin typeface="Calibri" pitchFamily="34" charset="0"/>
          </a:endParaRPr>
        </a:p>
      </dgm:t>
    </dgm:pt>
    <dgm:pt modelId="{179A978E-8200-4692-AA71-2C00111D5B41}" type="parTrans" cxnId="{40433C0C-F900-440F-B96E-4F777902D0D1}">
      <dgm:prSet/>
      <dgm:spPr/>
      <dgm:t>
        <a:bodyPr/>
        <a:lstStyle/>
        <a:p>
          <a:endParaRPr lang="cs-CZ"/>
        </a:p>
      </dgm:t>
    </dgm:pt>
    <dgm:pt modelId="{394498CD-45A3-4D9F-87BB-D3544B056E67}" type="sibTrans" cxnId="{40433C0C-F900-440F-B96E-4F777902D0D1}">
      <dgm:prSet/>
      <dgm:spPr/>
      <dgm:t>
        <a:bodyPr/>
        <a:lstStyle/>
        <a:p>
          <a:endParaRPr lang="cs-CZ"/>
        </a:p>
      </dgm:t>
    </dgm:pt>
    <dgm:pt modelId="{D0CF6179-6EC1-48C8-B2D5-56A3106EAF2D}">
      <dgm:prSet/>
      <dgm:spPr/>
      <dgm:t>
        <a:bodyPr/>
        <a:lstStyle/>
        <a:p>
          <a:r>
            <a:rPr lang="cs-CZ" dirty="0" smtClean="0">
              <a:latin typeface="Calibri" pitchFamily="34" charset="0"/>
            </a:rPr>
            <a:t>b) </a:t>
          </a:r>
          <a:r>
            <a:rPr lang="cs-CZ" dirty="0" err="1" smtClean="0">
              <a:latin typeface="Calibri" pitchFamily="34" charset="0"/>
            </a:rPr>
            <a:t>The</a:t>
          </a:r>
          <a:r>
            <a:rPr lang="cs-CZ" dirty="0" smtClean="0">
              <a:latin typeface="Calibri" pitchFamily="34" charset="0"/>
            </a:rPr>
            <a:t> </a:t>
          </a:r>
          <a:r>
            <a:rPr lang="cs-CZ" dirty="0" err="1" smtClean="0">
              <a:latin typeface="Calibri" pitchFamily="34" charset="0"/>
            </a:rPr>
            <a:t>Rolling</a:t>
          </a:r>
          <a:r>
            <a:rPr lang="cs-CZ" dirty="0" smtClean="0">
              <a:latin typeface="Calibri" pitchFamily="34" charset="0"/>
            </a:rPr>
            <a:t> </a:t>
          </a:r>
          <a:r>
            <a:rPr lang="cs-CZ" dirty="0" err="1" smtClean="0">
              <a:latin typeface="Calibri" pitchFamily="34" charset="0"/>
            </a:rPr>
            <a:t>Stones</a:t>
          </a:r>
          <a:endParaRPr lang="cs-CZ" dirty="0">
            <a:latin typeface="Calibri" pitchFamily="34" charset="0"/>
          </a:endParaRPr>
        </a:p>
      </dgm:t>
    </dgm:pt>
    <dgm:pt modelId="{B6223218-1181-46EC-9407-5676B95FF094}" type="parTrans" cxnId="{2F04896B-2FE7-475A-A447-E7980EFECA3A}">
      <dgm:prSet/>
      <dgm:spPr/>
      <dgm:t>
        <a:bodyPr/>
        <a:lstStyle/>
        <a:p>
          <a:endParaRPr lang="cs-CZ"/>
        </a:p>
      </dgm:t>
    </dgm:pt>
    <dgm:pt modelId="{F4379D4E-6CDB-43DE-B8A1-8C9A492CBCDB}" type="sibTrans" cxnId="{2F04896B-2FE7-475A-A447-E7980EFECA3A}">
      <dgm:prSet/>
      <dgm:spPr/>
      <dgm:t>
        <a:bodyPr/>
        <a:lstStyle/>
        <a:p>
          <a:endParaRPr lang="cs-CZ"/>
        </a:p>
      </dgm:t>
    </dgm:pt>
    <dgm:pt modelId="{7E9E9CD3-0286-4DEC-8AB4-EC3CE6C5E844}">
      <dgm:prSet/>
      <dgm:spPr/>
      <dgm:t>
        <a:bodyPr/>
        <a:lstStyle/>
        <a:p>
          <a:r>
            <a:rPr lang="cs-CZ" dirty="0" smtClean="0">
              <a:latin typeface="Calibri" pitchFamily="34" charset="0"/>
            </a:rPr>
            <a:t>c) </a:t>
          </a:r>
          <a:r>
            <a:rPr lang="cs-CZ" dirty="0" err="1" smtClean="0">
              <a:latin typeface="Calibri" pitchFamily="34" charset="0"/>
            </a:rPr>
            <a:t>The</a:t>
          </a:r>
          <a:r>
            <a:rPr lang="cs-CZ" dirty="0" smtClean="0">
              <a:latin typeface="Calibri" pitchFamily="34" charset="0"/>
            </a:rPr>
            <a:t> </a:t>
          </a:r>
          <a:r>
            <a:rPr lang="cs-CZ" dirty="0" err="1" smtClean="0">
              <a:latin typeface="Calibri" pitchFamily="34" charset="0"/>
            </a:rPr>
            <a:t>Doors</a:t>
          </a:r>
          <a:endParaRPr lang="cs-CZ" dirty="0">
            <a:latin typeface="Calibri" pitchFamily="34" charset="0"/>
          </a:endParaRPr>
        </a:p>
      </dgm:t>
    </dgm:pt>
    <dgm:pt modelId="{63FD6280-A578-4CDF-A35F-EEFC8ADEE375}" type="parTrans" cxnId="{F8B71BCC-2EA6-45F8-B1E3-E130B32F0565}">
      <dgm:prSet/>
      <dgm:spPr/>
      <dgm:t>
        <a:bodyPr/>
        <a:lstStyle/>
        <a:p>
          <a:endParaRPr lang="cs-CZ"/>
        </a:p>
      </dgm:t>
    </dgm:pt>
    <dgm:pt modelId="{894F414D-B065-4C6E-9D00-EEEB2D137A7E}" type="sibTrans" cxnId="{F8B71BCC-2EA6-45F8-B1E3-E130B32F0565}">
      <dgm:prSet/>
      <dgm:spPr/>
      <dgm:t>
        <a:bodyPr/>
        <a:lstStyle/>
        <a:p>
          <a:endParaRPr lang="cs-CZ"/>
        </a:p>
      </dgm:t>
    </dgm:pt>
    <dgm:pt modelId="{382DA1C5-FD0D-436F-9FFC-E948539908A7}">
      <dgm:prSet/>
      <dgm:spPr/>
      <dgm:t>
        <a:bodyPr/>
        <a:lstStyle/>
        <a:p>
          <a:r>
            <a:rPr lang="cs-CZ" dirty="0" smtClean="0">
              <a:latin typeface="Calibri" pitchFamily="34" charset="0"/>
            </a:rPr>
            <a:t>b) </a:t>
          </a:r>
          <a:r>
            <a:rPr lang="cs-CZ" dirty="0" err="1" smtClean="0">
              <a:latin typeface="Calibri" pitchFamily="34" charset="0"/>
            </a:rPr>
            <a:t>Ringo</a:t>
          </a:r>
          <a:r>
            <a:rPr lang="cs-CZ" dirty="0" smtClean="0">
              <a:latin typeface="Calibri" pitchFamily="34" charset="0"/>
            </a:rPr>
            <a:t> </a:t>
          </a:r>
          <a:r>
            <a:rPr lang="cs-CZ" dirty="0" err="1" smtClean="0">
              <a:latin typeface="Calibri" pitchFamily="34" charset="0"/>
            </a:rPr>
            <a:t>Starr</a:t>
          </a:r>
          <a:r>
            <a:rPr lang="cs-CZ" dirty="0" smtClean="0">
              <a:latin typeface="Calibri" pitchFamily="34" charset="0"/>
            </a:rPr>
            <a:t>, Paul </a:t>
          </a:r>
          <a:r>
            <a:rPr lang="cs-CZ" dirty="0" err="1" smtClean="0">
              <a:latin typeface="Calibri" pitchFamily="34" charset="0"/>
            </a:rPr>
            <a:t>McCartney</a:t>
          </a:r>
          <a:endParaRPr lang="cs-CZ" dirty="0">
            <a:latin typeface="Calibri" pitchFamily="34" charset="0"/>
          </a:endParaRPr>
        </a:p>
      </dgm:t>
    </dgm:pt>
    <dgm:pt modelId="{2B18BEBC-2F84-432F-A099-AD27D59586AD}" type="parTrans" cxnId="{4ADE94F4-8DD9-44F4-9854-7F439022CB40}">
      <dgm:prSet/>
      <dgm:spPr/>
      <dgm:t>
        <a:bodyPr/>
        <a:lstStyle/>
        <a:p>
          <a:endParaRPr lang="cs-CZ"/>
        </a:p>
      </dgm:t>
    </dgm:pt>
    <dgm:pt modelId="{0CE0D6BB-F760-43A6-B2B8-B89A836D32AA}" type="sibTrans" cxnId="{4ADE94F4-8DD9-44F4-9854-7F439022CB40}">
      <dgm:prSet/>
      <dgm:spPr/>
      <dgm:t>
        <a:bodyPr/>
        <a:lstStyle/>
        <a:p>
          <a:endParaRPr lang="cs-CZ"/>
        </a:p>
      </dgm:t>
    </dgm:pt>
    <dgm:pt modelId="{E80B5987-126B-4608-BAA7-B34A5B304BFC}">
      <dgm:prSet/>
      <dgm:spPr/>
      <dgm:t>
        <a:bodyPr/>
        <a:lstStyle/>
        <a:p>
          <a:r>
            <a:rPr lang="cs-CZ" dirty="0" smtClean="0">
              <a:latin typeface="Calibri" pitchFamily="34" charset="0"/>
            </a:rPr>
            <a:t>c) Paul </a:t>
          </a:r>
          <a:r>
            <a:rPr lang="cs-CZ" dirty="0" err="1" smtClean="0">
              <a:latin typeface="Calibri" pitchFamily="34" charset="0"/>
            </a:rPr>
            <a:t>McCartney</a:t>
          </a:r>
          <a:r>
            <a:rPr lang="cs-CZ" dirty="0" smtClean="0">
              <a:latin typeface="Calibri" pitchFamily="34" charset="0"/>
            </a:rPr>
            <a:t>,  </a:t>
          </a:r>
          <a:r>
            <a:rPr lang="cs-CZ" dirty="0" err="1" smtClean="0">
              <a:latin typeface="Calibri" pitchFamily="34" charset="0"/>
            </a:rPr>
            <a:t>George</a:t>
          </a:r>
          <a:r>
            <a:rPr lang="cs-CZ" dirty="0" smtClean="0">
              <a:latin typeface="Calibri" pitchFamily="34" charset="0"/>
            </a:rPr>
            <a:t> Harrison</a:t>
          </a:r>
        </a:p>
      </dgm:t>
    </dgm:pt>
    <dgm:pt modelId="{A7B2D9FE-4340-4438-A990-A324044B2B93}" type="parTrans" cxnId="{1F457AD2-E1A6-47F3-91CF-60B12CED95CB}">
      <dgm:prSet/>
      <dgm:spPr/>
      <dgm:t>
        <a:bodyPr/>
        <a:lstStyle/>
        <a:p>
          <a:endParaRPr lang="cs-CZ"/>
        </a:p>
      </dgm:t>
    </dgm:pt>
    <dgm:pt modelId="{67B0A9B7-6838-4D3F-8EA5-C90365E5C52D}" type="sibTrans" cxnId="{1F457AD2-E1A6-47F3-91CF-60B12CED95CB}">
      <dgm:prSet/>
      <dgm:spPr/>
      <dgm:t>
        <a:bodyPr/>
        <a:lstStyle/>
        <a:p>
          <a:endParaRPr lang="cs-CZ"/>
        </a:p>
      </dgm:t>
    </dgm:pt>
    <dgm:pt modelId="{EC4DC4D3-AC2D-489F-B94D-6F6D95202933}">
      <dgm:prSet/>
      <dgm:spPr/>
      <dgm:t>
        <a:bodyPr/>
        <a:lstStyle/>
        <a:p>
          <a:r>
            <a:rPr lang="cs-CZ" dirty="0" smtClean="0">
              <a:latin typeface="Calibri" pitchFamily="34" charset="0"/>
            </a:rPr>
            <a:t>b) 1990</a:t>
          </a:r>
          <a:endParaRPr lang="cs-CZ" dirty="0">
            <a:latin typeface="Calibri" pitchFamily="34" charset="0"/>
          </a:endParaRPr>
        </a:p>
      </dgm:t>
    </dgm:pt>
    <dgm:pt modelId="{0472A350-F870-419E-B65D-658464C1713E}" type="parTrans" cxnId="{6146D03A-4645-4499-87B5-EBE8F5A13EA0}">
      <dgm:prSet/>
      <dgm:spPr/>
      <dgm:t>
        <a:bodyPr/>
        <a:lstStyle/>
        <a:p>
          <a:endParaRPr lang="cs-CZ"/>
        </a:p>
      </dgm:t>
    </dgm:pt>
    <dgm:pt modelId="{C34EF699-1762-4C17-BEB0-33009A128F7E}" type="sibTrans" cxnId="{6146D03A-4645-4499-87B5-EBE8F5A13EA0}">
      <dgm:prSet/>
      <dgm:spPr/>
      <dgm:t>
        <a:bodyPr/>
        <a:lstStyle/>
        <a:p>
          <a:endParaRPr lang="cs-CZ"/>
        </a:p>
      </dgm:t>
    </dgm:pt>
    <dgm:pt modelId="{070F553F-C801-4D5C-A1AC-FDEA890A0AEC}">
      <dgm:prSet/>
      <dgm:spPr/>
      <dgm:t>
        <a:bodyPr/>
        <a:lstStyle/>
        <a:p>
          <a:r>
            <a:rPr lang="cs-CZ" dirty="0" smtClean="0">
              <a:latin typeface="Calibri" pitchFamily="34" charset="0"/>
            </a:rPr>
            <a:t>c)  2000</a:t>
          </a:r>
          <a:endParaRPr lang="cs-CZ" dirty="0">
            <a:latin typeface="Calibri" pitchFamily="34" charset="0"/>
          </a:endParaRPr>
        </a:p>
      </dgm:t>
    </dgm:pt>
    <dgm:pt modelId="{3A014683-4E12-48ED-A2BE-783F6092FABF}" type="parTrans" cxnId="{DF9FFA32-8032-4FD8-827B-A555CDC6F670}">
      <dgm:prSet/>
      <dgm:spPr/>
      <dgm:t>
        <a:bodyPr/>
        <a:lstStyle/>
        <a:p>
          <a:endParaRPr lang="cs-CZ"/>
        </a:p>
      </dgm:t>
    </dgm:pt>
    <dgm:pt modelId="{A91480E4-E472-4C07-8378-C74591DCFACE}" type="sibTrans" cxnId="{DF9FFA32-8032-4FD8-827B-A555CDC6F670}">
      <dgm:prSet/>
      <dgm:spPr/>
      <dgm:t>
        <a:bodyPr/>
        <a:lstStyle/>
        <a:p>
          <a:endParaRPr lang="cs-CZ"/>
        </a:p>
      </dgm:t>
    </dgm:pt>
    <dgm:pt modelId="{5F50EA5C-9D2F-401A-80AF-D898588BB082}" type="pres">
      <dgm:prSet presAssocID="{8DB9A767-434A-4D4E-9281-246204DD15D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19BB769-1770-46A2-B378-2A0F529E62C5}" type="pres">
      <dgm:prSet presAssocID="{E534790F-A6AD-4D5E-BC14-A2B7BA7118A8}" presName="linNode" presStyleCnt="0"/>
      <dgm:spPr/>
    </dgm:pt>
    <dgm:pt modelId="{E3CA3E99-D402-4C05-BB3A-C60665A1DA2E}" type="pres">
      <dgm:prSet presAssocID="{E534790F-A6AD-4D5E-BC14-A2B7BA7118A8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0ED013-F87D-43CC-AB2E-C3E6035013DB}" type="pres">
      <dgm:prSet presAssocID="{E534790F-A6AD-4D5E-BC14-A2B7BA7118A8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746E0-D2C6-45E0-AF79-38884B746208}" type="pres">
      <dgm:prSet presAssocID="{254AA219-57E3-4ECD-9C2B-F839A14F8E52}" presName="sp" presStyleCnt="0"/>
      <dgm:spPr/>
    </dgm:pt>
    <dgm:pt modelId="{FA06F9EB-EB1D-4B5E-B609-713507066D51}" type="pres">
      <dgm:prSet presAssocID="{8152F0EF-4AD8-4252-9AF8-4BBCB551C7E0}" presName="linNode" presStyleCnt="0"/>
      <dgm:spPr/>
    </dgm:pt>
    <dgm:pt modelId="{9C5334B0-B662-4EA4-9713-6D7DED05FD64}" type="pres">
      <dgm:prSet presAssocID="{8152F0EF-4AD8-4252-9AF8-4BBCB551C7E0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089942-A6D3-4AE2-95A6-2B651A72BD09}" type="pres">
      <dgm:prSet presAssocID="{8152F0EF-4AD8-4252-9AF8-4BBCB551C7E0}" presName="descendantText" presStyleLbl="alignAccFollowNode1" presStyleIdx="1" presStyleCnt="4" custScaleX="999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CE340-74AB-44A6-8382-4F42617DD64B}" type="pres">
      <dgm:prSet presAssocID="{11227C2F-D1C2-4908-9CB8-A01A356CA9DA}" presName="sp" presStyleCnt="0"/>
      <dgm:spPr/>
    </dgm:pt>
    <dgm:pt modelId="{CAB6D9C7-A0EC-41C0-8C8B-41209AB659C7}" type="pres">
      <dgm:prSet presAssocID="{68B89E9F-4AC2-4D84-9A14-D5F7ED55CD23}" presName="linNode" presStyleCnt="0"/>
      <dgm:spPr/>
    </dgm:pt>
    <dgm:pt modelId="{5BCEDAA9-D3FA-485D-9E97-7CF92E7BBF4A}" type="pres">
      <dgm:prSet presAssocID="{68B89E9F-4AC2-4D84-9A14-D5F7ED55CD23}" presName="parentText" presStyleLbl="node1" presStyleIdx="2" presStyleCnt="4" custScaleY="7648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6B2437-A317-4BB3-8661-7EDD84015F51}" type="pres">
      <dgm:prSet presAssocID="{68B89E9F-4AC2-4D84-9A14-D5F7ED55CD23}" presName="descendantText" presStyleLbl="alignAccFollowNode1" presStyleIdx="2" presStyleCnt="4" custScaleX="158729" custScaleY="11400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526755-0BBB-4006-85AE-8D433422214B}" type="pres">
      <dgm:prSet presAssocID="{693B0603-ADA3-4BEA-8DA5-74B465A2A563}" presName="sp" presStyleCnt="0"/>
      <dgm:spPr/>
    </dgm:pt>
    <dgm:pt modelId="{119C01A3-7682-45AF-B9CA-63FFDF5D799A}" type="pres">
      <dgm:prSet presAssocID="{C9BA6D7E-B0B9-4767-80E1-EB8952F245EB}" presName="linNode" presStyleCnt="0"/>
      <dgm:spPr/>
    </dgm:pt>
    <dgm:pt modelId="{48762CA2-200B-4F9E-8CBC-E9585E6ABA67}" type="pres">
      <dgm:prSet presAssocID="{C9BA6D7E-B0B9-4767-80E1-EB8952F245EB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88EC82-4011-4914-B062-E6A45B7DBD48}" type="pres">
      <dgm:prSet presAssocID="{C9BA6D7E-B0B9-4767-80E1-EB8952F245EB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EA574C-BAE5-4EDB-A7E7-A60FA9D53AF3}" srcId="{E534790F-A6AD-4D5E-BC14-A2B7BA7118A8}" destId="{B0CA6AB2-4CA2-425B-A2E0-C5639831297F}" srcOrd="0" destOrd="0" parTransId="{B8C5B7B4-CDB0-43C9-8D4C-CB2064B5D112}" sibTransId="{FE4585F2-1185-4A38-9CA6-E37336DC1B63}"/>
    <dgm:cxn modelId="{D667A31E-76D6-4707-873F-A3CF7948BADA}" srcId="{68B89E9F-4AC2-4D84-9A14-D5F7ED55CD23}" destId="{9CC48B0F-D11E-453E-87F4-52104C8CBB0C}" srcOrd="0" destOrd="0" parTransId="{1F6E2F5C-F019-440D-A7DA-B7ABF1297856}" sibTransId="{E28B2522-4546-45E2-8F4E-99BF37E49AF2}"/>
    <dgm:cxn modelId="{1F457AD2-E1A6-47F3-91CF-60B12CED95CB}" srcId="{68B89E9F-4AC2-4D84-9A14-D5F7ED55CD23}" destId="{E80B5987-126B-4608-BAA7-B34A5B304BFC}" srcOrd="2" destOrd="0" parTransId="{A7B2D9FE-4340-4438-A990-A324044B2B93}" sibTransId="{67B0A9B7-6838-4D3F-8EA5-C90365E5C52D}"/>
    <dgm:cxn modelId="{D0B556CC-E0DF-4387-BED2-DE219C45D886}" type="presOf" srcId="{68B89E9F-4AC2-4D84-9A14-D5F7ED55CD23}" destId="{5BCEDAA9-D3FA-485D-9E97-7CF92E7BBF4A}" srcOrd="0" destOrd="0" presId="urn:microsoft.com/office/officeart/2005/8/layout/vList5"/>
    <dgm:cxn modelId="{0C39A04F-F7DF-448B-B54D-79115F343C95}" type="presOf" srcId="{070F553F-C801-4D5C-A1AC-FDEA890A0AEC}" destId="{B788EC82-4011-4914-B062-E6A45B7DBD48}" srcOrd="0" destOrd="2" presId="urn:microsoft.com/office/officeart/2005/8/layout/vList5"/>
    <dgm:cxn modelId="{F46D5DAF-56C1-4ABA-882F-891160B3807B}" type="presOf" srcId="{7C7E121D-2CA4-4790-B722-64192B580620}" destId="{CF0ED013-F87D-43CC-AB2E-C3E6035013DB}" srcOrd="0" destOrd="1" presId="urn:microsoft.com/office/officeart/2005/8/layout/vList5"/>
    <dgm:cxn modelId="{A48EB5E6-705C-4804-8B92-91BA48C43665}" srcId="{8DB9A767-434A-4D4E-9281-246204DD15D2}" destId="{8152F0EF-4AD8-4252-9AF8-4BBCB551C7E0}" srcOrd="1" destOrd="0" parTransId="{E05BB488-637A-45ED-9BE9-1F0874544C08}" sibTransId="{11227C2F-D1C2-4908-9CB8-A01A356CA9DA}"/>
    <dgm:cxn modelId="{B70B067B-7698-4A4F-8768-71834067C014}" type="presOf" srcId="{EC4DC4D3-AC2D-489F-B94D-6F6D95202933}" destId="{B788EC82-4011-4914-B062-E6A45B7DBD48}" srcOrd="0" destOrd="1" presId="urn:microsoft.com/office/officeart/2005/8/layout/vList5"/>
    <dgm:cxn modelId="{D6EAE422-F144-44C7-91DA-79CDE26A2E89}" type="presOf" srcId="{D0CF6179-6EC1-48C8-B2D5-56A3106EAF2D}" destId="{3A089942-A6D3-4AE2-95A6-2B651A72BD09}" srcOrd="0" destOrd="1" presId="urn:microsoft.com/office/officeart/2005/8/layout/vList5"/>
    <dgm:cxn modelId="{2F04896B-2FE7-475A-A447-E7980EFECA3A}" srcId="{8152F0EF-4AD8-4252-9AF8-4BBCB551C7E0}" destId="{D0CF6179-6EC1-48C8-B2D5-56A3106EAF2D}" srcOrd="1" destOrd="0" parTransId="{B6223218-1181-46EC-9407-5676B95FF094}" sibTransId="{F4379D4E-6CDB-43DE-B8A1-8C9A492CBCDB}"/>
    <dgm:cxn modelId="{4ADE94F4-8DD9-44F4-9854-7F439022CB40}" srcId="{68B89E9F-4AC2-4D84-9A14-D5F7ED55CD23}" destId="{382DA1C5-FD0D-436F-9FFC-E948539908A7}" srcOrd="1" destOrd="0" parTransId="{2B18BEBC-2F84-432F-A099-AD27D59586AD}" sibTransId="{0CE0D6BB-F760-43A6-B2B8-B89A836D32AA}"/>
    <dgm:cxn modelId="{A69B4299-3EA8-447F-8413-4DB226C76EA0}" type="presOf" srcId="{7E9E9CD3-0286-4DEC-8AB4-EC3CE6C5E844}" destId="{3A089942-A6D3-4AE2-95A6-2B651A72BD09}" srcOrd="0" destOrd="2" presId="urn:microsoft.com/office/officeart/2005/8/layout/vList5"/>
    <dgm:cxn modelId="{5E78FE6F-446D-404C-B679-2D011C8ED293}" type="presOf" srcId="{9CC48B0F-D11E-453E-87F4-52104C8CBB0C}" destId="{956B2437-A317-4BB3-8661-7EDD84015F51}" srcOrd="0" destOrd="0" presId="urn:microsoft.com/office/officeart/2005/8/layout/vList5"/>
    <dgm:cxn modelId="{A1FC7FC2-BDBD-45DD-9AB7-23C15BD97233}" type="presOf" srcId="{5676A398-F9DA-467F-A91D-1716EFCEA1E5}" destId="{CF0ED013-F87D-43CC-AB2E-C3E6035013DB}" srcOrd="0" destOrd="2" presId="urn:microsoft.com/office/officeart/2005/8/layout/vList5"/>
    <dgm:cxn modelId="{F8B71BCC-2EA6-45F8-B1E3-E130B32F0565}" srcId="{8152F0EF-4AD8-4252-9AF8-4BBCB551C7E0}" destId="{7E9E9CD3-0286-4DEC-8AB4-EC3CE6C5E844}" srcOrd="2" destOrd="0" parTransId="{63FD6280-A578-4CDF-A35F-EEFC8ADEE375}" sibTransId="{894F414D-B065-4C6E-9D00-EEEB2D137A7E}"/>
    <dgm:cxn modelId="{3E160C55-EFF0-43DE-ADCE-804B53FD0208}" srcId="{8152F0EF-4AD8-4252-9AF8-4BBCB551C7E0}" destId="{3C1FE802-9CAA-45A4-9EA8-B6B435E7E6DA}" srcOrd="0" destOrd="0" parTransId="{48156FAD-1D69-48BF-873E-3EC4ED81CD4C}" sibTransId="{34D0D31E-BBDD-45F3-B652-CDE3731E1CC9}"/>
    <dgm:cxn modelId="{1DE24B24-64DB-4B14-A738-CF2D6EB56CB1}" type="presOf" srcId="{B0CA6AB2-4CA2-425B-A2E0-C5639831297F}" destId="{CF0ED013-F87D-43CC-AB2E-C3E6035013DB}" srcOrd="0" destOrd="0" presId="urn:microsoft.com/office/officeart/2005/8/layout/vList5"/>
    <dgm:cxn modelId="{BF39F5E0-C404-4E22-BFD9-0D8BF9DFC155}" srcId="{E534790F-A6AD-4D5E-BC14-A2B7BA7118A8}" destId="{7C7E121D-2CA4-4790-B722-64192B580620}" srcOrd="1" destOrd="0" parTransId="{0334056A-4BF7-403C-B3BD-99B318613176}" sibTransId="{FFF89388-EF42-4CC3-BDA2-82BD05143745}"/>
    <dgm:cxn modelId="{64ABE9B0-9A48-43A3-9B4D-8621054583ED}" srcId="{8DB9A767-434A-4D4E-9281-246204DD15D2}" destId="{E534790F-A6AD-4D5E-BC14-A2B7BA7118A8}" srcOrd="0" destOrd="0" parTransId="{D8AAF26C-52EA-4C17-ABBC-FE947813CB48}" sibTransId="{254AA219-57E3-4ECD-9C2B-F839A14F8E52}"/>
    <dgm:cxn modelId="{6146D03A-4645-4499-87B5-EBE8F5A13EA0}" srcId="{C9BA6D7E-B0B9-4767-80E1-EB8952F245EB}" destId="{EC4DC4D3-AC2D-489F-B94D-6F6D95202933}" srcOrd="1" destOrd="0" parTransId="{0472A350-F870-419E-B65D-658464C1713E}" sibTransId="{C34EF699-1762-4C17-BEB0-33009A128F7E}"/>
    <dgm:cxn modelId="{758A846F-EC6E-4C1A-ACBD-2DCA35D18DCE}" type="presOf" srcId="{8152F0EF-4AD8-4252-9AF8-4BBCB551C7E0}" destId="{9C5334B0-B662-4EA4-9713-6D7DED05FD64}" srcOrd="0" destOrd="0" presId="urn:microsoft.com/office/officeart/2005/8/layout/vList5"/>
    <dgm:cxn modelId="{F3708F29-E40C-4BC7-BAD4-D75E25757374}" type="presOf" srcId="{5DF5F17B-0F2D-4BE3-A405-419951E21D93}" destId="{B788EC82-4011-4914-B062-E6A45B7DBD48}" srcOrd="0" destOrd="0" presId="urn:microsoft.com/office/officeart/2005/8/layout/vList5"/>
    <dgm:cxn modelId="{C8D00CA8-2373-47F7-8531-8DAA26593958}" srcId="{C9BA6D7E-B0B9-4767-80E1-EB8952F245EB}" destId="{5DF5F17B-0F2D-4BE3-A405-419951E21D93}" srcOrd="0" destOrd="0" parTransId="{FF394E65-9927-4868-939F-B1C010F5CF07}" sibTransId="{8985B2D5-96BD-4B6D-A4D4-5C5D0EFA5A7F}"/>
    <dgm:cxn modelId="{40433C0C-F900-440F-B96E-4F777902D0D1}" srcId="{E534790F-A6AD-4D5E-BC14-A2B7BA7118A8}" destId="{5676A398-F9DA-467F-A91D-1716EFCEA1E5}" srcOrd="2" destOrd="0" parTransId="{179A978E-8200-4692-AA71-2C00111D5B41}" sibTransId="{394498CD-45A3-4D9F-87BB-D3544B056E67}"/>
    <dgm:cxn modelId="{DF3F6543-AB3C-4068-B248-E9D0694081D5}" type="presOf" srcId="{E80B5987-126B-4608-BAA7-B34A5B304BFC}" destId="{956B2437-A317-4BB3-8661-7EDD84015F51}" srcOrd="0" destOrd="2" presId="urn:microsoft.com/office/officeart/2005/8/layout/vList5"/>
    <dgm:cxn modelId="{5B1ED798-D76C-4341-B47D-19A00D57A294}" srcId="{8DB9A767-434A-4D4E-9281-246204DD15D2}" destId="{C9BA6D7E-B0B9-4767-80E1-EB8952F245EB}" srcOrd="3" destOrd="0" parTransId="{D90ECC72-89D6-4F93-BCFB-C97844B3A229}" sibTransId="{62FF0847-2844-4433-925B-8C29947CA850}"/>
    <dgm:cxn modelId="{DF9FFA32-8032-4FD8-827B-A555CDC6F670}" srcId="{C9BA6D7E-B0B9-4767-80E1-EB8952F245EB}" destId="{070F553F-C801-4D5C-A1AC-FDEA890A0AEC}" srcOrd="2" destOrd="0" parTransId="{3A014683-4E12-48ED-A2BE-783F6092FABF}" sibTransId="{A91480E4-E472-4C07-8378-C74591DCFACE}"/>
    <dgm:cxn modelId="{803B4382-E543-4BFA-802D-9B6267F568FE}" type="presOf" srcId="{382DA1C5-FD0D-436F-9FFC-E948539908A7}" destId="{956B2437-A317-4BB3-8661-7EDD84015F51}" srcOrd="0" destOrd="1" presId="urn:microsoft.com/office/officeart/2005/8/layout/vList5"/>
    <dgm:cxn modelId="{DE562F0D-A735-4203-A501-D8263B3F66BA}" type="presOf" srcId="{E534790F-A6AD-4D5E-BC14-A2B7BA7118A8}" destId="{E3CA3E99-D402-4C05-BB3A-C60665A1DA2E}" srcOrd="0" destOrd="0" presId="urn:microsoft.com/office/officeart/2005/8/layout/vList5"/>
    <dgm:cxn modelId="{891C79A5-FE54-4843-9485-AC945C503754}" type="presOf" srcId="{C9BA6D7E-B0B9-4767-80E1-EB8952F245EB}" destId="{48762CA2-200B-4F9E-8CBC-E9585E6ABA67}" srcOrd="0" destOrd="0" presId="urn:microsoft.com/office/officeart/2005/8/layout/vList5"/>
    <dgm:cxn modelId="{C1679FC0-DFE7-41FF-BBCD-A4EEAE0C81A7}" type="presOf" srcId="{8DB9A767-434A-4D4E-9281-246204DD15D2}" destId="{5F50EA5C-9D2F-401A-80AF-D898588BB082}" srcOrd="0" destOrd="0" presId="urn:microsoft.com/office/officeart/2005/8/layout/vList5"/>
    <dgm:cxn modelId="{9FA3304C-3D90-4B45-A0C4-A662C0966DB5}" srcId="{8DB9A767-434A-4D4E-9281-246204DD15D2}" destId="{68B89E9F-4AC2-4D84-9A14-D5F7ED55CD23}" srcOrd="2" destOrd="0" parTransId="{2CFA1D27-D0D1-4FB1-9853-F72B6CFD0686}" sibTransId="{693B0603-ADA3-4BEA-8DA5-74B465A2A563}"/>
    <dgm:cxn modelId="{228E7B52-051E-43EC-9945-6114A01E7843}" type="presOf" srcId="{3C1FE802-9CAA-45A4-9EA8-B6B435E7E6DA}" destId="{3A089942-A6D3-4AE2-95A6-2B651A72BD09}" srcOrd="0" destOrd="0" presId="urn:microsoft.com/office/officeart/2005/8/layout/vList5"/>
    <dgm:cxn modelId="{EFF1B519-AC4E-4D75-B844-F16D837E9F36}" type="presParOf" srcId="{5F50EA5C-9D2F-401A-80AF-D898588BB082}" destId="{019BB769-1770-46A2-B378-2A0F529E62C5}" srcOrd="0" destOrd="0" presId="urn:microsoft.com/office/officeart/2005/8/layout/vList5"/>
    <dgm:cxn modelId="{C81FE5A0-F285-4FA9-8423-82F0F3246DF2}" type="presParOf" srcId="{019BB769-1770-46A2-B378-2A0F529E62C5}" destId="{E3CA3E99-D402-4C05-BB3A-C60665A1DA2E}" srcOrd="0" destOrd="0" presId="urn:microsoft.com/office/officeart/2005/8/layout/vList5"/>
    <dgm:cxn modelId="{57E6F939-ED45-48B1-8300-C698AB779160}" type="presParOf" srcId="{019BB769-1770-46A2-B378-2A0F529E62C5}" destId="{CF0ED013-F87D-43CC-AB2E-C3E6035013DB}" srcOrd="1" destOrd="0" presId="urn:microsoft.com/office/officeart/2005/8/layout/vList5"/>
    <dgm:cxn modelId="{D8C4C41F-20B8-4AFB-A380-035DD07AD7AA}" type="presParOf" srcId="{5F50EA5C-9D2F-401A-80AF-D898588BB082}" destId="{80C746E0-D2C6-45E0-AF79-38884B746208}" srcOrd="1" destOrd="0" presId="urn:microsoft.com/office/officeart/2005/8/layout/vList5"/>
    <dgm:cxn modelId="{89936C17-2B5A-4D9C-8B7D-6F207DB9A892}" type="presParOf" srcId="{5F50EA5C-9D2F-401A-80AF-D898588BB082}" destId="{FA06F9EB-EB1D-4B5E-B609-713507066D51}" srcOrd="2" destOrd="0" presId="urn:microsoft.com/office/officeart/2005/8/layout/vList5"/>
    <dgm:cxn modelId="{3AFE9DD7-5796-4056-805A-E27E18BD421D}" type="presParOf" srcId="{FA06F9EB-EB1D-4B5E-B609-713507066D51}" destId="{9C5334B0-B662-4EA4-9713-6D7DED05FD64}" srcOrd="0" destOrd="0" presId="urn:microsoft.com/office/officeart/2005/8/layout/vList5"/>
    <dgm:cxn modelId="{BE5B82DB-A7B9-427D-9087-7576E367894D}" type="presParOf" srcId="{FA06F9EB-EB1D-4B5E-B609-713507066D51}" destId="{3A089942-A6D3-4AE2-95A6-2B651A72BD09}" srcOrd="1" destOrd="0" presId="urn:microsoft.com/office/officeart/2005/8/layout/vList5"/>
    <dgm:cxn modelId="{15FF386B-BE14-4671-9707-63ADB68207D0}" type="presParOf" srcId="{5F50EA5C-9D2F-401A-80AF-D898588BB082}" destId="{62BCE340-74AB-44A6-8382-4F42617DD64B}" srcOrd="3" destOrd="0" presId="urn:microsoft.com/office/officeart/2005/8/layout/vList5"/>
    <dgm:cxn modelId="{53F9E1FC-2FE6-49A0-8D45-329F73507358}" type="presParOf" srcId="{5F50EA5C-9D2F-401A-80AF-D898588BB082}" destId="{CAB6D9C7-A0EC-41C0-8C8B-41209AB659C7}" srcOrd="4" destOrd="0" presId="urn:microsoft.com/office/officeart/2005/8/layout/vList5"/>
    <dgm:cxn modelId="{51F09EE3-4929-42CC-814E-B0D13D2A61D7}" type="presParOf" srcId="{CAB6D9C7-A0EC-41C0-8C8B-41209AB659C7}" destId="{5BCEDAA9-D3FA-485D-9E97-7CF92E7BBF4A}" srcOrd="0" destOrd="0" presId="urn:microsoft.com/office/officeart/2005/8/layout/vList5"/>
    <dgm:cxn modelId="{4C78DBA4-0D03-4B2D-A7DD-817F4B23B164}" type="presParOf" srcId="{CAB6D9C7-A0EC-41C0-8C8B-41209AB659C7}" destId="{956B2437-A317-4BB3-8661-7EDD84015F51}" srcOrd="1" destOrd="0" presId="urn:microsoft.com/office/officeart/2005/8/layout/vList5"/>
    <dgm:cxn modelId="{137C6D64-9EF5-4A7E-8A01-C0876F14894D}" type="presParOf" srcId="{5F50EA5C-9D2F-401A-80AF-D898588BB082}" destId="{B3526755-0BBB-4006-85AE-8D433422214B}" srcOrd="5" destOrd="0" presId="urn:microsoft.com/office/officeart/2005/8/layout/vList5"/>
    <dgm:cxn modelId="{B7568E9C-ADC9-4522-8497-101A6024C283}" type="presParOf" srcId="{5F50EA5C-9D2F-401A-80AF-D898588BB082}" destId="{119C01A3-7682-45AF-B9CA-63FFDF5D799A}" srcOrd="6" destOrd="0" presId="urn:microsoft.com/office/officeart/2005/8/layout/vList5"/>
    <dgm:cxn modelId="{D1458BDD-0359-4799-AFDD-B288673C2BE7}" type="presParOf" srcId="{119C01A3-7682-45AF-B9CA-63FFDF5D799A}" destId="{48762CA2-200B-4F9E-8CBC-E9585E6ABA67}" srcOrd="0" destOrd="0" presId="urn:microsoft.com/office/officeart/2005/8/layout/vList5"/>
    <dgm:cxn modelId="{5CEF3475-4311-491E-915B-22BB69ABB61E}" type="presParOf" srcId="{119C01A3-7682-45AF-B9CA-63FFDF5D799A}" destId="{B788EC82-4011-4914-B062-E6A45B7DBD4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A7BBBB2-C1C3-4931-B729-806F85ED61F9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3282F1B-AE4E-484A-9B2C-96EBB1F00F6B}">
      <dgm:prSet phldrT="[Text]" custT="1"/>
      <dgm:spPr/>
      <dgm:t>
        <a:bodyPr/>
        <a:lstStyle/>
        <a:p>
          <a:r>
            <a:rPr lang="cs-CZ" sz="2400" i="0" dirty="0" smtClean="0">
              <a:latin typeface="Calibri" pitchFamily="34" charset="0"/>
              <a:cs typeface="Times New Roman" pitchFamily="18" charset="0"/>
            </a:rPr>
            <a:t>5. Píseň  </a:t>
          </a:r>
          <a:r>
            <a:rPr lang="en-US" sz="2400" i="0" dirty="0" smtClean="0">
              <a:latin typeface="Calibri" pitchFamily="34" charset="0"/>
              <a:cs typeface="Times New Roman" pitchFamily="18" charset="0"/>
            </a:rPr>
            <a:t>A WHITER SHADE OF PALE</a:t>
          </a:r>
          <a:r>
            <a:rPr lang="cs-CZ" sz="2400" i="0" dirty="0" smtClean="0">
              <a:latin typeface="Calibri" pitchFamily="34" charset="0"/>
              <a:cs typeface="Times New Roman" pitchFamily="18" charset="0"/>
            </a:rPr>
            <a:t> </a:t>
          </a:r>
        </a:p>
        <a:p>
          <a:r>
            <a:rPr lang="cs-CZ" sz="2400" i="0" dirty="0" smtClean="0">
              <a:latin typeface="Calibri" pitchFamily="34" charset="0"/>
              <a:cs typeface="Times New Roman" pitchFamily="18" charset="0"/>
            </a:rPr>
            <a:t>nahrála skupina</a:t>
          </a:r>
          <a:endParaRPr lang="cs-CZ" sz="2400" i="0" dirty="0">
            <a:latin typeface="Calibri" pitchFamily="34" charset="0"/>
          </a:endParaRPr>
        </a:p>
      </dgm:t>
    </dgm:pt>
    <dgm:pt modelId="{0DC0BE56-6DF2-4623-B400-90F4C378C18F}" type="parTrans" cxnId="{140D515D-E942-4BB6-8FDD-614E29743D52}">
      <dgm:prSet/>
      <dgm:spPr/>
      <dgm:t>
        <a:bodyPr/>
        <a:lstStyle/>
        <a:p>
          <a:endParaRPr lang="cs-CZ"/>
        </a:p>
      </dgm:t>
    </dgm:pt>
    <dgm:pt modelId="{C2342C92-C7D6-4BD7-BB87-75DB3B5DB728}" type="sibTrans" cxnId="{140D515D-E942-4BB6-8FDD-614E29743D52}">
      <dgm:prSet/>
      <dgm:spPr/>
      <dgm:t>
        <a:bodyPr/>
        <a:lstStyle/>
        <a:p>
          <a:endParaRPr lang="cs-CZ"/>
        </a:p>
      </dgm:t>
    </dgm:pt>
    <dgm:pt modelId="{9A60067C-90C8-4120-A985-6E80125780ED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  <a:cs typeface="Times New Roman" pitchFamily="18" charset="0"/>
            </a:rPr>
            <a:t>a) </a:t>
          </a:r>
          <a:r>
            <a:rPr lang="cs-CZ" sz="2400" dirty="0" err="1" smtClean="0">
              <a:latin typeface="Calibri" pitchFamily="34" charset="0"/>
              <a:cs typeface="Times New Roman" pitchFamily="18" charset="0"/>
            </a:rPr>
            <a:t>The</a:t>
          </a:r>
          <a:r>
            <a:rPr lang="cs-CZ" sz="2400" dirty="0" smtClean="0">
              <a:latin typeface="Calibri" pitchFamily="34" charset="0"/>
              <a:cs typeface="Times New Roman" pitchFamily="18" charset="0"/>
            </a:rPr>
            <a:t> </a:t>
          </a:r>
          <a:r>
            <a:rPr lang="cs-CZ" sz="2400" dirty="0" err="1" smtClean="0">
              <a:latin typeface="Calibri" pitchFamily="34" charset="0"/>
              <a:cs typeface="Times New Roman" pitchFamily="18" charset="0"/>
            </a:rPr>
            <a:t>Animals</a:t>
          </a:r>
          <a:r>
            <a:rPr lang="cs-CZ" sz="2400" dirty="0" smtClean="0">
              <a:latin typeface="Calibri" pitchFamily="34" charset="0"/>
              <a:cs typeface="Times New Roman" pitchFamily="18" charset="0"/>
            </a:rPr>
            <a:t> </a:t>
          </a:r>
          <a:endParaRPr lang="cs-CZ" sz="2400" dirty="0">
            <a:latin typeface="Calibri" pitchFamily="34" charset="0"/>
          </a:endParaRPr>
        </a:p>
      </dgm:t>
    </dgm:pt>
    <dgm:pt modelId="{4039D3B6-34C1-42CE-B1F0-54A4FEC53902}" type="parTrans" cxnId="{0683793A-FD33-412D-8118-6C0E1256C7ED}">
      <dgm:prSet/>
      <dgm:spPr/>
      <dgm:t>
        <a:bodyPr/>
        <a:lstStyle/>
        <a:p>
          <a:endParaRPr lang="cs-CZ"/>
        </a:p>
      </dgm:t>
    </dgm:pt>
    <dgm:pt modelId="{205D577B-0631-4931-9CCE-72CD8823C8B4}" type="sibTrans" cxnId="{0683793A-FD33-412D-8118-6C0E1256C7ED}">
      <dgm:prSet/>
      <dgm:spPr/>
      <dgm:t>
        <a:bodyPr/>
        <a:lstStyle/>
        <a:p>
          <a:endParaRPr lang="cs-CZ"/>
        </a:p>
      </dgm:t>
    </dgm:pt>
    <dgm:pt modelId="{C2361ECE-2F8C-4D5E-A6F3-96E52B8C48D0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  <a:cs typeface="Times New Roman" pitchFamily="18" charset="0"/>
            </a:rPr>
            <a:t>b) </a:t>
          </a:r>
          <a:r>
            <a:rPr lang="cs-CZ" sz="2400" dirty="0" err="1" smtClean="0">
              <a:latin typeface="Calibri" pitchFamily="34" charset="0"/>
              <a:cs typeface="Times New Roman" pitchFamily="18" charset="0"/>
            </a:rPr>
            <a:t>The</a:t>
          </a:r>
          <a:r>
            <a:rPr lang="cs-CZ" sz="2400" dirty="0" smtClean="0">
              <a:latin typeface="Calibri" pitchFamily="34" charset="0"/>
              <a:cs typeface="Times New Roman" pitchFamily="18" charset="0"/>
            </a:rPr>
            <a:t> </a:t>
          </a:r>
          <a:r>
            <a:rPr lang="cs-CZ" sz="2400" dirty="0" err="1" smtClean="0">
              <a:latin typeface="Calibri" pitchFamily="34" charset="0"/>
              <a:cs typeface="Times New Roman" pitchFamily="18" charset="0"/>
            </a:rPr>
            <a:t>Yardbirds</a:t>
          </a:r>
          <a:r>
            <a:rPr lang="cs-CZ" sz="2400" dirty="0" smtClean="0">
              <a:latin typeface="Calibri" pitchFamily="34" charset="0"/>
              <a:cs typeface="Times New Roman" pitchFamily="18" charset="0"/>
            </a:rPr>
            <a:t> </a:t>
          </a:r>
          <a:endParaRPr lang="cs-CZ" sz="2400" dirty="0">
            <a:latin typeface="Calibri" pitchFamily="34" charset="0"/>
          </a:endParaRPr>
        </a:p>
      </dgm:t>
    </dgm:pt>
    <dgm:pt modelId="{9750AE41-C6C2-473B-8C26-0A9A2E1430A0}" type="parTrans" cxnId="{EAAD358D-3A9D-470F-A9CD-572CDD60C642}">
      <dgm:prSet/>
      <dgm:spPr/>
      <dgm:t>
        <a:bodyPr/>
        <a:lstStyle/>
        <a:p>
          <a:endParaRPr lang="cs-CZ"/>
        </a:p>
      </dgm:t>
    </dgm:pt>
    <dgm:pt modelId="{B1926A6C-1A3B-4914-8AE0-5AC6964EF5B7}" type="sibTrans" cxnId="{EAAD358D-3A9D-470F-A9CD-572CDD60C642}">
      <dgm:prSet/>
      <dgm:spPr/>
      <dgm:t>
        <a:bodyPr/>
        <a:lstStyle/>
        <a:p>
          <a:endParaRPr lang="cs-CZ"/>
        </a:p>
      </dgm:t>
    </dgm:pt>
    <dgm:pt modelId="{D25E4474-1AEE-4F7C-8F79-4C2BD8984B64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 6. </a:t>
          </a:r>
          <a:r>
            <a:rPr lang="cs-CZ" sz="2400" dirty="0" err="1" smtClean="0">
              <a:latin typeface="Calibri" pitchFamily="34" charset="0"/>
            </a:rPr>
            <a:t>The</a:t>
          </a:r>
          <a:r>
            <a:rPr lang="cs-CZ" sz="2400" dirty="0" smtClean="0">
              <a:latin typeface="Calibri" pitchFamily="34" charset="0"/>
            </a:rPr>
            <a:t> Beatles NEÚČINKOVALI </a:t>
          </a:r>
        </a:p>
        <a:p>
          <a:r>
            <a:rPr lang="cs-CZ" sz="2400" dirty="0" smtClean="0">
              <a:latin typeface="Calibri" pitchFamily="34" charset="0"/>
            </a:rPr>
            <a:t>ve  filmu</a:t>
          </a:r>
          <a:endParaRPr lang="cs-CZ" sz="2400" dirty="0">
            <a:latin typeface="Calibri" pitchFamily="34" charset="0"/>
          </a:endParaRPr>
        </a:p>
      </dgm:t>
    </dgm:pt>
    <dgm:pt modelId="{781C15D4-A659-472E-88D9-92ED7259F9C9}" type="parTrans" cxnId="{D51E7C8C-1309-4450-9A67-2AC18AC43A10}">
      <dgm:prSet/>
      <dgm:spPr/>
      <dgm:t>
        <a:bodyPr/>
        <a:lstStyle/>
        <a:p>
          <a:endParaRPr lang="cs-CZ"/>
        </a:p>
      </dgm:t>
    </dgm:pt>
    <dgm:pt modelId="{474F8C1A-1355-4585-836B-EDCB3B79A50A}" type="sibTrans" cxnId="{D51E7C8C-1309-4450-9A67-2AC18AC43A10}">
      <dgm:prSet/>
      <dgm:spPr/>
      <dgm:t>
        <a:bodyPr/>
        <a:lstStyle/>
        <a:p>
          <a:endParaRPr lang="cs-CZ"/>
        </a:p>
      </dgm:t>
    </dgm:pt>
    <dgm:pt modelId="{57CAA587-A3DE-4704-B1C5-1EF697E4574E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Help</a:t>
          </a:r>
          <a:endParaRPr lang="cs-CZ" sz="2400" dirty="0">
            <a:latin typeface="Calibri" pitchFamily="34" charset="0"/>
          </a:endParaRPr>
        </a:p>
      </dgm:t>
    </dgm:pt>
    <dgm:pt modelId="{6BDB872B-C854-44A5-BF32-FB9F1CE7608D}" type="parTrans" cxnId="{489E91D4-7EE0-414B-A84C-FEAE1067E8A4}">
      <dgm:prSet/>
      <dgm:spPr/>
      <dgm:t>
        <a:bodyPr/>
        <a:lstStyle/>
        <a:p>
          <a:endParaRPr lang="cs-CZ"/>
        </a:p>
      </dgm:t>
    </dgm:pt>
    <dgm:pt modelId="{740F2B12-80BA-47BD-AF21-D0BD5CD480C0}" type="sibTrans" cxnId="{489E91D4-7EE0-414B-A84C-FEAE1067E8A4}">
      <dgm:prSet/>
      <dgm:spPr/>
      <dgm:t>
        <a:bodyPr/>
        <a:lstStyle/>
        <a:p>
          <a:endParaRPr lang="cs-CZ"/>
        </a:p>
      </dgm:t>
    </dgm:pt>
    <dgm:pt modelId="{50C9D3E8-33D8-4081-B3B4-D8FD883E634D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</a:t>
          </a:r>
          <a:r>
            <a:rPr lang="cs-CZ" sz="2400" i="0" dirty="0" smtClean="0">
              <a:solidFill>
                <a:schemeClr val="tx1"/>
              </a:solidFill>
              <a:latin typeface="Calibri" pitchFamily="34" charset="0"/>
            </a:rPr>
            <a:t>A </a:t>
          </a:r>
          <a:r>
            <a:rPr lang="cs-CZ" sz="2400" i="0" dirty="0" err="1" smtClean="0">
              <a:solidFill>
                <a:schemeClr val="tx1"/>
              </a:solidFill>
              <a:latin typeface="Calibri" pitchFamily="34" charset="0"/>
            </a:rPr>
            <a:t>Hard</a:t>
          </a:r>
          <a:r>
            <a:rPr lang="cs-CZ" sz="2400" i="0" dirty="0" smtClean="0">
              <a:solidFill>
                <a:schemeClr val="tx1"/>
              </a:solidFill>
              <a:latin typeface="Calibri" pitchFamily="34" charset="0"/>
            </a:rPr>
            <a:t> </a:t>
          </a:r>
          <a:r>
            <a:rPr lang="cs-CZ" sz="2400" i="0" dirty="0" err="1" smtClean="0">
              <a:solidFill>
                <a:schemeClr val="tx1"/>
              </a:solidFill>
              <a:latin typeface="Calibri" pitchFamily="34" charset="0"/>
            </a:rPr>
            <a:t>Day</a:t>
          </a:r>
          <a:r>
            <a:rPr lang="cs-CZ" sz="2400" i="0" dirty="0" smtClean="0">
              <a:solidFill>
                <a:schemeClr val="tx1"/>
              </a:solidFill>
              <a:latin typeface="Calibri" pitchFamily="34" charset="0"/>
            </a:rPr>
            <a:t>'s </a:t>
          </a:r>
          <a:r>
            <a:rPr lang="cs-CZ" sz="2400" i="0" dirty="0" err="1" smtClean="0">
              <a:solidFill>
                <a:schemeClr val="tx1"/>
              </a:solidFill>
              <a:latin typeface="Calibri" pitchFamily="34" charset="0"/>
            </a:rPr>
            <a:t>Night</a:t>
          </a:r>
          <a:endParaRPr lang="cs-CZ" sz="2400" i="0" dirty="0">
            <a:solidFill>
              <a:schemeClr val="tx1"/>
            </a:solidFill>
            <a:latin typeface="Calibri" pitchFamily="34" charset="0"/>
          </a:endParaRPr>
        </a:p>
      </dgm:t>
    </dgm:pt>
    <dgm:pt modelId="{FC97FB15-2EB8-454D-84CA-31EA3BA0FCF1}" type="parTrans" cxnId="{B68174EB-FBCD-4C96-AF3D-6D06C449CD13}">
      <dgm:prSet/>
      <dgm:spPr/>
      <dgm:t>
        <a:bodyPr/>
        <a:lstStyle/>
        <a:p>
          <a:endParaRPr lang="cs-CZ"/>
        </a:p>
      </dgm:t>
    </dgm:pt>
    <dgm:pt modelId="{C67146A9-5DE4-4F17-ADB7-7F10F1FC7699}" type="sibTrans" cxnId="{B68174EB-FBCD-4C96-AF3D-6D06C449CD13}">
      <dgm:prSet/>
      <dgm:spPr/>
      <dgm:t>
        <a:bodyPr/>
        <a:lstStyle/>
        <a:p>
          <a:endParaRPr lang="cs-CZ"/>
        </a:p>
      </dgm:t>
    </dgm:pt>
    <dgm:pt modelId="{E024E84D-F435-41B3-905D-5ABF07FCDA49}">
      <dgm:prSet phldrT="[Text]" custT="1"/>
      <dgm:spPr/>
      <dgm:t>
        <a:bodyPr/>
        <a:lstStyle/>
        <a:p>
          <a:r>
            <a:rPr lang="cs-CZ" sz="2400" b="0" dirty="0" smtClean="0">
              <a:latin typeface="Calibri" pitchFamily="34" charset="0"/>
            </a:rPr>
            <a:t>7. LEADER skupiny </a:t>
          </a:r>
        </a:p>
        <a:p>
          <a:r>
            <a:rPr lang="cs-CZ" sz="2400" b="0" dirty="0" err="1" smtClean="0">
              <a:latin typeface="Calibri" pitchFamily="34" charset="0"/>
            </a:rPr>
            <a:t>The</a:t>
          </a:r>
          <a:r>
            <a:rPr lang="cs-CZ" sz="2400" b="0" dirty="0" smtClean="0">
              <a:latin typeface="Calibri" pitchFamily="34" charset="0"/>
            </a:rPr>
            <a:t> </a:t>
          </a:r>
          <a:r>
            <a:rPr lang="cs-CZ" sz="2400" b="0" dirty="0" err="1" smtClean="0">
              <a:latin typeface="Calibri" pitchFamily="34" charset="0"/>
            </a:rPr>
            <a:t>Ro</a:t>
          </a:r>
          <a:r>
            <a:rPr lang="en-US" sz="2400" b="0" dirty="0" err="1" smtClean="0">
              <a:latin typeface="Calibri" pitchFamily="34" charset="0"/>
            </a:rPr>
            <a:t>lling</a:t>
          </a:r>
          <a:r>
            <a:rPr lang="en-US" sz="2400" b="0" dirty="0" smtClean="0">
              <a:latin typeface="Calibri" pitchFamily="34" charset="0"/>
            </a:rPr>
            <a:t> Stones</a:t>
          </a:r>
          <a:r>
            <a:rPr lang="cs-CZ" sz="2400" b="0" dirty="0" smtClean="0">
              <a:latin typeface="Calibri" pitchFamily="34" charset="0"/>
            </a:rPr>
            <a:t> </a:t>
          </a:r>
        </a:p>
        <a:p>
          <a:r>
            <a:rPr lang="cs-CZ" sz="2400" b="0" dirty="0" smtClean="0">
              <a:latin typeface="Calibri" pitchFamily="34" charset="0"/>
            </a:rPr>
            <a:t>je</a:t>
          </a:r>
          <a:endParaRPr lang="cs-CZ" sz="2400" b="0" dirty="0">
            <a:latin typeface="Calibri" pitchFamily="34" charset="0"/>
          </a:endParaRPr>
        </a:p>
      </dgm:t>
    </dgm:pt>
    <dgm:pt modelId="{ECD7DCD9-A56B-498E-A706-7546D0A8512C}" type="parTrans" cxnId="{8265744A-5412-46A5-88C8-05F00C04EAA4}">
      <dgm:prSet/>
      <dgm:spPr/>
      <dgm:t>
        <a:bodyPr/>
        <a:lstStyle/>
        <a:p>
          <a:endParaRPr lang="cs-CZ"/>
        </a:p>
      </dgm:t>
    </dgm:pt>
    <dgm:pt modelId="{A52E6EA5-9DAA-4CB1-8E6C-0ED18EF439C7}" type="sibTrans" cxnId="{8265744A-5412-46A5-88C8-05F00C04EAA4}">
      <dgm:prSet/>
      <dgm:spPr/>
      <dgm:t>
        <a:bodyPr/>
        <a:lstStyle/>
        <a:p>
          <a:endParaRPr lang="cs-CZ"/>
        </a:p>
      </dgm:t>
    </dgm:pt>
    <dgm:pt modelId="{D19DAA78-2D22-46BF-A75E-F3786FB8E9A9}">
      <dgm:prSet phldrT="[Text]" custT="1"/>
      <dgm:spPr/>
      <dgm:t>
        <a:bodyPr/>
        <a:lstStyle/>
        <a:p>
          <a:r>
            <a:rPr lang="cs-CZ" sz="2400" b="0" dirty="0" smtClean="0">
              <a:latin typeface="Calibri" pitchFamily="34" charset="0"/>
            </a:rPr>
            <a:t>a)</a:t>
          </a:r>
          <a:r>
            <a:rPr lang="cs-CZ" sz="2400" b="0" dirty="0" smtClean="0">
              <a:latin typeface="Calibri" pitchFamily="34" charset="0"/>
              <a:cs typeface="Times New Roman" pitchFamily="18" charset="0"/>
            </a:rPr>
            <a:t>Jim </a:t>
          </a:r>
          <a:r>
            <a:rPr lang="cs-CZ" sz="2400" b="0" dirty="0" err="1" smtClean="0">
              <a:latin typeface="Calibri" pitchFamily="34" charset="0"/>
              <a:cs typeface="Times New Roman" pitchFamily="18" charset="0"/>
            </a:rPr>
            <a:t>Morrison</a:t>
          </a:r>
          <a:r>
            <a:rPr lang="cs-CZ" sz="2400" b="0" dirty="0" smtClean="0">
              <a:latin typeface="Calibri" pitchFamily="34" charset="0"/>
              <a:cs typeface="Times New Roman" pitchFamily="18" charset="0"/>
            </a:rPr>
            <a:t> </a:t>
          </a:r>
          <a:endParaRPr lang="cs-CZ" sz="2400" b="0" dirty="0">
            <a:latin typeface="Calibri" pitchFamily="34" charset="0"/>
          </a:endParaRPr>
        </a:p>
      </dgm:t>
    </dgm:pt>
    <dgm:pt modelId="{7A47B99B-2979-480B-A641-BB5D1FAD2880}" type="parTrans" cxnId="{D1D06582-C850-40D5-A01C-6F252E4BCD08}">
      <dgm:prSet/>
      <dgm:spPr/>
      <dgm:t>
        <a:bodyPr/>
        <a:lstStyle/>
        <a:p>
          <a:endParaRPr lang="cs-CZ"/>
        </a:p>
      </dgm:t>
    </dgm:pt>
    <dgm:pt modelId="{50789BDA-80BA-417C-BC65-6A8E3343B35C}" type="sibTrans" cxnId="{D1D06582-C850-40D5-A01C-6F252E4BCD08}">
      <dgm:prSet/>
      <dgm:spPr/>
      <dgm:t>
        <a:bodyPr/>
        <a:lstStyle/>
        <a:p>
          <a:endParaRPr lang="cs-CZ"/>
        </a:p>
      </dgm:t>
    </dgm:pt>
    <dgm:pt modelId="{73CE8626-16C2-43FF-B970-CDB88BDA06B9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  <a:cs typeface="Times New Roman" pitchFamily="18" charset="0"/>
            </a:rPr>
            <a:t>c) </a:t>
          </a:r>
          <a:r>
            <a:rPr lang="cs-CZ" sz="2400" dirty="0" err="1" smtClean="0">
              <a:latin typeface="Calibri" pitchFamily="34" charset="0"/>
              <a:cs typeface="Times New Roman" pitchFamily="18" charset="0"/>
            </a:rPr>
            <a:t>Procol</a:t>
          </a:r>
          <a:r>
            <a:rPr lang="cs-CZ" sz="2400" dirty="0" smtClean="0">
              <a:latin typeface="Calibri" pitchFamily="34" charset="0"/>
              <a:cs typeface="Times New Roman" pitchFamily="18" charset="0"/>
            </a:rPr>
            <a:t> </a:t>
          </a:r>
          <a:r>
            <a:rPr lang="cs-CZ" sz="2400" dirty="0" err="1" smtClean="0">
              <a:latin typeface="Calibri" pitchFamily="34" charset="0"/>
              <a:cs typeface="Times New Roman" pitchFamily="18" charset="0"/>
            </a:rPr>
            <a:t>Harum</a:t>
          </a:r>
          <a:r>
            <a:rPr lang="cs-CZ" sz="2400" dirty="0" smtClean="0">
              <a:latin typeface="Calibri" pitchFamily="34" charset="0"/>
              <a:cs typeface="Times New Roman" pitchFamily="18" charset="0"/>
            </a:rPr>
            <a:t> </a:t>
          </a:r>
          <a:endParaRPr lang="cs-CZ" sz="2400" dirty="0">
            <a:latin typeface="Calibri" pitchFamily="34" charset="0"/>
          </a:endParaRPr>
        </a:p>
      </dgm:t>
    </dgm:pt>
    <dgm:pt modelId="{F9ECBCB6-DA73-4D97-A8D4-439EEA5725CD}" type="parTrans" cxnId="{DB9799A9-2C3A-4109-AF50-CB18D7BBDF11}">
      <dgm:prSet/>
      <dgm:spPr/>
      <dgm:t>
        <a:bodyPr/>
        <a:lstStyle/>
        <a:p>
          <a:endParaRPr lang="cs-CZ"/>
        </a:p>
      </dgm:t>
    </dgm:pt>
    <dgm:pt modelId="{684045CF-9940-465C-AFCA-CA883AF5047F}" type="sibTrans" cxnId="{DB9799A9-2C3A-4109-AF50-CB18D7BBDF11}">
      <dgm:prSet/>
      <dgm:spPr/>
      <dgm:t>
        <a:bodyPr/>
        <a:lstStyle/>
        <a:p>
          <a:endParaRPr lang="cs-CZ"/>
        </a:p>
      </dgm:t>
    </dgm:pt>
    <dgm:pt modelId="{160BF39A-646D-49B9-8DA0-648B2F0794D1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</a:t>
          </a:r>
          <a:r>
            <a:rPr lang="cs-CZ" sz="2400" dirty="0" err="1" smtClean="0">
              <a:latin typeface="Calibri" pitchFamily="34" charset="0"/>
            </a:rPr>
            <a:t>Hair</a:t>
          </a:r>
          <a:endParaRPr lang="cs-CZ" sz="2400" dirty="0">
            <a:latin typeface="Calibri" pitchFamily="34" charset="0"/>
          </a:endParaRPr>
        </a:p>
      </dgm:t>
    </dgm:pt>
    <dgm:pt modelId="{5FE41F61-6964-4D09-9AED-DC7642A080FE}" type="parTrans" cxnId="{7B3FA4D4-1557-4FC4-A3FB-6BAFCB8E715B}">
      <dgm:prSet/>
      <dgm:spPr/>
      <dgm:t>
        <a:bodyPr/>
        <a:lstStyle/>
        <a:p>
          <a:endParaRPr lang="cs-CZ"/>
        </a:p>
      </dgm:t>
    </dgm:pt>
    <dgm:pt modelId="{2E4D62B2-99DD-4293-A297-4F99922BA010}" type="sibTrans" cxnId="{7B3FA4D4-1557-4FC4-A3FB-6BAFCB8E715B}">
      <dgm:prSet/>
      <dgm:spPr/>
      <dgm:t>
        <a:bodyPr/>
        <a:lstStyle/>
        <a:p>
          <a:endParaRPr lang="cs-CZ"/>
        </a:p>
      </dgm:t>
    </dgm:pt>
    <dgm:pt modelId="{AA36761D-C289-49E3-9B95-1A3DA85365DD}">
      <dgm:prSet phldrT="[Text]" custT="1"/>
      <dgm:spPr/>
      <dgm:t>
        <a:bodyPr/>
        <a:lstStyle/>
        <a:p>
          <a:r>
            <a:rPr lang="cs-CZ" sz="2400" b="0" dirty="0" smtClean="0">
              <a:latin typeface="Calibri" pitchFamily="34" charset="0"/>
            </a:rPr>
            <a:t>b)</a:t>
          </a:r>
          <a:r>
            <a:rPr lang="cs-CZ" sz="2400" b="0" dirty="0" err="1" smtClean="0">
              <a:latin typeface="Calibri" pitchFamily="34" charset="0"/>
            </a:rPr>
            <a:t>Keith</a:t>
          </a:r>
          <a:r>
            <a:rPr lang="cs-CZ" sz="2400" b="0" dirty="0" smtClean="0">
              <a:latin typeface="Calibri" pitchFamily="34" charset="0"/>
            </a:rPr>
            <a:t> </a:t>
          </a:r>
          <a:r>
            <a:rPr lang="cs-CZ" sz="2400" b="0" dirty="0" err="1" smtClean="0">
              <a:latin typeface="Calibri" pitchFamily="34" charset="0"/>
            </a:rPr>
            <a:t>Richards</a:t>
          </a:r>
          <a:endParaRPr lang="cs-CZ" sz="2400" b="0" dirty="0">
            <a:latin typeface="Calibri" pitchFamily="34" charset="0"/>
          </a:endParaRPr>
        </a:p>
      </dgm:t>
    </dgm:pt>
    <dgm:pt modelId="{1AAE4995-96C3-4BAF-A050-B8CB2444E0D2}" type="parTrans" cxnId="{7A43D299-B1EA-4E30-B4DA-6816E92CC270}">
      <dgm:prSet/>
      <dgm:spPr/>
      <dgm:t>
        <a:bodyPr/>
        <a:lstStyle/>
        <a:p>
          <a:endParaRPr lang="cs-CZ"/>
        </a:p>
      </dgm:t>
    </dgm:pt>
    <dgm:pt modelId="{EF0B97E6-0E67-4890-B902-12F561E21AB4}" type="sibTrans" cxnId="{7A43D299-B1EA-4E30-B4DA-6816E92CC270}">
      <dgm:prSet/>
      <dgm:spPr/>
      <dgm:t>
        <a:bodyPr/>
        <a:lstStyle/>
        <a:p>
          <a:endParaRPr lang="cs-CZ"/>
        </a:p>
      </dgm:t>
    </dgm:pt>
    <dgm:pt modelId="{783B300D-B90C-4FDD-9609-E34F663D6C14}">
      <dgm:prSet phldrT="[Text]" custT="1"/>
      <dgm:spPr/>
      <dgm:t>
        <a:bodyPr/>
        <a:lstStyle/>
        <a:p>
          <a:r>
            <a:rPr lang="cs-CZ" sz="2400" b="0" dirty="0" smtClean="0">
              <a:latin typeface="Calibri" pitchFamily="34" charset="0"/>
            </a:rPr>
            <a:t>c)</a:t>
          </a:r>
          <a:r>
            <a:rPr lang="cs-CZ" sz="2400" b="0" dirty="0" err="1" smtClean="0">
              <a:latin typeface="Calibri" pitchFamily="34" charset="0"/>
            </a:rPr>
            <a:t>Mick</a:t>
          </a:r>
          <a:r>
            <a:rPr lang="cs-CZ" sz="2400" b="0" dirty="0" smtClean="0">
              <a:latin typeface="Calibri" pitchFamily="34" charset="0"/>
            </a:rPr>
            <a:t> </a:t>
          </a:r>
          <a:r>
            <a:rPr lang="cs-CZ" sz="2400" b="0" dirty="0" err="1" smtClean="0">
              <a:latin typeface="Calibri" pitchFamily="34" charset="0"/>
            </a:rPr>
            <a:t>Jagger</a:t>
          </a:r>
          <a:r>
            <a:rPr lang="cs-CZ" sz="2400" b="0" dirty="0" smtClean="0">
              <a:latin typeface="Calibri" pitchFamily="34" charset="0"/>
            </a:rPr>
            <a:t> </a:t>
          </a:r>
          <a:endParaRPr lang="cs-CZ" sz="2400" b="0" dirty="0">
            <a:latin typeface="Calibri" pitchFamily="34" charset="0"/>
          </a:endParaRPr>
        </a:p>
      </dgm:t>
    </dgm:pt>
    <dgm:pt modelId="{35420230-DE34-4A0F-A8D9-F8A16FD630DF}" type="parTrans" cxnId="{146F4A4E-08B8-4B3C-9BBB-D35602CACB21}">
      <dgm:prSet/>
      <dgm:spPr/>
      <dgm:t>
        <a:bodyPr/>
        <a:lstStyle/>
        <a:p>
          <a:endParaRPr lang="cs-CZ"/>
        </a:p>
      </dgm:t>
    </dgm:pt>
    <dgm:pt modelId="{31E21343-4831-409C-B139-536CA01D41C0}" type="sibTrans" cxnId="{146F4A4E-08B8-4B3C-9BBB-D35602CACB21}">
      <dgm:prSet/>
      <dgm:spPr/>
      <dgm:t>
        <a:bodyPr/>
        <a:lstStyle/>
        <a:p>
          <a:endParaRPr lang="cs-CZ"/>
        </a:p>
      </dgm:t>
    </dgm:pt>
    <dgm:pt modelId="{28CC4489-4295-4089-8D01-22F7DC797DAF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8. </a:t>
          </a:r>
          <a:r>
            <a:rPr lang="cs-CZ" sz="2400" dirty="0" smtClean="0">
              <a:latin typeface="Calibri" pitchFamily="34" charset="0"/>
            </a:rPr>
            <a:t>Instrumentální </a:t>
          </a:r>
          <a:r>
            <a:rPr lang="cs-CZ" sz="2400" dirty="0" smtClean="0">
              <a:latin typeface="Calibri" pitchFamily="34" charset="0"/>
            </a:rPr>
            <a:t>skladba APACHE proslavila skupinu</a:t>
          </a:r>
          <a:endParaRPr lang="cs-CZ" sz="2400" dirty="0"/>
        </a:p>
      </dgm:t>
    </dgm:pt>
    <dgm:pt modelId="{56638215-821E-4129-B21F-5F7204409846}" type="parTrans" cxnId="{22D06728-303F-4288-AFBB-9CCA5C1BD540}">
      <dgm:prSet/>
      <dgm:spPr/>
      <dgm:t>
        <a:bodyPr/>
        <a:lstStyle/>
        <a:p>
          <a:endParaRPr lang="cs-CZ"/>
        </a:p>
      </dgm:t>
    </dgm:pt>
    <dgm:pt modelId="{ED255ED5-3664-4383-86AF-F51DDDA5D71B}" type="sibTrans" cxnId="{22D06728-303F-4288-AFBB-9CCA5C1BD540}">
      <dgm:prSet/>
      <dgm:spPr/>
      <dgm:t>
        <a:bodyPr/>
        <a:lstStyle/>
        <a:p>
          <a:endParaRPr lang="cs-CZ"/>
        </a:p>
      </dgm:t>
    </dgm:pt>
    <dgm:pt modelId="{93B79951-CD44-4B5F-8296-561639694E2B}">
      <dgm:prSet/>
      <dgm:spPr/>
      <dgm:t>
        <a:bodyPr/>
        <a:lstStyle/>
        <a:p>
          <a:r>
            <a:rPr lang="cs-CZ" dirty="0" smtClean="0">
              <a:latin typeface="Calibri" pitchFamily="34" charset="0"/>
            </a:rPr>
            <a:t>a) </a:t>
          </a:r>
          <a:r>
            <a:rPr lang="cs-CZ" dirty="0" err="1" smtClean="0">
              <a:latin typeface="Calibri" pitchFamily="34" charset="0"/>
            </a:rPr>
            <a:t>The</a:t>
          </a:r>
          <a:r>
            <a:rPr lang="cs-CZ" dirty="0" smtClean="0">
              <a:latin typeface="Calibri" pitchFamily="34" charset="0"/>
            </a:rPr>
            <a:t> </a:t>
          </a:r>
          <a:r>
            <a:rPr lang="cs-CZ" dirty="0" err="1" smtClean="0">
              <a:latin typeface="Calibri" pitchFamily="34" charset="0"/>
            </a:rPr>
            <a:t>Animals</a:t>
          </a:r>
          <a:endParaRPr lang="cs-CZ" dirty="0"/>
        </a:p>
      </dgm:t>
    </dgm:pt>
    <dgm:pt modelId="{41BDBF89-B4A4-4359-B42F-15BEDC183436}" type="parTrans" cxnId="{44BA329C-358C-4F24-897B-4A158D3F5BAE}">
      <dgm:prSet/>
      <dgm:spPr/>
      <dgm:t>
        <a:bodyPr/>
        <a:lstStyle/>
        <a:p>
          <a:endParaRPr lang="cs-CZ"/>
        </a:p>
      </dgm:t>
    </dgm:pt>
    <dgm:pt modelId="{2530C334-FF50-4BCF-BCF3-A21100BDF3C5}" type="sibTrans" cxnId="{44BA329C-358C-4F24-897B-4A158D3F5BAE}">
      <dgm:prSet/>
      <dgm:spPr/>
      <dgm:t>
        <a:bodyPr/>
        <a:lstStyle/>
        <a:p>
          <a:endParaRPr lang="cs-CZ"/>
        </a:p>
      </dgm:t>
    </dgm:pt>
    <dgm:pt modelId="{34F01F4E-0646-45FB-B929-941C8C03F6B9}">
      <dgm:prSet/>
      <dgm:spPr/>
      <dgm:t>
        <a:bodyPr/>
        <a:lstStyle/>
        <a:p>
          <a:r>
            <a:rPr lang="cs-CZ" smtClean="0">
              <a:latin typeface="Calibri" pitchFamily="34" charset="0"/>
            </a:rPr>
            <a:t>b) The Shadows</a:t>
          </a:r>
          <a:endParaRPr lang="cs-CZ" dirty="0">
            <a:latin typeface="Calibri" pitchFamily="34" charset="0"/>
          </a:endParaRPr>
        </a:p>
      </dgm:t>
    </dgm:pt>
    <dgm:pt modelId="{C01215C1-7E1D-4234-B08F-670364907991}" type="parTrans" cxnId="{3D1F1FE7-9133-4703-B5ED-0A5D6B4CA3AC}">
      <dgm:prSet/>
      <dgm:spPr/>
      <dgm:t>
        <a:bodyPr/>
        <a:lstStyle/>
        <a:p>
          <a:endParaRPr lang="cs-CZ"/>
        </a:p>
      </dgm:t>
    </dgm:pt>
    <dgm:pt modelId="{D83603EA-ED94-4A68-8064-20F1D3321A7E}" type="sibTrans" cxnId="{3D1F1FE7-9133-4703-B5ED-0A5D6B4CA3AC}">
      <dgm:prSet/>
      <dgm:spPr/>
      <dgm:t>
        <a:bodyPr/>
        <a:lstStyle/>
        <a:p>
          <a:endParaRPr lang="cs-CZ"/>
        </a:p>
      </dgm:t>
    </dgm:pt>
    <dgm:pt modelId="{AD5992CC-46CA-44C8-AC52-09FB250CEDF3}">
      <dgm:prSet/>
      <dgm:spPr/>
      <dgm:t>
        <a:bodyPr/>
        <a:lstStyle/>
        <a:p>
          <a:r>
            <a:rPr lang="cs-CZ" smtClean="0">
              <a:latin typeface="Calibri" pitchFamily="34" charset="0"/>
            </a:rPr>
            <a:t>c) The Kinks</a:t>
          </a:r>
          <a:endParaRPr lang="cs-CZ" dirty="0">
            <a:latin typeface="Calibri" pitchFamily="34" charset="0"/>
          </a:endParaRPr>
        </a:p>
      </dgm:t>
    </dgm:pt>
    <dgm:pt modelId="{12CE099F-3D74-45B8-ACCF-F5D43AAE4687}" type="parTrans" cxnId="{4F4EB2CD-AB27-4B9F-A1BD-EE1B10808B24}">
      <dgm:prSet/>
      <dgm:spPr/>
      <dgm:t>
        <a:bodyPr/>
        <a:lstStyle/>
        <a:p>
          <a:endParaRPr lang="cs-CZ"/>
        </a:p>
      </dgm:t>
    </dgm:pt>
    <dgm:pt modelId="{316CC36F-FAD6-4519-B3CD-70EF2A7D7272}" type="sibTrans" cxnId="{4F4EB2CD-AB27-4B9F-A1BD-EE1B10808B24}">
      <dgm:prSet/>
      <dgm:spPr/>
      <dgm:t>
        <a:bodyPr/>
        <a:lstStyle/>
        <a:p>
          <a:endParaRPr lang="cs-CZ"/>
        </a:p>
      </dgm:t>
    </dgm:pt>
    <dgm:pt modelId="{154CDFB0-E714-40C9-867B-033750699003}" type="pres">
      <dgm:prSet presAssocID="{9A7BBBB2-C1C3-4931-B729-806F85ED61F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F53A683-F965-42B8-BE51-EC595F7EEDD9}" type="pres">
      <dgm:prSet presAssocID="{93282F1B-AE4E-484A-9B2C-96EBB1F00F6B}" presName="linNode" presStyleCnt="0"/>
      <dgm:spPr/>
    </dgm:pt>
    <dgm:pt modelId="{C29C844E-694F-4618-AEBD-B06B2C586389}" type="pres">
      <dgm:prSet presAssocID="{93282F1B-AE4E-484A-9B2C-96EBB1F00F6B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A56907-2DD1-4CFE-8ADA-4F7F35BE5F9F}" type="pres">
      <dgm:prSet presAssocID="{93282F1B-AE4E-484A-9B2C-96EBB1F00F6B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AF67C9-0AB3-4B15-AF93-CF1E1B8C8B8A}" type="pres">
      <dgm:prSet presAssocID="{C2342C92-C7D6-4BD7-BB87-75DB3B5DB728}" presName="sp" presStyleCnt="0"/>
      <dgm:spPr/>
    </dgm:pt>
    <dgm:pt modelId="{6DB302A8-96BB-47A0-A6C5-72DAFA9830DB}" type="pres">
      <dgm:prSet presAssocID="{D25E4474-1AEE-4F7C-8F79-4C2BD8984B64}" presName="linNode" presStyleCnt="0"/>
      <dgm:spPr/>
    </dgm:pt>
    <dgm:pt modelId="{8701C2C1-CC6E-481A-AF32-5C89B453BA7E}" type="pres">
      <dgm:prSet presAssocID="{D25E4474-1AEE-4F7C-8F79-4C2BD8984B64}" presName="parentText" presStyleLbl="node1" presStyleIdx="1" presStyleCnt="4" custScaleY="731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6459F2-274F-43B2-8C11-A73669D9C43B}" type="pres">
      <dgm:prSet presAssocID="{D25E4474-1AEE-4F7C-8F79-4C2BD8984B64}" presName="descendantText" presStyleLbl="alignAccFollowNode1" presStyleIdx="1" presStyleCnt="4" custScaleY="743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97460F-24D6-4A04-A5FF-7254D3BB2F93}" type="pres">
      <dgm:prSet presAssocID="{474F8C1A-1355-4585-836B-EDCB3B79A50A}" presName="sp" presStyleCnt="0"/>
      <dgm:spPr/>
    </dgm:pt>
    <dgm:pt modelId="{EFDFBE23-E549-41F5-84FA-AC65B24C00A2}" type="pres">
      <dgm:prSet presAssocID="{E024E84D-F435-41B3-905D-5ABF07FCDA49}" presName="linNode" presStyleCnt="0"/>
      <dgm:spPr/>
    </dgm:pt>
    <dgm:pt modelId="{346E1FE8-2C46-4715-9E4D-5B7FEE4E7ABD}" type="pres">
      <dgm:prSet presAssocID="{E024E84D-F435-41B3-905D-5ABF07FCDA49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6A2A7B-370E-4910-BD6B-576A6486E6DD}" type="pres">
      <dgm:prSet presAssocID="{E024E84D-F435-41B3-905D-5ABF07FCDA49}" presName="descendantText" presStyleLbl="alignAccFollowNode1" presStyleIdx="2" presStyleCnt="4" custLinFactNeighborY="-21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6FEC73-DCBE-46B3-BA0E-E73DF001112A}" type="pres">
      <dgm:prSet presAssocID="{A52E6EA5-9DAA-4CB1-8E6C-0ED18EF439C7}" presName="sp" presStyleCnt="0"/>
      <dgm:spPr/>
    </dgm:pt>
    <dgm:pt modelId="{AA07227E-90EB-4A14-8381-5AECE7B1EFBD}" type="pres">
      <dgm:prSet presAssocID="{28CC4489-4295-4089-8D01-22F7DC797DAF}" presName="linNode" presStyleCnt="0"/>
      <dgm:spPr/>
    </dgm:pt>
    <dgm:pt modelId="{53493DC9-A1A2-435A-9574-C2E1A6954FBC}" type="pres">
      <dgm:prSet presAssocID="{28CC4489-4295-4089-8D01-22F7DC797DAF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D7A773-0DFC-4C1E-9259-1B8A949C765B}" type="pres">
      <dgm:prSet presAssocID="{28CC4489-4295-4089-8D01-22F7DC797DAF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0D515D-E942-4BB6-8FDD-614E29743D52}" srcId="{9A7BBBB2-C1C3-4931-B729-806F85ED61F9}" destId="{93282F1B-AE4E-484A-9B2C-96EBB1F00F6B}" srcOrd="0" destOrd="0" parTransId="{0DC0BE56-6DF2-4623-B400-90F4C378C18F}" sibTransId="{C2342C92-C7D6-4BD7-BB87-75DB3B5DB728}"/>
    <dgm:cxn modelId="{EAAD358D-3A9D-470F-A9CD-572CDD60C642}" srcId="{93282F1B-AE4E-484A-9B2C-96EBB1F00F6B}" destId="{C2361ECE-2F8C-4D5E-A6F3-96E52B8C48D0}" srcOrd="1" destOrd="0" parTransId="{9750AE41-C6C2-473B-8C26-0A9A2E1430A0}" sibTransId="{B1926A6C-1A3B-4914-8AE0-5AC6964EF5B7}"/>
    <dgm:cxn modelId="{D438F312-6A6B-426B-84F4-7696086656ED}" type="presOf" srcId="{AA36761D-C289-49E3-9B95-1A3DA85365DD}" destId="{AF6A2A7B-370E-4910-BD6B-576A6486E6DD}" srcOrd="0" destOrd="1" presId="urn:microsoft.com/office/officeart/2005/8/layout/vList5"/>
    <dgm:cxn modelId="{D51E7C8C-1309-4450-9A67-2AC18AC43A10}" srcId="{9A7BBBB2-C1C3-4931-B729-806F85ED61F9}" destId="{D25E4474-1AEE-4F7C-8F79-4C2BD8984B64}" srcOrd="1" destOrd="0" parTransId="{781C15D4-A659-472E-88D9-92ED7259F9C9}" sibTransId="{474F8C1A-1355-4585-836B-EDCB3B79A50A}"/>
    <dgm:cxn modelId="{0F690F89-043C-413A-A2A4-FD87540108F0}" type="presOf" srcId="{57CAA587-A3DE-4704-B1C5-1EF697E4574E}" destId="{0A6459F2-274F-43B2-8C11-A73669D9C43B}" srcOrd="0" destOrd="0" presId="urn:microsoft.com/office/officeart/2005/8/layout/vList5"/>
    <dgm:cxn modelId="{7B3FA4D4-1557-4FC4-A3FB-6BAFCB8E715B}" srcId="{D25E4474-1AEE-4F7C-8F79-4C2BD8984B64}" destId="{160BF39A-646D-49B9-8DA0-648B2F0794D1}" srcOrd="2" destOrd="0" parTransId="{5FE41F61-6964-4D09-9AED-DC7642A080FE}" sibTransId="{2E4D62B2-99DD-4293-A297-4F99922BA010}"/>
    <dgm:cxn modelId="{DC1450F2-299A-47B2-AA70-61C3B561D3B8}" type="presOf" srcId="{9A60067C-90C8-4120-A985-6E80125780ED}" destId="{2FA56907-2DD1-4CFE-8ADA-4F7F35BE5F9F}" srcOrd="0" destOrd="0" presId="urn:microsoft.com/office/officeart/2005/8/layout/vList5"/>
    <dgm:cxn modelId="{DB9799A9-2C3A-4109-AF50-CB18D7BBDF11}" srcId="{93282F1B-AE4E-484A-9B2C-96EBB1F00F6B}" destId="{73CE8626-16C2-43FF-B970-CDB88BDA06B9}" srcOrd="2" destOrd="0" parTransId="{F9ECBCB6-DA73-4D97-A8D4-439EEA5725CD}" sibTransId="{684045CF-9940-465C-AFCA-CA883AF5047F}"/>
    <dgm:cxn modelId="{7A43D299-B1EA-4E30-B4DA-6816E92CC270}" srcId="{E024E84D-F435-41B3-905D-5ABF07FCDA49}" destId="{AA36761D-C289-49E3-9B95-1A3DA85365DD}" srcOrd="1" destOrd="0" parTransId="{1AAE4995-96C3-4BAF-A050-B8CB2444E0D2}" sibTransId="{EF0B97E6-0E67-4890-B902-12F561E21AB4}"/>
    <dgm:cxn modelId="{93D532F7-A394-4944-9EB3-89FF4D6B1F09}" type="presOf" srcId="{73CE8626-16C2-43FF-B970-CDB88BDA06B9}" destId="{2FA56907-2DD1-4CFE-8ADA-4F7F35BE5F9F}" srcOrd="0" destOrd="2" presId="urn:microsoft.com/office/officeart/2005/8/layout/vList5"/>
    <dgm:cxn modelId="{C09625EE-309F-4A70-8504-D1A710CEDCCF}" type="presOf" srcId="{E024E84D-F435-41B3-905D-5ABF07FCDA49}" destId="{346E1FE8-2C46-4715-9E4D-5B7FEE4E7ABD}" srcOrd="0" destOrd="0" presId="urn:microsoft.com/office/officeart/2005/8/layout/vList5"/>
    <dgm:cxn modelId="{8265744A-5412-46A5-88C8-05F00C04EAA4}" srcId="{9A7BBBB2-C1C3-4931-B729-806F85ED61F9}" destId="{E024E84D-F435-41B3-905D-5ABF07FCDA49}" srcOrd="2" destOrd="0" parTransId="{ECD7DCD9-A56B-498E-A706-7546D0A8512C}" sibTransId="{A52E6EA5-9DAA-4CB1-8E6C-0ED18EF439C7}"/>
    <dgm:cxn modelId="{6DFA8CCA-2AE0-4B6D-AEDF-B9EF5C632FAE}" type="presOf" srcId="{C2361ECE-2F8C-4D5E-A6F3-96E52B8C48D0}" destId="{2FA56907-2DD1-4CFE-8ADA-4F7F35BE5F9F}" srcOrd="0" destOrd="1" presId="urn:microsoft.com/office/officeart/2005/8/layout/vList5"/>
    <dgm:cxn modelId="{4F4EB2CD-AB27-4B9F-A1BD-EE1B10808B24}" srcId="{28CC4489-4295-4089-8D01-22F7DC797DAF}" destId="{AD5992CC-46CA-44C8-AC52-09FB250CEDF3}" srcOrd="2" destOrd="0" parTransId="{12CE099F-3D74-45B8-ACCF-F5D43AAE4687}" sibTransId="{316CC36F-FAD6-4519-B3CD-70EF2A7D7272}"/>
    <dgm:cxn modelId="{51BBF6FC-7C4A-42F1-95F0-D9CB78D60985}" type="presOf" srcId="{D19DAA78-2D22-46BF-A75E-F3786FB8E9A9}" destId="{AF6A2A7B-370E-4910-BD6B-576A6486E6DD}" srcOrd="0" destOrd="0" presId="urn:microsoft.com/office/officeart/2005/8/layout/vList5"/>
    <dgm:cxn modelId="{D1D06582-C850-40D5-A01C-6F252E4BCD08}" srcId="{E024E84D-F435-41B3-905D-5ABF07FCDA49}" destId="{D19DAA78-2D22-46BF-A75E-F3786FB8E9A9}" srcOrd="0" destOrd="0" parTransId="{7A47B99B-2979-480B-A641-BB5D1FAD2880}" sibTransId="{50789BDA-80BA-417C-BC65-6A8E3343B35C}"/>
    <dgm:cxn modelId="{A94DEA76-9D5E-4E6E-BFCC-648C890EA827}" type="presOf" srcId="{93B79951-CD44-4B5F-8296-561639694E2B}" destId="{4BD7A773-0DFC-4C1E-9259-1B8A949C765B}" srcOrd="0" destOrd="0" presId="urn:microsoft.com/office/officeart/2005/8/layout/vList5"/>
    <dgm:cxn modelId="{489E91D4-7EE0-414B-A84C-FEAE1067E8A4}" srcId="{D25E4474-1AEE-4F7C-8F79-4C2BD8984B64}" destId="{57CAA587-A3DE-4704-B1C5-1EF697E4574E}" srcOrd="0" destOrd="0" parTransId="{6BDB872B-C854-44A5-BF32-FB9F1CE7608D}" sibTransId="{740F2B12-80BA-47BD-AF21-D0BD5CD480C0}"/>
    <dgm:cxn modelId="{B540560D-BEA5-4F4E-B3CB-BE69F8150B7D}" type="presOf" srcId="{D25E4474-1AEE-4F7C-8F79-4C2BD8984B64}" destId="{8701C2C1-CC6E-481A-AF32-5C89B453BA7E}" srcOrd="0" destOrd="0" presId="urn:microsoft.com/office/officeart/2005/8/layout/vList5"/>
    <dgm:cxn modelId="{C756B9A8-15B0-42D8-9C5C-F3225F92BD8A}" type="presOf" srcId="{AD5992CC-46CA-44C8-AC52-09FB250CEDF3}" destId="{4BD7A773-0DFC-4C1E-9259-1B8A949C765B}" srcOrd="0" destOrd="2" presId="urn:microsoft.com/office/officeart/2005/8/layout/vList5"/>
    <dgm:cxn modelId="{8301E682-059F-4703-A557-CA9DEBFD4053}" type="presOf" srcId="{28CC4489-4295-4089-8D01-22F7DC797DAF}" destId="{53493DC9-A1A2-435A-9574-C2E1A6954FBC}" srcOrd="0" destOrd="0" presId="urn:microsoft.com/office/officeart/2005/8/layout/vList5"/>
    <dgm:cxn modelId="{0683793A-FD33-412D-8118-6C0E1256C7ED}" srcId="{93282F1B-AE4E-484A-9B2C-96EBB1F00F6B}" destId="{9A60067C-90C8-4120-A985-6E80125780ED}" srcOrd="0" destOrd="0" parTransId="{4039D3B6-34C1-42CE-B1F0-54A4FEC53902}" sibTransId="{205D577B-0631-4931-9CCE-72CD8823C8B4}"/>
    <dgm:cxn modelId="{1CEC9ED1-7AD2-413E-AE15-675D985F768C}" type="presOf" srcId="{50C9D3E8-33D8-4081-B3B4-D8FD883E634D}" destId="{0A6459F2-274F-43B2-8C11-A73669D9C43B}" srcOrd="0" destOrd="1" presId="urn:microsoft.com/office/officeart/2005/8/layout/vList5"/>
    <dgm:cxn modelId="{870AFF1B-5669-4738-9D5F-F9F92507A709}" type="presOf" srcId="{34F01F4E-0646-45FB-B929-941C8C03F6B9}" destId="{4BD7A773-0DFC-4C1E-9259-1B8A949C765B}" srcOrd="0" destOrd="1" presId="urn:microsoft.com/office/officeart/2005/8/layout/vList5"/>
    <dgm:cxn modelId="{3D1F1FE7-9133-4703-B5ED-0A5D6B4CA3AC}" srcId="{28CC4489-4295-4089-8D01-22F7DC797DAF}" destId="{34F01F4E-0646-45FB-B929-941C8C03F6B9}" srcOrd="1" destOrd="0" parTransId="{C01215C1-7E1D-4234-B08F-670364907991}" sibTransId="{D83603EA-ED94-4A68-8064-20F1D3321A7E}"/>
    <dgm:cxn modelId="{146F4A4E-08B8-4B3C-9BBB-D35602CACB21}" srcId="{E024E84D-F435-41B3-905D-5ABF07FCDA49}" destId="{783B300D-B90C-4FDD-9609-E34F663D6C14}" srcOrd="2" destOrd="0" parTransId="{35420230-DE34-4A0F-A8D9-F8A16FD630DF}" sibTransId="{31E21343-4831-409C-B139-536CA01D41C0}"/>
    <dgm:cxn modelId="{B68174EB-FBCD-4C96-AF3D-6D06C449CD13}" srcId="{D25E4474-1AEE-4F7C-8F79-4C2BD8984B64}" destId="{50C9D3E8-33D8-4081-B3B4-D8FD883E634D}" srcOrd="1" destOrd="0" parTransId="{FC97FB15-2EB8-454D-84CA-31EA3BA0FCF1}" sibTransId="{C67146A9-5DE4-4F17-ADB7-7F10F1FC7699}"/>
    <dgm:cxn modelId="{35AE829F-351E-4D8C-B12C-34FBC99798FC}" type="presOf" srcId="{160BF39A-646D-49B9-8DA0-648B2F0794D1}" destId="{0A6459F2-274F-43B2-8C11-A73669D9C43B}" srcOrd="0" destOrd="2" presId="urn:microsoft.com/office/officeart/2005/8/layout/vList5"/>
    <dgm:cxn modelId="{E022F5CC-EA18-415F-B5E2-07D7A4D4DA65}" type="presOf" srcId="{783B300D-B90C-4FDD-9609-E34F663D6C14}" destId="{AF6A2A7B-370E-4910-BD6B-576A6486E6DD}" srcOrd="0" destOrd="2" presId="urn:microsoft.com/office/officeart/2005/8/layout/vList5"/>
    <dgm:cxn modelId="{9468D4F5-DA88-4D80-A5FA-F23C0271A806}" type="presOf" srcId="{9A7BBBB2-C1C3-4931-B729-806F85ED61F9}" destId="{154CDFB0-E714-40C9-867B-033750699003}" srcOrd="0" destOrd="0" presId="urn:microsoft.com/office/officeart/2005/8/layout/vList5"/>
    <dgm:cxn modelId="{22D06728-303F-4288-AFBB-9CCA5C1BD540}" srcId="{9A7BBBB2-C1C3-4931-B729-806F85ED61F9}" destId="{28CC4489-4295-4089-8D01-22F7DC797DAF}" srcOrd="3" destOrd="0" parTransId="{56638215-821E-4129-B21F-5F7204409846}" sibTransId="{ED255ED5-3664-4383-86AF-F51DDDA5D71B}"/>
    <dgm:cxn modelId="{44BA329C-358C-4F24-897B-4A158D3F5BAE}" srcId="{28CC4489-4295-4089-8D01-22F7DC797DAF}" destId="{93B79951-CD44-4B5F-8296-561639694E2B}" srcOrd="0" destOrd="0" parTransId="{41BDBF89-B4A4-4359-B42F-15BEDC183436}" sibTransId="{2530C334-FF50-4BCF-BCF3-A21100BDF3C5}"/>
    <dgm:cxn modelId="{4EB69E0F-EF36-408E-93C3-65A79CD6191F}" type="presOf" srcId="{93282F1B-AE4E-484A-9B2C-96EBB1F00F6B}" destId="{C29C844E-694F-4618-AEBD-B06B2C586389}" srcOrd="0" destOrd="0" presId="urn:microsoft.com/office/officeart/2005/8/layout/vList5"/>
    <dgm:cxn modelId="{1261F5B2-DCF5-482E-9FC6-275B087E1765}" type="presParOf" srcId="{154CDFB0-E714-40C9-867B-033750699003}" destId="{FF53A683-F965-42B8-BE51-EC595F7EEDD9}" srcOrd="0" destOrd="0" presId="urn:microsoft.com/office/officeart/2005/8/layout/vList5"/>
    <dgm:cxn modelId="{9503A590-572B-495B-9015-6253D37DA1A1}" type="presParOf" srcId="{FF53A683-F965-42B8-BE51-EC595F7EEDD9}" destId="{C29C844E-694F-4618-AEBD-B06B2C586389}" srcOrd="0" destOrd="0" presId="urn:microsoft.com/office/officeart/2005/8/layout/vList5"/>
    <dgm:cxn modelId="{145C5287-C93A-4D85-B20A-52E1076DCE9B}" type="presParOf" srcId="{FF53A683-F965-42B8-BE51-EC595F7EEDD9}" destId="{2FA56907-2DD1-4CFE-8ADA-4F7F35BE5F9F}" srcOrd="1" destOrd="0" presId="urn:microsoft.com/office/officeart/2005/8/layout/vList5"/>
    <dgm:cxn modelId="{136B93DB-88C7-473B-A4BF-22831E4631B0}" type="presParOf" srcId="{154CDFB0-E714-40C9-867B-033750699003}" destId="{B3AF67C9-0AB3-4B15-AF93-CF1E1B8C8B8A}" srcOrd="1" destOrd="0" presId="urn:microsoft.com/office/officeart/2005/8/layout/vList5"/>
    <dgm:cxn modelId="{2E7A9E77-5D37-4AB5-85FF-6570707483F1}" type="presParOf" srcId="{154CDFB0-E714-40C9-867B-033750699003}" destId="{6DB302A8-96BB-47A0-A6C5-72DAFA9830DB}" srcOrd="2" destOrd="0" presId="urn:microsoft.com/office/officeart/2005/8/layout/vList5"/>
    <dgm:cxn modelId="{FADA2A5A-1D7A-49FE-BD03-2F16BD4984B6}" type="presParOf" srcId="{6DB302A8-96BB-47A0-A6C5-72DAFA9830DB}" destId="{8701C2C1-CC6E-481A-AF32-5C89B453BA7E}" srcOrd="0" destOrd="0" presId="urn:microsoft.com/office/officeart/2005/8/layout/vList5"/>
    <dgm:cxn modelId="{BE335E2A-A706-48B0-9C37-36BC29496A10}" type="presParOf" srcId="{6DB302A8-96BB-47A0-A6C5-72DAFA9830DB}" destId="{0A6459F2-274F-43B2-8C11-A73669D9C43B}" srcOrd="1" destOrd="0" presId="urn:microsoft.com/office/officeart/2005/8/layout/vList5"/>
    <dgm:cxn modelId="{E3CCC8FC-16A3-46B6-AEC3-094A00B18615}" type="presParOf" srcId="{154CDFB0-E714-40C9-867B-033750699003}" destId="{0097460F-24D6-4A04-A5FF-7254D3BB2F93}" srcOrd="3" destOrd="0" presId="urn:microsoft.com/office/officeart/2005/8/layout/vList5"/>
    <dgm:cxn modelId="{DE626D75-C573-404B-AFAC-03053C280DB5}" type="presParOf" srcId="{154CDFB0-E714-40C9-867B-033750699003}" destId="{EFDFBE23-E549-41F5-84FA-AC65B24C00A2}" srcOrd="4" destOrd="0" presId="urn:microsoft.com/office/officeart/2005/8/layout/vList5"/>
    <dgm:cxn modelId="{F9D00166-88B1-4D45-B6CC-211432620E0F}" type="presParOf" srcId="{EFDFBE23-E549-41F5-84FA-AC65B24C00A2}" destId="{346E1FE8-2C46-4715-9E4D-5B7FEE4E7ABD}" srcOrd="0" destOrd="0" presId="urn:microsoft.com/office/officeart/2005/8/layout/vList5"/>
    <dgm:cxn modelId="{4B4DBFF2-722B-4CD2-9059-0B0F65AF5D01}" type="presParOf" srcId="{EFDFBE23-E549-41F5-84FA-AC65B24C00A2}" destId="{AF6A2A7B-370E-4910-BD6B-576A6486E6DD}" srcOrd="1" destOrd="0" presId="urn:microsoft.com/office/officeart/2005/8/layout/vList5"/>
    <dgm:cxn modelId="{BE1A52C4-754B-48E2-A4B7-815DF02873FC}" type="presParOf" srcId="{154CDFB0-E714-40C9-867B-033750699003}" destId="{946FEC73-DCBE-46B3-BA0E-E73DF001112A}" srcOrd="5" destOrd="0" presId="urn:microsoft.com/office/officeart/2005/8/layout/vList5"/>
    <dgm:cxn modelId="{1CA9CFF0-84C9-470F-8AA2-4A324E2A821B}" type="presParOf" srcId="{154CDFB0-E714-40C9-867B-033750699003}" destId="{AA07227E-90EB-4A14-8381-5AECE7B1EFBD}" srcOrd="6" destOrd="0" presId="urn:microsoft.com/office/officeart/2005/8/layout/vList5"/>
    <dgm:cxn modelId="{F3E36AA3-27FD-4AD0-B355-3A6171B49A50}" type="presParOf" srcId="{AA07227E-90EB-4A14-8381-5AECE7B1EFBD}" destId="{53493DC9-A1A2-435A-9574-C2E1A6954FBC}" srcOrd="0" destOrd="0" presId="urn:microsoft.com/office/officeart/2005/8/layout/vList5"/>
    <dgm:cxn modelId="{FD57C0E1-85A3-436C-B746-54EAE6335BE9}" type="presParOf" srcId="{AA07227E-90EB-4A14-8381-5AECE7B1EFBD}" destId="{4BD7A773-0DFC-4C1E-9259-1B8A949C765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AB261B0-7D73-46D7-A074-F890781277AB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C8B9BA7-2B0B-4817-8C9D-99671232CDBF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9. Mezi rockové skupiny 60. let NEPATŘÍ</a:t>
          </a:r>
          <a:endParaRPr lang="cs-CZ" sz="2400" dirty="0">
            <a:latin typeface="Calibri" pitchFamily="34" charset="0"/>
          </a:endParaRPr>
        </a:p>
      </dgm:t>
    </dgm:pt>
    <dgm:pt modelId="{DEEA600A-D786-49CD-B69C-857A4359447F}" type="parTrans" cxnId="{4454016E-D1A2-42BD-8C83-9CE2E2CFB619}">
      <dgm:prSet/>
      <dgm:spPr/>
      <dgm:t>
        <a:bodyPr/>
        <a:lstStyle/>
        <a:p>
          <a:endParaRPr lang="cs-CZ"/>
        </a:p>
      </dgm:t>
    </dgm:pt>
    <dgm:pt modelId="{EF691571-6460-44DC-AEE4-CB828D0A1A69}" type="sibTrans" cxnId="{4454016E-D1A2-42BD-8C83-9CE2E2CFB619}">
      <dgm:prSet/>
      <dgm:spPr/>
      <dgm:t>
        <a:bodyPr/>
        <a:lstStyle/>
        <a:p>
          <a:endParaRPr lang="cs-CZ"/>
        </a:p>
      </dgm:t>
    </dgm:pt>
    <dgm:pt modelId="{D057B875-0D07-4EF3-A2D5-E6D4066CFFBB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</a:t>
          </a:r>
          <a:r>
            <a:rPr lang="cs-CZ" sz="2400" dirty="0" err="1" smtClean="0">
              <a:latin typeface="Calibri" pitchFamily="34" charset="0"/>
            </a:rPr>
            <a:t>Procol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Harum</a:t>
          </a:r>
          <a:r>
            <a:rPr lang="cs-CZ" sz="2400" dirty="0" smtClean="0">
              <a:latin typeface="Calibri" pitchFamily="34" charset="0"/>
            </a:rPr>
            <a:t>, </a:t>
          </a:r>
          <a:r>
            <a:rPr lang="cs-CZ" sz="2400" dirty="0" err="1" smtClean="0">
              <a:latin typeface="Calibri" pitchFamily="34" charset="0"/>
            </a:rPr>
            <a:t>The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Yardbirds</a:t>
          </a:r>
          <a:r>
            <a:rPr lang="cs-CZ" sz="2400" dirty="0" smtClean="0">
              <a:latin typeface="Calibri" pitchFamily="34" charset="0"/>
            </a:rPr>
            <a:t>, </a:t>
          </a:r>
          <a:r>
            <a:rPr lang="cs-CZ" sz="2400" dirty="0" err="1" smtClean="0">
              <a:latin typeface="Calibri" pitchFamily="34" charset="0"/>
            </a:rPr>
            <a:t>The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Shadows</a:t>
          </a:r>
          <a:endParaRPr lang="cs-CZ" sz="2400" dirty="0">
            <a:latin typeface="Calibri" pitchFamily="34" charset="0"/>
          </a:endParaRPr>
        </a:p>
      </dgm:t>
    </dgm:pt>
    <dgm:pt modelId="{0816CCB6-588B-4DAC-8A9A-8328B59E7EE4}" type="parTrans" cxnId="{E40C6AD5-FAEE-4ECB-8928-D402058137C7}">
      <dgm:prSet/>
      <dgm:spPr/>
      <dgm:t>
        <a:bodyPr/>
        <a:lstStyle/>
        <a:p>
          <a:endParaRPr lang="cs-CZ"/>
        </a:p>
      </dgm:t>
    </dgm:pt>
    <dgm:pt modelId="{B352E790-0C2C-43FF-911F-460DB46E2500}" type="sibTrans" cxnId="{E40C6AD5-FAEE-4ECB-8928-D402058137C7}">
      <dgm:prSet/>
      <dgm:spPr/>
      <dgm:t>
        <a:bodyPr/>
        <a:lstStyle/>
        <a:p>
          <a:endParaRPr lang="cs-CZ"/>
        </a:p>
      </dgm:t>
    </dgm:pt>
    <dgm:pt modelId="{0354D7EC-0091-4C1E-9A7A-E36F40D2ABFC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</a:t>
          </a:r>
          <a:r>
            <a:rPr lang="cs-CZ" sz="2400" dirty="0" err="1" smtClean="0">
              <a:latin typeface="Calibri" pitchFamily="34" charset="0"/>
            </a:rPr>
            <a:t>The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Kinks</a:t>
          </a:r>
          <a:r>
            <a:rPr lang="cs-CZ" sz="2400" dirty="0" smtClean="0">
              <a:latin typeface="Calibri" pitchFamily="34" charset="0"/>
            </a:rPr>
            <a:t>, </a:t>
          </a:r>
          <a:r>
            <a:rPr lang="cs-CZ" sz="2400" dirty="0" err="1" smtClean="0">
              <a:latin typeface="Calibri" pitchFamily="34" charset="0"/>
            </a:rPr>
            <a:t>The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Beach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Boys</a:t>
          </a:r>
          <a:r>
            <a:rPr lang="cs-CZ" sz="2400" dirty="0" smtClean="0">
              <a:latin typeface="Calibri" pitchFamily="34" charset="0"/>
            </a:rPr>
            <a:t>, </a:t>
          </a:r>
          <a:r>
            <a:rPr lang="cs-CZ" sz="2400" dirty="0" err="1" smtClean="0">
              <a:latin typeface="Calibri" pitchFamily="34" charset="0"/>
            </a:rPr>
            <a:t>The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Animals</a:t>
          </a:r>
          <a:endParaRPr lang="cs-CZ" sz="2400" dirty="0">
            <a:latin typeface="Calibri" pitchFamily="34" charset="0"/>
          </a:endParaRPr>
        </a:p>
      </dgm:t>
    </dgm:pt>
    <dgm:pt modelId="{29A6546E-39DA-4BDF-A751-EEC170612648}" type="parTrans" cxnId="{10224382-60E3-40C2-AEFB-39BC968B490B}">
      <dgm:prSet/>
      <dgm:spPr/>
      <dgm:t>
        <a:bodyPr/>
        <a:lstStyle/>
        <a:p>
          <a:endParaRPr lang="cs-CZ"/>
        </a:p>
      </dgm:t>
    </dgm:pt>
    <dgm:pt modelId="{43E01524-AC04-478F-BC55-94CC44893FD3}" type="sibTrans" cxnId="{10224382-60E3-40C2-AEFB-39BC968B490B}">
      <dgm:prSet/>
      <dgm:spPr/>
      <dgm:t>
        <a:bodyPr/>
        <a:lstStyle/>
        <a:p>
          <a:endParaRPr lang="cs-CZ"/>
        </a:p>
      </dgm:t>
    </dgm:pt>
    <dgm:pt modelId="{5634F77F-5EB0-4FFF-B88F-D0DD36A812F0}">
      <dgm:prSet/>
      <dgm:spPr/>
      <dgm:t>
        <a:bodyPr/>
        <a:lstStyle/>
        <a:p>
          <a:endParaRPr lang="cs-CZ" sz="1500" dirty="0" smtClean="0"/>
        </a:p>
      </dgm:t>
    </dgm:pt>
    <dgm:pt modelId="{DCFAD0F9-36CD-4138-AE97-FD823EECA83E}" type="parTrans" cxnId="{1B7D565F-20B6-456F-8CB1-A0AD000874AD}">
      <dgm:prSet/>
      <dgm:spPr/>
      <dgm:t>
        <a:bodyPr/>
        <a:lstStyle/>
        <a:p>
          <a:endParaRPr lang="cs-CZ"/>
        </a:p>
      </dgm:t>
    </dgm:pt>
    <dgm:pt modelId="{FC2ADC89-272D-49BC-846E-9E1228102EF3}" type="sibTrans" cxnId="{1B7D565F-20B6-456F-8CB1-A0AD000874AD}">
      <dgm:prSet/>
      <dgm:spPr/>
      <dgm:t>
        <a:bodyPr/>
        <a:lstStyle/>
        <a:p>
          <a:endParaRPr lang="cs-CZ"/>
        </a:p>
      </dgm:t>
    </dgm:pt>
    <dgm:pt modelId="{3E27888D-3EC8-4D0E-88DA-99E232409151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</a:t>
          </a:r>
          <a:r>
            <a:rPr lang="cs-CZ" sz="2400" dirty="0" err="1" smtClean="0">
              <a:latin typeface="Calibri" pitchFamily="34" charset="0"/>
            </a:rPr>
            <a:t>The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Rollings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Stones</a:t>
          </a:r>
          <a:r>
            <a:rPr lang="cs-CZ" sz="2400" dirty="0" smtClean="0">
              <a:latin typeface="Calibri" pitchFamily="34" charset="0"/>
            </a:rPr>
            <a:t>, </a:t>
          </a:r>
          <a:r>
            <a:rPr lang="cs-CZ" sz="2400" dirty="0" err="1" smtClean="0">
              <a:latin typeface="Calibri" pitchFamily="34" charset="0"/>
            </a:rPr>
            <a:t>The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Doors</a:t>
          </a:r>
          <a:r>
            <a:rPr lang="cs-CZ" sz="2400" dirty="0" smtClean="0">
              <a:latin typeface="Calibri" pitchFamily="34" charset="0"/>
            </a:rPr>
            <a:t>, </a:t>
          </a:r>
          <a:r>
            <a:rPr lang="cs-CZ" sz="2400" dirty="0" err="1" smtClean="0">
              <a:latin typeface="Calibri" pitchFamily="34" charset="0"/>
            </a:rPr>
            <a:t>Depeche</a:t>
          </a:r>
          <a:r>
            <a:rPr lang="cs-CZ" sz="2400" dirty="0" smtClean="0">
              <a:latin typeface="Calibri" pitchFamily="34" charset="0"/>
            </a:rPr>
            <a:t> Mode</a:t>
          </a:r>
          <a:endParaRPr lang="cs-CZ" sz="2400" dirty="0">
            <a:latin typeface="Calibri" pitchFamily="34" charset="0"/>
          </a:endParaRPr>
        </a:p>
      </dgm:t>
    </dgm:pt>
    <dgm:pt modelId="{702616E0-F930-48C8-B872-013A52138C2F}" type="parTrans" cxnId="{2C33B156-15EB-490A-BEEA-EAF20CEFD8E3}">
      <dgm:prSet/>
      <dgm:spPr/>
      <dgm:t>
        <a:bodyPr/>
        <a:lstStyle/>
        <a:p>
          <a:endParaRPr lang="cs-CZ"/>
        </a:p>
      </dgm:t>
    </dgm:pt>
    <dgm:pt modelId="{66963FEA-5DDE-490D-9675-30AB608E168A}" type="sibTrans" cxnId="{2C33B156-15EB-490A-BEEA-EAF20CEFD8E3}">
      <dgm:prSet/>
      <dgm:spPr/>
      <dgm:t>
        <a:bodyPr/>
        <a:lstStyle/>
        <a:p>
          <a:endParaRPr lang="cs-CZ"/>
        </a:p>
      </dgm:t>
    </dgm:pt>
    <dgm:pt modelId="{A163AF4B-DC89-45CD-AA95-7216F2ABC345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10.</a:t>
          </a:r>
        </a:p>
        <a:p>
          <a:r>
            <a:rPr lang="cs-CZ" sz="2400" dirty="0" err="1" smtClean="0">
              <a:latin typeface="Calibri" pitchFamily="34" charset="0"/>
            </a:rPr>
            <a:t>Psychodelický</a:t>
          </a:r>
          <a:r>
            <a:rPr lang="cs-CZ" sz="2400" dirty="0" smtClean="0">
              <a:latin typeface="Calibri" pitchFamily="34" charset="0"/>
            </a:rPr>
            <a:t> rock </a:t>
          </a:r>
        </a:p>
        <a:p>
          <a:r>
            <a:rPr lang="cs-CZ" sz="2400" dirty="0" smtClean="0">
              <a:latin typeface="Calibri" pitchFamily="34" charset="0"/>
            </a:rPr>
            <a:t>je hudební styl</a:t>
          </a:r>
          <a:endParaRPr lang="cs-CZ" sz="2400" dirty="0">
            <a:latin typeface="Calibri" pitchFamily="34" charset="0"/>
          </a:endParaRPr>
        </a:p>
      </dgm:t>
    </dgm:pt>
    <dgm:pt modelId="{8F98DB41-B527-4104-A3D8-9B04A35C7BD3}" type="parTrans" cxnId="{EB4BA534-5B47-4E6A-BE0C-4C2F14FA22D2}">
      <dgm:prSet/>
      <dgm:spPr/>
      <dgm:t>
        <a:bodyPr/>
        <a:lstStyle/>
        <a:p>
          <a:endParaRPr lang="cs-CZ"/>
        </a:p>
      </dgm:t>
    </dgm:pt>
    <dgm:pt modelId="{BCF46DA4-0B37-4C8D-9D6C-8E5639FAF4CB}" type="sibTrans" cxnId="{EB4BA534-5B47-4E6A-BE0C-4C2F14FA22D2}">
      <dgm:prSet/>
      <dgm:spPr/>
      <dgm:t>
        <a:bodyPr/>
        <a:lstStyle/>
        <a:p>
          <a:endParaRPr lang="cs-CZ"/>
        </a:p>
      </dgm:t>
    </dgm:pt>
    <dgm:pt modelId="{C93DAB9D-6301-4B5C-9B30-1EF5186C73D8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s extrémními pózami (oblékání, účes…) a společensko-kritickým obsahem</a:t>
          </a:r>
          <a:endParaRPr lang="cs-CZ" sz="2400" dirty="0">
            <a:latin typeface="Calibri" pitchFamily="34" charset="0"/>
          </a:endParaRPr>
        </a:p>
      </dgm:t>
    </dgm:pt>
    <dgm:pt modelId="{209E96B5-904E-4335-9ACE-ABC20B442A20}" type="parTrans" cxnId="{3CDEF62A-E0D6-4879-97CF-62990D2A4B8C}">
      <dgm:prSet/>
      <dgm:spPr/>
      <dgm:t>
        <a:bodyPr/>
        <a:lstStyle/>
        <a:p>
          <a:endParaRPr lang="cs-CZ"/>
        </a:p>
      </dgm:t>
    </dgm:pt>
    <dgm:pt modelId="{116E964A-9E39-4E56-A033-89E0AF9E3DF6}" type="sibTrans" cxnId="{3CDEF62A-E0D6-4879-97CF-62990D2A4B8C}">
      <dgm:prSet/>
      <dgm:spPr/>
      <dgm:t>
        <a:bodyPr/>
        <a:lstStyle/>
        <a:p>
          <a:endParaRPr lang="cs-CZ"/>
        </a:p>
      </dgm:t>
    </dgm:pt>
    <dgm:pt modelId="{BC082166-6DBB-4C47-86B8-E84937F5A649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zdůrazňující jednotvárný, řinčivý rytmický základ a zvukově agresivní kytarovou hru s  přídavnými efekty</a:t>
          </a:r>
          <a:endParaRPr lang="cs-CZ" sz="2400" dirty="0">
            <a:latin typeface="Calibri" pitchFamily="34" charset="0"/>
          </a:endParaRPr>
        </a:p>
      </dgm:t>
    </dgm:pt>
    <dgm:pt modelId="{C0C4E06A-D118-4FB3-9AB4-8F441A806566}" type="parTrans" cxnId="{665215FA-5079-4F38-BECF-4C15FF3250D9}">
      <dgm:prSet/>
      <dgm:spPr/>
      <dgm:t>
        <a:bodyPr/>
        <a:lstStyle/>
        <a:p>
          <a:endParaRPr lang="cs-CZ"/>
        </a:p>
      </dgm:t>
    </dgm:pt>
    <dgm:pt modelId="{565E8599-96B8-4E00-8BAE-681BB686F88A}" type="sibTrans" cxnId="{665215FA-5079-4F38-BECF-4C15FF3250D9}">
      <dgm:prSet/>
      <dgm:spPr/>
      <dgm:t>
        <a:bodyPr/>
        <a:lstStyle/>
        <a:p>
          <a:endParaRPr lang="cs-CZ"/>
        </a:p>
      </dgm:t>
    </dgm:pt>
    <dgm:pt modelId="{7AADBDB1-EC25-4F55-ABFB-EDB6E12CEC8F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styl inspirovaný zážitky z drog, ezoterické texty, instrumentální sóla, dlouhé skladby…</a:t>
          </a:r>
          <a:endParaRPr lang="cs-CZ" sz="2400" dirty="0">
            <a:latin typeface="Calibri" pitchFamily="34" charset="0"/>
          </a:endParaRPr>
        </a:p>
      </dgm:t>
    </dgm:pt>
    <dgm:pt modelId="{72FD6C67-C66D-41FA-AA88-9392E9E9A3B5}" type="parTrans" cxnId="{0495A50C-31C3-4E01-8132-ED4EF4D50454}">
      <dgm:prSet/>
      <dgm:spPr/>
      <dgm:t>
        <a:bodyPr/>
        <a:lstStyle/>
        <a:p>
          <a:endParaRPr lang="cs-CZ"/>
        </a:p>
      </dgm:t>
    </dgm:pt>
    <dgm:pt modelId="{7F1B1138-679C-4E2B-A529-5C5A61E0E48B}" type="sibTrans" cxnId="{0495A50C-31C3-4E01-8132-ED4EF4D50454}">
      <dgm:prSet/>
      <dgm:spPr/>
      <dgm:t>
        <a:bodyPr/>
        <a:lstStyle/>
        <a:p>
          <a:endParaRPr lang="cs-CZ"/>
        </a:p>
      </dgm:t>
    </dgm:pt>
    <dgm:pt modelId="{87CCB0E8-5242-4821-B487-699374E3C9ED}">
      <dgm:prSet custT="1"/>
      <dgm:spPr/>
      <dgm:t>
        <a:bodyPr/>
        <a:lstStyle/>
        <a:p>
          <a:endParaRPr lang="cs-CZ" sz="2400" dirty="0">
            <a:latin typeface="Calibri" pitchFamily="34" charset="0"/>
          </a:endParaRPr>
        </a:p>
      </dgm:t>
    </dgm:pt>
    <dgm:pt modelId="{777D62D6-4311-4D55-9FD7-F6FA5656271C}" type="parTrans" cxnId="{FE35BA48-D2C8-40E2-AC19-F34EBEE091A9}">
      <dgm:prSet/>
      <dgm:spPr/>
      <dgm:t>
        <a:bodyPr/>
        <a:lstStyle/>
        <a:p>
          <a:endParaRPr lang="cs-CZ"/>
        </a:p>
      </dgm:t>
    </dgm:pt>
    <dgm:pt modelId="{59323DB7-3411-4C77-A4B3-BE93EE5C2F1C}" type="sibTrans" cxnId="{FE35BA48-D2C8-40E2-AC19-F34EBEE091A9}">
      <dgm:prSet/>
      <dgm:spPr/>
      <dgm:t>
        <a:bodyPr/>
        <a:lstStyle/>
        <a:p>
          <a:endParaRPr lang="cs-CZ"/>
        </a:p>
      </dgm:t>
    </dgm:pt>
    <dgm:pt modelId="{0FBF68D3-A2AC-413F-9D3D-FFDB0E2A66FB}">
      <dgm:prSet custT="1"/>
      <dgm:spPr/>
      <dgm:t>
        <a:bodyPr/>
        <a:lstStyle/>
        <a:p>
          <a:endParaRPr lang="cs-CZ" sz="2400" dirty="0">
            <a:latin typeface="Calibri" pitchFamily="34" charset="0"/>
          </a:endParaRPr>
        </a:p>
      </dgm:t>
    </dgm:pt>
    <dgm:pt modelId="{12E25CFD-5141-433D-A932-C157B654BE57}" type="parTrans" cxnId="{67F2AD4E-C2B5-4E40-9C94-1284355A992E}">
      <dgm:prSet/>
      <dgm:spPr/>
      <dgm:t>
        <a:bodyPr/>
        <a:lstStyle/>
        <a:p>
          <a:endParaRPr lang="cs-CZ"/>
        </a:p>
      </dgm:t>
    </dgm:pt>
    <dgm:pt modelId="{AB93F911-C98E-4E21-91D1-14BFE813A4D7}" type="sibTrans" cxnId="{67F2AD4E-C2B5-4E40-9C94-1284355A992E}">
      <dgm:prSet/>
      <dgm:spPr/>
      <dgm:t>
        <a:bodyPr/>
        <a:lstStyle/>
        <a:p>
          <a:endParaRPr lang="cs-CZ"/>
        </a:p>
      </dgm:t>
    </dgm:pt>
    <dgm:pt modelId="{69DE044B-A121-4EC9-8919-D7BDB42A1038}" type="pres">
      <dgm:prSet presAssocID="{CAB261B0-7D73-46D7-A074-F890781277A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9F008B4-44CD-4C7B-8053-CC1B333375D2}" type="pres">
      <dgm:prSet presAssocID="{9C8B9BA7-2B0B-4817-8C9D-99671232CDBF}" presName="linNode" presStyleCnt="0"/>
      <dgm:spPr/>
    </dgm:pt>
    <dgm:pt modelId="{F028A86F-6F92-4415-881B-E8B57557F146}" type="pres">
      <dgm:prSet presAssocID="{9C8B9BA7-2B0B-4817-8C9D-99671232CDBF}" presName="parentText" presStyleLbl="node1" presStyleIdx="0" presStyleCnt="2" custScaleY="5550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53D6D9-A7A2-4EFB-9AAA-1C08159460A3}" type="pres">
      <dgm:prSet presAssocID="{9C8B9BA7-2B0B-4817-8C9D-99671232CDBF}" presName="descendantText" presStyleLbl="alignAccFollowNode1" presStyleIdx="0" presStyleCnt="2" custScaleX="172284" custScaleY="594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EBD158-B4C7-4D16-B83F-6B0ADFE0BD86}" type="pres">
      <dgm:prSet presAssocID="{EF691571-6460-44DC-AEE4-CB828D0A1A69}" presName="sp" presStyleCnt="0"/>
      <dgm:spPr/>
    </dgm:pt>
    <dgm:pt modelId="{FC9A3AAD-7D49-47B7-80D8-86EAE188DB4A}" type="pres">
      <dgm:prSet presAssocID="{A163AF4B-DC89-45CD-AA95-7216F2ABC345}" presName="linNode" presStyleCnt="0"/>
      <dgm:spPr/>
    </dgm:pt>
    <dgm:pt modelId="{5B9A07C3-D023-4B4E-B539-DEE5BA287619}" type="pres">
      <dgm:prSet presAssocID="{A163AF4B-DC89-45CD-AA95-7216F2ABC345}" presName="parentText" presStyleLbl="node1" presStyleIdx="1" presStyleCnt="2" custScaleX="650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2AF7E0-4469-4C7A-B28D-F37B10468C3A}" type="pres">
      <dgm:prSet presAssocID="{A163AF4B-DC89-45CD-AA95-7216F2ABC345}" presName="descendantText" presStyleLbl="alignAccFollowNode1" presStyleIdx="1" presStyleCnt="2" custScaleX="119119" custScaleY="118318" custLinFactNeighborX="11611" custLinFactNeighborY="34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5215FA-5079-4F38-BECF-4C15FF3250D9}" srcId="{A163AF4B-DC89-45CD-AA95-7216F2ABC345}" destId="{BC082166-6DBB-4C47-86B8-E84937F5A649}" srcOrd="2" destOrd="0" parTransId="{C0C4E06A-D118-4FB3-9AB4-8F441A806566}" sibTransId="{565E8599-96B8-4E00-8BAE-681BB686F88A}"/>
    <dgm:cxn modelId="{EB4BA534-5B47-4E6A-BE0C-4C2F14FA22D2}" srcId="{CAB261B0-7D73-46D7-A074-F890781277AB}" destId="{A163AF4B-DC89-45CD-AA95-7216F2ABC345}" srcOrd="1" destOrd="0" parTransId="{8F98DB41-B527-4104-A3D8-9B04A35C7BD3}" sibTransId="{BCF46DA4-0B37-4C8D-9D6C-8E5639FAF4CB}"/>
    <dgm:cxn modelId="{E40C6AD5-FAEE-4ECB-8928-D402058137C7}" srcId="{9C8B9BA7-2B0B-4817-8C9D-99671232CDBF}" destId="{D057B875-0D07-4EF3-A2D5-E6D4066CFFBB}" srcOrd="0" destOrd="0" parTransId="{0816CCB6-588B-4DAC-8A9A-8328B59E7EE4}" sibTransId="{B352E790-0C2C-43FF-911F-460DB46E2500}"/>
    <dgm:cxn modelId="{4454016E-D1A2-42BD-8C83-9CE2E2CFB619}" srcId="{CAB261B0-7D73-46D7-A074-F890781277AB}" destId="{9C8B9BA7-2B0B-4817-8C9D-99671232CDBF}" srcOrd="0" destOrd="0" parTransId="{DEEA600A-D786-49CD-B69C-857A4359447F}" sibTransId="{EF691571-6460-44DC-AEE4-CB828D0A1A69}"/>
    <dgm:cxn modelId="{767C6AD2-29B8-4045-A736-4B6206ADE12E}" type="presOf" srcId="{BC082166-6DBB-4C47-86B8-E84937F5A649}" destId="{B02AF7E0-4469-4C7A-B28D-F37B10468C3A}" srcOrd="0" destOrd="2" presId="urn:microsoft.com/office/officeart/2005/8/layout/vList5"/>
    <dgm:cxn modelId="{0495A50C-31C3-4E01-8132-ED4EF4D50454}" srcId="{A163AF4B-DC89-45CD-AA95-7216F2ABC345}" destId="{7AADBDB1-EC25-4F55-ABFB-EDB6E12CEC8F}" srcOrd="4" destOrd="0" parTransId="{72FD6C67-C66D-41FA-AA88-9392E9E9A3B5}" sibTransId="{7F1B1138-679C-4E2B-A529-5C5A61E0E48B}"/>
    <dgm:cxn modelId="{E743A87A-BB8F-42C0-AA73-AD82F9DCE064}" type="presOf" srcId="{0354D7EC-0091-4C1E-9A7A-E36F40D2ABFC}" destId="{C353D6D9-A7A2-4EFB-9AAA-1C08159460A3}" srcOrd="0" destOrd="1" presId="urn:microsoft.com/office/officeart/2005/8/layout/vList5"/>
    <dgm:cxn modelId="{FE35BA48-D2C8-40E2-AC19-F34EBEE091A9}" srcId="{A163AF4B-DC89-45CD-AA95-7216F2ABC345}" destId="{87CCB0E8-5242-4821-B487-699374E3C9ED}" srcOrd="1" destOrd="0" parTransId="{777D62D6-4311-4D55-9FD7-F6FA5656271C}" sibTransId="{59323DB7-3411-4C77-A4B3-BE93EE5C2F1C}"/>
    <dgm:cxn modelId="{67F2AD4E-C2B5-4E40-9C94-1284355A992E}" srcId="{A163AF4B-DC89-45CD-AA95-7216F2ABC345}" destId="{0FBF68D3-A2AC-413F-9D3D-FFDB0E2A66FB}" srcOrd="3" destOrd="0" parTransId="{12E25CFD-5141-433D-A932-C157B654BE57}" sibTransId="{AB93F911-C98E-4E21-91D1-14BFE813A4D7}"/>
    <dgm:cxn modelId="{7CF05A23-A847-47D0-BC87-6EEE6201AF3B}" type="presOf" srcId="{7AADBDB1-EC25-4F55-ABFB-EDB6E12CEC8F}" destId="{B02AF7E0-4469-4C7A-B28D-F37B10468C3A}" srcOrd="0" destOrd="4" presId="urn:microsoft.com/office/officeart/2005/8/layout/vList5"/>
    <dgm:cxn modelId="{25299DC9-4EB5-4693-9FC1-12019CDC5BDB}" type="presOf" srcId="{9C8B9BA7-2B0B-4817-8C9D-99671232CDBF}" destId="{F028A86F-6F92-4415-881B-E8B57557F146}" srcOrd="0" destOrd="0" presId="urn:microsoft.com/office/officeart/2005/8/layout/vList5"/>
    <dgm:cxn modelId="{27A0882B-18A9-4409-8AD9-A11D6EC894D4}" type="presOf" srcId="{CAB261B0-7D73-46D7-A074-F890781277AB}" destId="{69DE044B-A121-4EC9-8919-D7BDB42A1038}" srcOrd="0" destOrd="0" presId="urn:microsoft.com/office/officeart/2005/8/layout/vList5"/>
    <dgm:cxn modelId="{10224382-60E3-40C2-AEFB-39BC968B490B}" srcId="{9C8B9BA7-2B0B-4817-8C9D-99671232CDBF}" destId="{0354D7EC-0091-4C1E-9A7A-E36F40D2ABFC}" srcOrd="1" destOrd="0" parTransId="{29A6546E-39DA-4BDF-A751-EEC170612648}" sibTransId="{43E01524-AC04-478F-BC55-94CC44893FD3}"/>
    <dgm:cxn modelId="{27CFBF2A-F3D3-4F9E-A429-BB794EC9B0FE}" type="presOf" srcId="{A163AF4B-DC89-45CD-AA95-7216F2ABC345}" destId="{5B9A07C3-D023-4B4E-B539-DEE5BA287619}" srcOrd="0" destOrd="0" presId="urn:microsoft.com/office/officeart/2005/8/layout/vList5"/>
    <dgm:cxn modelId="{1B7D565F-20B6-456F-8CB1-A0AD000874AD}" srcId="{9C8B9BA7-2B0B-4817-8C9D-99671232CDBF}" destId="{5634F77F-5EB0-4FFF-B88F-D0DD36A812F0}" srcOrd="3" destOrd="0" parTransId="{DCFAD0F9-36CD-4138-AE97-FD823EECA83E}" sibTransId="{FC2ADC89-272D-49BC-846E-9E1228102EF3}"/>
    <dgm:cxn modelId="{51DE2D1D-DE60-454C-83B4-250E6DB6682F}" type="presOf" srcId="{C93DAB9D-6301-4B5C-9B30-1EF5186C73D8}" destId="{B02AF7E0-4469-4C7A-B28D-F37B10468C3A}" srcOrd="0" destOrd="0" presId="urn:microsoft.com/office/officeart/2005/8/layout/vList5"/>
    <dgm:cxn modelId="{5C0D0697-82E0-4A2C-A3CF-8042FFCEB34A}" type="presOf" srcId="{3E27888D-3EC8-4D0E-88DA-99E232409151}" destId="{C353D6D9-A7A2-4EFB-9AAA-1C08159460A3}" srcOrd="0" destOrd="2" presId="urn:microsoft.com/office/officeart/2005/8/layout/vList5"/>
    <dgm:cxn modelId="{FA41DFDA-940B-400D-950C-BCF09F6C9C56}" type="presOf" srcId="{5634F77F-5EB0-4FFF-B88F-D0DD36A812F0}" destId="{C353D6D9-A7A2-4EFB-9AAA-1C08159460A3}" srcOrd="0" destOrd="3" presId="urn:microsoft.com/office/officeart/2005/8/layout/vList5"/>
    <dgm:cxn modelId="{A189D1F1-2164-4653-B455-E68FB83F9198}" type="presOf" srcId="{87CCB0E8-5242-4821-B487-699374E3C9ED}" destId="{B02AF7E0-4469-4C7A-B28D-F37B10468C3A}" srcOrd="0" destOrd="1" presId="urn:microsoft.com/office/officeart/2005/8/layout/vList5"/>
    <dgm:cxn modelId="{2C33B156-15EB-490A-BEEA-EAF20CEFD8E3}" srcId="{9C8B9BA7-2B0B-4817-8C9D-99671232CDBF}" destId="{3E27888D-3EC8-4D0E-88DA-99E232409151}" srcOrd="2" destOrd="0" parTransId="{702616E0-F930-48C8-B872-013A52138C2F}" sibTransId="{66963FEA-5DDE-490D-9675-30AB608E168A}"/>
    <dgm:cxn modelId="{03D1D031-A991-419A-AA64-1B6980B618B3}" type="presOf" srcId="{0FBF68D3-A2AC-413F-9D3D-FFDB0E2A66FB}" destId="{B02AF7E0-4469-4C7A-B28D-F37B10468C3A}" srcOrd="0" destOrd="3" presId="urn:microsoft.com/office/officeart/2005/8/layout/vList5"/>
    <dgm:cxn modelId="{3CDEF62A-E0D6-4879-97CF-62990D2A4B8C}" srcId="{A163AF4B-DC89-45CD-AA95-7216F2ABC345}" destId="{C93DAB9D-6301-4B5C-9B30-1EF5186C73D8}" srcOrd="0" destOrd="0" parTransId="{209E96B5-904E-4335-9ACE-ABC20B442A20}" sibTransId="{116E964A-9E39-4E56-A033-89E0AF9E3DF6}"/>
    <dgm:cxn modelId="{804E6A75-5B52-4D09-9244-015C26C9CB55}" type="presOf" srcId="{D057B875-0D07-4EF3-A2D5-E6D4066CFFBB}" destId="{C353D6D9-A7A2-4EFB-9AAA-1C08159460A3}" srcOrd="0" destOrd="0" presId="urn:microsoft.com/office/officeart/2005/8/layout/vList5"/>
    <dgm:cxn modelId="{9F45255A-DE4A-479C-9924-C1909EB1810A}" type="presParOf" srcId="{69DE044B-A121-4EC9-8919-D7BDB42A1038}" destId="{39F008B4-44CD-4C7B-8053-CC1B333375D2}" srcOrd="0" destOrd="0" presId="urn:microsoft.com/office/officeart/2005/8/layout/vList5"/>
    <dgm:cxn modelId="{DA1AC2D1-3765-4C1A-B512-8F7DD1011E1E}" type="presParOf" srcId="{39F008B4-44CD-4C7B-8053-CC1B333375D2}" destId="{F028A86F-6F92-4415-881B-E8B57557F146}" srcOrd="0" destOrd="0" presId="urn:microsoft.com/office/officeart/2005/8/layout/vList5"/>
    <dgm:cxn modelId="{0768D490-9EE0-4CE4-9332-E468D3E8F256}" type="presParOf" srcId="{39F008B4-44CD-4C7B-8053-CC1B333375D2}" destId="{C353D6D9-A7A2-4EFB-9AAA-1C08159460A3}" srcOrd="1" destOrd="0" presId="urn:microsoft.com/office/officeart/2005/8/layout/vList5"/>
    <dgm:cxn modelId="{EF7C7A9D-B21F-46EA-8BFB-860F1F8E6E2A}" type="presParOf" srcId="{69DE044B-A121-4EC9-8919-D7BDB42A1038}" destId="{72EBD158-B4C7-4D16-B83F-6B0ADFE0BD86}" srcOrd="1" destOrd="0" presId="urn:microsoft.com/office/officeart/2005/8/layout/vList5"/>
    <dgm:cxn modelId="{D2B48743-C6D5-44C5-9305-D8387DE7D51A}" type="presParOf" srcId="{69DE044B-A121-4EC9-8919-D7BDB42A1038}" destId="{FC9A3AAD-7D49-47B7-80D8-86EAE188DB4A}" srcOrd="2" destOrd="0" presId="urn:microsoft.com/office/officeart/2005/8/layout/vList5"/>
    <dgm:cxn modelId="{53B4E675-F0E7-4317-89C1-7AB9A25FD914}" type="presParOf" srcId="{FC9A3AAD-7D49-47B7-80D8-86EAE188DB4A}" destId="{5B9A07C3-D023-4B4E-B539-DEE5BA287619}" srcOrd="0" destOrd="0" presId="urn:microsoft.com/office/officeart/2005/8/layout/vList5"/>
    <dgm:cxn modelId="{BDB63881-4EDE-4237-B392-B925CCA537BA}" type="presParOf" srcId="{FC9A3AAD-7D49-47B7-80D8-86EAE188DB4A}" destId="{B02AF7E0-4469-4C7A-B28D-F37B10468C3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318A14A-D5D6-40DA-B54F-0084469EDE6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AC03E9-2FE1-496F-9399-2CBEB9A2A133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1. </a:t>
          </a:r>
          <a:r>
            <a:rPr lang="sv-SE" sz="2400" dirty="0" smtClean="0">
              <a:latin typeface="Calibri" pitchFamily="34" charset="0"/>
            </a:rPr>
            <a:t>Kytaru značky FENDER STRATOCASTER proslavil</a:t>
          </a:r>
          <a:endParaRPr lang="cs-CZ" sz="2400" dirty="0">
            <a:latin typeface="Calibri" pitchFamily="34" charset="0"/>
          </a:endParaRPr>
        </a:p>
      </dgm:t>
    </dgm:pt>
    <dgm:pt modelId="{889D8BB9-49C7-45DE-9B25-78783AA489D6}" type="parTrans" cxnId="{8FCCA673-1B67-4DD7-9393-C5F2D3E22CC3}">
      <dgm:prSet/>
      <dgm:spPr/>
      <dgm:t>
        <a:bodyPr/>
        <a:lstStyle/>
        <a:p>
          <a:endParaRPr lang="cs-CZ"/>
        </a:p>
      </dgm:t>
    </dgm:pt>
    <dgm:pt modelId="{2AD79FA4-A02F-4063-A4B7-5BA0F2FFDFBD}" type="sibTrans" cxnId="{8FCCA673-1B67-4DD7-9393-C5F2D3E22CC3}">
      <dgm:prSet/>
      <dgm:spPr/>
      <dgm:t>
        <a:bodyPr/>
        <a:lstStyle/>
        <a:p>
          <a:endParaRPr lang="cs-CZ"/>
        </a:p>
      </dgm:t>
    </dgm:pt>
    <dgm:pt modelId="{AC07461E-E230-4489-81EA-5CA6FCA745EC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3. NEJLEPŠÍM KYTARISTOU všech dob se dle magazínu </a:t>
          </a:r>
          <a:r>
            <a:rPr lang="cs-CZ" sz="2400" dirty="0" err="1" smtClean="0">
              <a:latin typeface="Calibri" pitchFamily="34" charset="0"/>
            </a:rPr>
            <a:t>Rolling</a:t>
          </a:r>
          <a:r>
            <a:rPr lang="cs-CZ" sz="2400" dirty="0" smtClean="0">
              <a:latin typeface="Calibri" pitchFamily="34" charset="0"/>
            </a:rPr>
            <a:t> Stone v roce 2003 stal</a:t>
          </a:r>
          <a:endParaRPr lang="cs-CZ" sz="2400" dirty="0">
            <a:latin typeface="Calibri" pitchFamily="34" charset="0"/>
          </a:endParaRPr>
        </a:p>
      </dgm:t>
    </dgm:pt>
    <dgm:pt modelId="{DF1822F1-6B8B-486B-BAC5-740B7E848555}" type="parTrans" cxnId="{86E225E0-B8BA-4A63-B0C7-CF9610473CCA}">
      <dgm:prSet/>
      <dgm:spPr/>
      <dgm:t>
        <a:bodyPr/>
        <a:lstStyle/>
        <a:p>
          <a:endParaRPr lang="cs-CZ"/>
        </a:p>
      </dgm:t>
    </dgm:pt>
    <dgm:pt modelId="{E60FEF3B-B272-4739-8A47-E781A273F1EC}" type="sibTrans" cxnId="{86E225E0-B8BA-4A63-B0C7-CF9610473CCA}">
      <dgm:prSet/>
      <dgm:spPr/>
      <dgm:t>
        <a:bodyPr/>
        <a:lstStyle/>
        <a:p>
          <a:endParaRPr lang="cs-CZ"/>
        </a:p>
      </dgm:t>
    </dgm:pt>
    <dgm:pt modelId="{8B65237A-8521-4B63-82BF-DC4993433CC7}">
      <dgm:prSet phldrT="[Text]" custT="1"/>
      <dgm:spPr/>
      <dgm:t>
        <a:bodyPr/>
        <a:lstStyle/>
        <a:p>
          <a:r>
            <a:rPr lang="cs-CZ" sz="2400" dirty="0" smtClean="0">
              <a:latin typeface="Calibri" panose="020F0502020204030204" pitchFamily="34" charset="0"/>
            </a:rPr>
            <a:t>a) </a:t>
          </a:r>
          <a:r>
            <a:rPr lang="cs-CZ" sz="2400" dirty="0" err="1" smtClean="0">
              <a:latin typeface="Calibri" pitchFamily="34" charset="0"/>
            </a:rPr>
            <a:t>Chuck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Berry</a:t>
          </a:r>
          <a:endParaRPr lang="cs-CZ" sz="2400" dirty="0">
            <a:latin typeface="Calibri" pitchFamily="34" charset="0"/>
          </a:endParaRPr>
        </a:p>
      </dgm:t>
    </dgm:pt>
    <dgm:pt modelId="{13936F59-207E-4F2B-879C-DB209FD0C2B5}" type="parTrans" cxnId="{837E8BDF-44AF-4DE5-8F11-FE2087436F91}">
      <dgm:prSet/>
      <dgm:spPr/>
      <dgm:t>
        <a:bodyPr/>
        <a:lstStyle/>
        <a:p>
          <a:endParaRPr lang="cs-CZ"/>
        </a:p>
      </dgm:t>
    </dgm:pt>
    <dgm:pt modelId="{BC578C47-BE71-4CE4-9C52-A6429E16A06B}" type="sibTrans" cxnId="{837E8BDF-44AF-4DE5-8F11-FE2087436F91}">
      <dgm:prSet/>
      <dgm:spPr/>
      <dgm:t>
        <a:bodyPr/>
        <a:lstStyle/>
        <a:p>
          <a:endParaRPr lang="cs-CZ"/>
        </a:p>
      </dgm:t>
    </dgm:pt>
    <dgm:pt modelId="{00C2E44B-53F8-482A-96A8-3129D4991846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4. </a:t>
          </a:r>
          <a:r>
            <a:rPr lang="cs-CZ" sz="2400" dirty="0" err="1" smtClean="0">
              <a:latin typeface="Calibri" pitchFamily="34" charset="0"/>
            </a:rPr>
            <a:t>Eric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Clapton</a:t>
          </a:r>
          <a:r>
            <a:rPr lang="cs-CZ" sz="2400" dirty="0" smtClean="0">
              <a:latin typeface="Calibri" pitchFamily="34" charset="0"/>
            </a:rPr>
            <a:t> </a:t>
          </a:r>
        </a:p>
        <a:p>
          <a:r>
            <a:rPr lang="cs-CZ" sz="2400" dirty="0" smtClean="0">
              <a:latin typeface="Calibri" pitchFamily="34" charset="0"/>
            </a:rPr>
            <a:t>NEHRÁL hrál ve skupině</a:t>
          </a:r>
          <a:endParaRPr lang="cs-CZ" sz="2400" dirty="0">
            <a:latin typeface="Calibri" pitchFamily="34" charset="0"/>
          </a:endParaRPr>
        </a:p>
      </dgm:t>
    </dgm:pt>
    <dgm:pt modelId="{08C99AEA-7F56-4EB5-821F-C0BA66F5E91E}" type="parTrans" cxnId="{33D21A5D-9E54-412A-B603-F3A208A1DDBE}">
      <dgm:prSet/>
      <dgm:spPr/>
      <dgm:t>
        <a:bodyPr/>
        <a:lstStyle/>
        <a:p>
          <a:endParaRPr lang="cs-CZ"/>
        </a:p>
      </dgm:t>
    </dgm:pt>
    <dgm:pt modelId="{4E79DB69-DFC8-47D9-95FF-1DF27B4D68D1}" type="sibTrans" cxnId="{33D21A5D-9E54-412A-B603-F3A208A1DDBE}">
      <dgm:prSet/>
      <dgm:spPr/>
      <dgm:t>
        <a:bodyPr/>
        <a:lstStyle/>
        <a:p>
          <a:endParaRPr lang="cs-CZ"/>
        </a:p>
      </dgm:t>
    </dgm:pt>
    <dgm:pt modelId="{94CF0300-5202-4106-84AE-0CE05F4098CB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</a:t>
          </a:r>
          <a:r>
            <a:rPr lang="cs-CZ" sz="2400" dirty="0" err="1" smtClean="0">
              <a:latin typeface="Calibri" pitchFamily="34" charset="0"/>
            </a:rPr>
            <a:t>The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Yardbirds</a:t>
          </a:r>
          <a:endParaRPr lang="cs-CZ" sz="2400" dirty="0">
            <a:latin typeface="Calibri" pitchFamily="34" charset="0"/>
          </a:endParaRPr>
        </a:p>
      </dgm:t>
    </dgm:pt>
    <dgm:pt modelId="{B2A71A67-E634-412C-BD10-264280F03846}" type="parTrans" cxnId="{4AB86494-F33C-4ABC-B86D-DF8CD57AFA0C}">
      <dgm:prSet/>
      <dgm:spPr/>
      <dgm:t>
        <a:bodyPr/>
        <a:lstStyle/>
        <a:p>
          <a:endParaRPr lang="cs-CZ"/>
        </a:p>
      </dgm:t>
    </dgm:pt>
    <dgm:pt modelId="{C0624E5B-BC51-43E2-9010-6B7C07C6A881}" type="sibTrans" cxnId="{4AB86494-F33C-4ABC-B86D-DF8CD57AFA0C}">
      <dgm:prSet/>
      <dgm:spPr/>
      <dgm:t>
        <a:bodyPr/>
        <a:lstStyle/>
        <a:p>
          <a:endParaRPr lang="cs-CZ"/>
        </a:p>
      </dgm:t>
    </dgm:pt>
    <dgm:pt modelId="{C2831A38-FE84-43D2-9098-DA1BA6734995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</a:t>
          </a:r>
          <a:r>
            <a:rPr lang="cs-CZ" sz="2400" dirty="0" err="1" smtClean="0">
              <a:latin typeface="Calibri" pitchFamily="34" charset="0"/>
            </a:rPr>
            <a:t>Cream</a:t>
          </a:r>
          <a:endParaRPr lang="cs-CZ" sz="2400" dirty="0">
            <a:latin typeface="Calibri" pitchFamily="34" charset="0"/>
          </a:endParaRPr>
        </a:p>
      </dgm:t>
    </dgm:pt>
    <dgm:pt modelId="{3034A3D3-EAE0-4268-B136-0BCD67A78354}" type="parTrans" cxnId="{5685F018-288F-4A1E-9CFB-F65BD44D2087}">
      <dgm:prSet/>
      <dgm:spPr/>
      <dgm:t>
        <a:bodyPr/>
        <a:lstStyle/>
        <a:p>
          <a:endParaRPr lang="cs-CZ"/>
        </a:p>
      </dgm:t>
    </dgm:pt>
    <dgm:pt modelId="{944E2353-94FB-4416-BF1E-C0BB4407CF3E}" type="sibTrans" cxnId="{5685F018-288F-4A1E-9CFB-F65BD44D2087}">
      <dgm:prSet/>
      <dgm:spPr/>
      <dgm:t>
        <a:bodyPr/>
        <a:lstStyle/>
        <a:p>
          <a:endParaRPr lang="cs-CZ"/>
        </a:p>
      </dgm:t>
    </dgm:pt>
    <dgm:pt modelId="{319BAF89-8A0C-4331-A3C6-598A38C80453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</a:t>
          </a:r>
          <a:r>
            <a:rPr lang="cs-CZ" sz="2400" dirty="0" err="1" smtClean="0">
              <a:latin typeface="Calibri" pitchFamily="34" charset="0"/>
            </a:rPr>
            <a:t>The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Animals</a:t>
          </a:r>
          <a:r>
            <a:rPr lang="cs-CZ" sz="2400" dirty="0" smtClean="0">
              <a:latin typeface="Calibri" pitchFamily="34" charset="0"/>
            </a:rPr>
            <a:t> </a:t>
          </a:r>
          <a:endParaRPr lang="cs-CZ" sz="2400" dirty="0">
            <a:latin typeface="Calibri" pitchFamily="34" charset="0"/>
          </a:endParaRPr>
        </a:p>
      </dgm:t>
    </dgm:pt>
    <dgm:pt modelId="{13712984-09A3-4DE2-A207-2B1B3E534E61}" type="parTrans" cxnId="{866B58AD-E81F-4878-B1DA-0AAF769D8242}">
      <dgm:prSet/>
      <dgm:spPr/>
      <dgm:t>
        <a:bodyPr/>
        <a:lstStyle/>
        <a:p>
          <a:endParaRPr lang="cs-CZ"/>
        </a:p>
      </dgm:t>
    </dgm:pt>
    <dgm:pt modelId="{193D067E-DAD7-466F-A43B-173F94114F57}" type="sibTrans" cxnId="{866B58AD-E81F-4878-B1DA-0AAF769D8242}">
      <dgm:prSet/>
      <dgm:spPr/>
      <dgm:t>
        <a:bodyPr/>
        <a:lstStyle/>
        <a:p>
          <a:endParaRPr lang="cs-CZ"/>
        </a:p>
      </dgm:t>
    </dgm:pt>
    <dgm:pt modelId="{8E8422D0-A69A-47A5-9167-914C73BC16D6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Jimi </a:t>
          </a:r>
          <a:r>
            <a:rPr lang="cs-CZ" sz="2400" dirty="0" err="1" smtClean="0">
              <a:latin typeface="Calibri" pitchFamily="34" charset="0"/>
            </a:rPr>
            <a:t>Hendrix</a:t>
          </a:r>
          <a:endParaRPr lang="cs-CZ" sz="2400" dirty="0">
            <a:latin typeface="Calibri" pitchFamily="34" charset="0"/>
          </a:endParaRPr>
        </a:p>
      </dgm:t>
    </dgm:pt>
    <dgm:pt modelId="{D1AB7448-8CE0-4F2E-80DC-BACBA78A8D59}" type="parTrans" cxnId="{E3E5969E-3EF8-4704-A960-C2D9289881AF}">
      <dgm:prSet/>
      <dgm:spPr/>
      <dgm:t>
        <a:bodyPr/>
        <a:lstStyle/>
        <a:p>
          <a:endParaRPr lang="cs-CZ"/>
        </a:p>
      </dgm:t>
    </dgm:pt>
    <dgm:pt modelId="{C28BC173-16CF-44E5-A5C1-2357D840A3D9}" type="sibTrans" cxnId="{E3E5969E-3EF8-4704-A960-C2D9289881AF}">
      <dgm:prSet/>
      <dgm:spPr/>
      <dgm:t>
        <a:bodyPr/>
        <a:lstStyle/>
        <a:p>
          <a:endParaRPr lang="cs-CZ"/>
        </a:p>
      </dgm:t>
    </dgm:pt>
    <dgm:pt modelId="{E1DF7D09-AF22-48A8-B584-345A223544DB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</a:t>
          </a:r>
          <a:r>
            <a:rPr lang="cs-CZ" sz="2400" dirty="0" err="1" smtClean="0">
              <a:latin typeface="Calibri" pitchFamily="34" charset="0"/>
            </a:rPr>
            <a:t>Eric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Clapton</a:t>
          </a:r>
          <a:endParaRPr lang="cs-CZ" sz="2400" dirty="0">
            <a:latin typeface="Calibri" pitchFamily="34" charset="0"/>
          </a:endParaRPr>
        </a:p>
      </dgm:t>
    </dgm:pt>
    <dgm:pt modelId="{46C6EAB6-5CFE-4ECF-9BB3-97F33A02F991}" type="parTrans" cxnId="{BEC02463-6C71-4EFC-8F9C-4754DC8F1D3E}">
      <dgm:prSet/>
      <dgm:spPr/>
      <dgm:t>
        <a:bodyPr/>
        <a:lstStyle/>
        <a:p>
          <a:endParaRPr lang="cs-CZ"/>
        </a:p>
      </dgm:t>
    </dgm:pt>
    <dgm:pt modelId="{3BCD211B-0B55-4F68-87E1-689197812F69}" type="sibTrans" cxnId="{BEC02463-6C71-4EFC-8F9C-4754DC8F1D3E}">
      <dgm:prSet/>
      <dgm:spPr/>
      <dgm:t>
        <a:bodyPr/>
        <a:lstStyle/>
        <a:p>
          <a:endParaRPr lang="cs-CZ"/>
        </a:p>
      </dgm:t>
    </dgm:pt>
    <dgm:pt modelId="{F6E1BCB0-9663-4C5F-B81C-EE2675A2F784}">
      <dgm:prSet custT="1"/>
      <dgm:spPr/>
      <dgm:t>
        <a:bodyPr/>
        <a:lstStyle/>
        <a:p>
          <a:endParaRPr lang="cs-CZ" sz="1800" dirty="0" smtClean="0"/>
        </a:p>
        <a:p>
          <a:r>
            <a:rPr lang="cs-CZ" sz="2400" dirty="0" smtClean="0">
              <a:latin typeface="Calibri" pitchFamily="34" charset="0"/>
            </a:rPr>
            <a:t>2. Baladu</a:t>
          </a:r>
        </a:p>
        <a:p>
          <a:r>
            <a:rPr lang="cs-CZ" sz="2400" dirty="0" smtClean="0">
              <a:latin typeface="Calibri" pitchFamily="34" charset="0"/>
            </a:rPr>
            <a:t> TEARS IN HEAVEN napsal</a:t>
          </a:r>
          <a:endParaRPr lang="cs-CZ" sz="2400" dirty="0">
            <a:latin typeface="Calibri" pitchFamily="34" charset="0"/>
          </a:endParaRPr>
        </a:p>
      </dgm:t>
    </dgm:pt>
    <dgm:pt modelId="{8A6C5EA7-B149-4495-A2E9-A054362B8C31}" type="parTrans" cxnId="{1AB6602D-4E6C-468B-97B8-2B019FD1A3E4}">
      <dgm:prSet/>
      <dgm:spPr/>
      <dgm:t>
        <a:bodyPr/>
        <a:lstStyle/>
        <a:p>
          <a:endParaRPr lang="cs-CZ"/>
        </a:p>
      </dgm:t>
    </dgm:pt>
    <dgm:pt modelId="{612AD975-70DA-4A65-8327-AD3717FD9FA2}" type="sibTrans" cxnId="{1AB6602D-4E6C-468B-97B8-2B019FD1A3E4}">
      <dgm:prSet/>
      <dgm:spPr/>
      <dgm:t>
        <a:bodyPr/>
        <a:lstStyle/>
        <a:p>
          <a:endParaRPr lang="cs-CZ"/>
        </a:p>
      </dgm:t>
    </dgm:pt>
    <dgm:pt modelId="{00C9FB98-C154-425C-A7EF-0D01CF09B90C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</a:t>
          </a:r>
          <a:r>
            <a:rPr lang="cs-CZ" sz="2400" dirty="0" err="1" smtClean="0">
              <a:latin typeface="Calibri" pitchFamily="34" charset="0"/>
            </a:rPr>
            <a:t>Eric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Clapton</a:t>
          </a:r>
          <a:r>
            <a:rPr lang="cs-CZ" sz="2400" dirty="0" smtClean="0">
              <a:latin typeface="Calibri" pitchFamily="34" charset="0"/>
            </a:rPr>
            <a:t> po smrti svého syna</a:t>
          </a:r>
          <a:endParaRPr lang="cs-CZ" sz="2400" dirty="0">
            <a:latin typeface="Calibri" pitchFamily="34" charset="0"/>
          </a:endParaRPr>
        </a:p>
      </dgm:t>
    </dgm:pt>
    <dgm:pt modelId="{AD363A0E-B91C-4D40-9D05-9847A521D897}" type="parTrans" cxnId="{4DAA5F12-292A-4F16-8FEF-7431A9E0C6D8}">
      <dgm:prSet/>
      <dgm:spPr/>
      <dgm:t>
        <a:bodyPr/>
        <a:lstStyle/>
        <a:p>
          <a:endParaRPr lang="cs-CZ"/>
        </a:p>
      </dgm:t>
    </dgm:pt>
    <dgm:pt modelId="{C508DB46-FAEF-4F89-92D0-6187AAC6155B}" type="sibTrans" cxnId="{4DAA5F12-292A-4F16-8FEF-7431A9E0C6D8}">
      <dgm:prSet/>
      <dgm:spPr/>
      <dgm:t>
        <a:bodyPr/>
        <a:lstStyle/>
        <a:p>
          <a:endParaRPr lang="cs-CZ"/>
        </a:p>
      </dgm:t>
    </dgm:pt>
    <dgm:pt modelId="{DA9240D0-B288-4A47-BC83-6A8703673158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Jimi </a:t>
          </a:r>
          <a:r>
            <a:rPr lang="cs-CZ" sz="2400" dirty="0" err="1" smtClean="0">
              <a:latin typeface="Calibri" pitchFamily="34" charset="0"/>
            </a:rPr>
            <a:t>Hendrix</a:t>
          </a:r>
          <a:r>
            <a:rPr lang="cs-CZ" sz="2400" dirty="0" smtClean="0">
              <a:latin typeface="Calibri" pitchFamily="34" charset="0"/>
            </a:rPr>
            <a:t> pro vystoupení na festival </a:t>
          </a:r>
          <a:r>
            <a:rPr lang="cs-CZ" sz="2400" dirty="0" err="1" smtClean="0">
              <a:latin typeface="Calibri" pitchFamily="34" charset="0"/>
            </a:rPr>
            <a:t>Woodstock</a:t>
          </a:r>
          <a:endParaRPr lang="cs-CZ" sz="2400" dirty="0" smtClean="0">
            <a:latin typeface="Calibri" pitchFamily="34" charset="0"/>
          </a:endParaRPr>
        </a:p>
      </dgm:t>
    </dgm:pt>
    <dgm:pt modelId="{62328A17-5481-429B-A9FE-C4720E4DD1D5}" type="parTrans" cxnId="{CDF7E07D-363D-4C54-AA75-CF92C0F42ED8}">
      <dgm:prSet/>
      <dgm:spPr/>
      <dgm:t>
        <a:bodyPr/>
        <a:lstStyle/>
        <a:p>
          <a:endParaRPr lang="cs-CZ"/>
        </a:p>
      </dgm:t>
    </dgm:pt>
    <dgm:pt modelId="{5CBA0D57-EDB4-4C18-94F0-01D8698141C8}" type="sibTrans" cxnId="{CDF7E07D-363D-4C54-AA75-CF92C0F42ED8}">
      <dgm:prSet/>
      <dgm:spPr/>
      <dgm:t>
        <a:bodyPr/>
        <a:lstStyle/>
        <a:p>
          <a:endParaRPr lang="cs-CZ"/>
        </a:p>
      </dgm:t>
    </dgm:pt>
    <dgm:pt modelId="{23EC7B6E-6EBD-41E7-9666-BF8C6130C96C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</a:t>
          </a:r>
          <a:r>
            <a:rPr lang="cs-CZ" sz="2400" dirty="0" err="1" smtClean="0">
              <a:latin typeface="Calibri" pitchFamily="34" charset="0"/>
            </a:rPr>
            <a:t>Eric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Clapton</a:t>
          </a:r>
          <a:r>
            <a:rPr lang="cs-CZ" sz="2400" dirty="0" smtClean="0">
              <a:latin typeface="Calibri" pitchFamily="34" charset="0"/>
            </a:rPr>
            <a:t> po smrti svého otce</a:t>
          </a:r>
        </a:p>
      </dgm:t>
    </dgm:pt>
    <dgm:pt modelId="{67FED5CA-D180-4129-9313-D3420029E144}" type="parTrans" cxnId="{D26F9730-7EBF-4779-95FA-BBC9E46328FA}">
      <dgm:prSet/>
      <dgm:spPr/>
      <dgm:t>
        <a:bodyPr/>
        <a:lstStyle/>
        <a:p>
          <a:endParaRPr lang="cs-CZ"/>
        </a:p>
      </dgm:t>
    </dgm:pt>
    <dgm:pt modelId="{8B94D51B-B877-4DF8-82BC-37E09A0B27FE}" type="sibTrans" cxnId="{D26F9730-7EBF-4779-95FA-BBC9E46328FA}">
      <dgm:prSet/>
      <dgm:spPr/>
      <dgm:t>
        <a:bodyPr/>
        <a:lstStyle/>
        <a:p>
          <a:endParaRPr lang="cs-CZ"/>
        </a:p>
      </dgm:t>
    </dgm:pt>
    <dgm:pt modelId="{67B0ACB9-726C-4BE2-9822-7241B8442058}">
      <dgm:prSet custT="1"/>
      <dgm:spPr/>
      <dgm:t>
        <a:bodyPr/>
        <a:lstStyle/>
        <a:p>
          <a:r>
            <a:rPr lang="cs-CZ" sz="2600" dirty="0" smtClean="0">
              <a:latin typeface="Calibri" pitchFamily="34" charset="0"/>
            </a:rPr>
            <a:t>a) </a:t>
          </a:r>
          <a:r>
            <a:rPr lang="cs-CZ" sz="2400" dirty="0" err="1" smtClean="0">
              <a:latin typeface="Calibri" pitchFamily="34" charset="0"/>
            </a:rPr>
            <a:t>Chuck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Berry</a:t>
          </a:r>
          <a:endParaRPr lang="cs-CZ" sz="2400" dirty="0"/>
        </a:p>
      </dgm:t>
    </dgm:pt>
    <dgm:pt modelId="{39E5CD51-0694-4836-9B18-0210303FEEA3}" type="parTrans" cxnId="{3757EB69-8DA6-499C-9845-1B05BD1CB2C9}">
      <dgm:prSet/>
      <dgm:spPr/>
      <dgm:t>
        <a:bodyPr/>
        <a:lstStyle/>
        <a:p>
          <a:endParaRPr lang="cs-CZ"/>
        </a:p>
      </dgm:t>
    </dgm:pt>
    <dgm:pt modelId="{A3E35406-7649-4965-B78B-99E7E134B3F5}" type="sibTrans" cxnId="{3757EB69-8DA6-499C-9845-1B05BD1CB2C9}">
      <dgm:prSet/>
      <dgm:spPr/>
      <dgm:t>
        <a:bodyPr/>
        <a:lstStyle/>
        <a:p>
          <a:endParaRPr lang="cs-CZ"/>
        </a:p>
      </dgm:t>
    </dgm:pt>
    <dgm:pt modelId="{BC9184E8-9646-4CD0-B097-BA6DA0C17E91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Jimi </a:t>
          </a:r>
          <a:r>
            <a:rPr lang="cs-CZ" sz="2400" dirty="0" err="1" smtClean="0">
              <a:latin typeface="Calibri" pitchFamily="34" charset="0"/>
            </a:rPr>
            <a:t>Hendrix</a:t>
          </a:r>
          <a:endParaRPr lang="cs-CZ" sz="2400" dirty="0">
            <a:latin typeface="Calibri" pitchFamily="34" charset="0"/>
          </a:endParaRPr>
        </a:p>
      </dgm:t>
    </dgm:pt>
    <dgm:pt modelId="{1097EA96-55F0-472A-9B10-9D24130CFB74}" type="parTrans" cxnId="{E92572F8-39D6-4C0F-B401-3C8E333EFFE8}">
      <dgm:prSet/>
      <dgm:spPr/>
      <dgm:t>
        <a:bodyPr/>
        <a:lstStyle/>
        <a:p>
          <a:endParaRPr lang="cs-CZ"/>
        </a:p>
      </dgm:t>
    </dgm:pt>
    <dgm:pt modelId="{3FF8CC7F-28D1-4156-8D7B-88ED293B1791}" type="sibTrans" cxnId="{E92572F8-39D6-4C0F-B401-3C8E333EFFE8}">
      <dgm:prSet/>
      <dgm:spPr/>
      <dgm:t>
        <a:bodyPr/>
        <a:lstStyle/>
        <a:p>
          <a:endParaRPr lang="cs-CZ"/>
        </a:p>
      </dgm:t>
    </dgm:pt>
    <dgm:pt modelId="{6AEC9CA7-E468-40E2-829F-8586AB1ABB01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</a:t>
          </a:r>
          <a:r>
            <a:rPr lang="cs-CZ" sz="2400" dirty="0" err="1" smtClean="0">
              <a:latin typeface="Calibri" pitchFamily="34" charset="0"/>
            </a:rPr>
            <a:t>Eric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Clapton</a:t>
          </a:r>
          <a:endParaRPr lang="cs-CZ" sz="2400" dirty="0">
            <a:latin typeface="Calibri" pitchFamily="34" charset="0"/>
          </a:endParaRPr>
        </a:p>
      </dgm:t>
    </dgm:pt>
    <dgm:pt modelId="{7F1D645B-1C13-4CC3-9F72-E38D8959D3F5}" type="parTrans" cxnId="{934B9799-C664-4C34-9CFE-A72EBC2F62EE}">
      <dgm:prSet/>
      <dgm:spPr/>
      <dgm:t>
        <a:bodyPr/>
        <a:lstStyle/>
        <a:p>
          <a:endParaRPr lang="cs-CZ"/>
        </a:p>
      </dgm:t>
    </dgm:pt>
    <dgm:pt modelId="{8E7AD31F-6536-413A-BBB8-847D2DC7D7AA}" type="sibTrans" cxnId="{934B9799-C664-4C34-9CFE-A72EBC2F62EE}">
      <dgm:prSet/>
      <dgm:spPr/>
      <dgm:t>
        <a:bodyPr/>
        <a:lstStyle/>
        <a:p>
          <a:endParaRPr lang="cs-CZ"/>
        </a:p>
      </dgm:t>
    </dgm:pt>
    <dgm:pt modelId="{11773A33-31F5-4E68-992A-E4859CD25EB1}" type="pres">
      <dgm:prSet presAssocID="{6318A14A-D5D6-40DA-B54F-0084469EDE6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F327898-84C2-4EF8-95B1-190078E4B6F9}" type="pres">
      <dgm:prSet presAssocID="{23AC03E9-2FE1-496F-9399-2CBEB9A2A133}" presName="linNode" presStyleCnt="0"/>
      <dgm:spPr/>
    </dgm:pt>
    <dgm:pt modelId="{E6ECFE5E-7D6F-4AF4-83C3-910DDC6D29F1}" type="pres">
      <dgm:prSet presAssocID="{23AC03E9-2FE1-496F-9399-2CBEB9A2A133}" presName="parentText" presStyleLbl="node1" presStyleIdx="0" presStyleCnt="4" custScaleY="12263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DE5420-9D08-4B1B-A21A-BA6A3AD79250}" type="pres">
      <dgm:prSet presAssocID="{23AC03E9-2FE1-496F-9399-2CBEB9A2A133}" presName="descendantText" presStyleLbl="alignAccFollowNode1" presStyleIdx="0" presStyleCnt="4" custScaleY="123165" custLinFactNeighborX="-2314" custLinFactNeighborY="-58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503926-E87A-4BD7-8E27-13D355D6434A}" type="pres">
      <dgm:prSet presAssocID="{2AD79FA4-A02F-4063-A4B7-5BA0F2FFDFBD}" presName="sp" presStyleCnt="0"/>
      <dgm:spPr/>
    </dgm:pt>
    <dgm:pt modelId="{FC86D343-6F88-4D70-926D-1D9A6E43876A}" type="pres">
      <dgm:prSet presAssocID="{F6E1BCB0-9663-4C5F-B81C-EE2675A2F784}" presName="linNode" presStyleCnt="0"/>
      <dgm:spPr/>
    </dgm:pt>
    <dgm:pt modelId="{DC60A74F-4749-467B-B056-6901A6319D39}" type="pres">
      <dgm:prSet presAssocID="{F6E1BCB0-9663-4C5F-B81C-EE2675A2F784}" presName="parentText" presStyleLbl="node1" presStyleIdx="1" presStyleCnt="4" custScaleX="10517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41B642-679A-4B59-B0CB-23431F02DFFE}" type="pres">
      <dgm:prSet presAssocID="{F6E1BCB0-9663-4C5F-B81C-EE2675A2F784}" presName="descendantText" presStyleLbl="alignAccFollowNode1" presStyleIdx="1" presStyleCnt="4" custScaleX="121584" custScaleY="13719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FE57BE-55C5-42D7-9630-07C17950519D}" type="pres">
      <dgm:prSet presAssocID="{612AD975-70DA-4A65-8327-AD3717FD9FA2}" presName="sp" presStyleCnt="0"/>
      <dgm:spPr/>
    </dgm:pt>
    <dgm:pt modelId="{AF7C55EC-2839-4C7F-B010-359CED518CD3}" type="pres">
      <dgm:prSet presAssocID="{AC07461E-E230-4489-81EA-5CA6FCA745EC}" presName="linNode" presStyleCnt="0"/>
      <dgm:spPr/>
    </dgm:pt>
    <dgm:pt modelId="{B182922A-B5EB-4F25-ADC6-604AF4FC50D7}" type="pres">
      <dgm:prSet presAssocID="{AC07461E-E230-4489-81EA-5CA6FCA745EC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6B9869-0585-4E3E-9935-F5AFE67CF8E8}" type="pres">
      <dgm:prSet presAssocID="{AC07461E-E230-4489-81EA-5CA6FCA745EC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7119CA-3248-4F72-B203-0867D84CA39C}" type="pres">
      <dgm:prSet presAssocID="{E60FEF3B-B272-4739-8A47-E781A273F1EC}" presName="sp" presStyleCnt="0"/>
      <dgm:spPr/>
    </dgm:pt>
    <dgm:pt modelId="{C324BD1F-DF70-413A-8F89-BD8E41E8896A}" type="pres">
      <dgm:prSet presAssocID="{00C2E44B-53F8-482A-96A8-3129D4991846}" presName="linNode" presStyleCnt="0"/>
      <dgm:spPr/>
    </dgm:pt>
    <dgm:pt modelId="{ADBF7796-B124-442B-A17F-0F5B7F2FC418}" type="pres">
      <dgm:prSet presAssocID="{00C2E44B-53F8-482A-96A8-3129D4991846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4709C5-D8D1-437B-9FD4-BCBE1D9AA6EB}" type="pres">
      <dgm:prSet presAssocID="{00C2E44B-53F8-482A-96A8-3129D4991846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E225E0-B8BA-4A63-B0C7-CF9610473CCA}" srcId="{6318A14A-D5D6-40DA-B54F-0084469EDE65}" destId="{AC07461E-E230-4489-81EA-5CA6FCA745EC}" srcOrd="2" destOrd="0" parTransId="{DF1822F1-6B8B-486B-BAC5-740B7E848555}" sibTransId="{E60FEF3B-B272-4739-8A47-E781A273F1EC}"/>
    <dgm:cxn modelId="{8FCCA673-1B67-4DD7-9393-C5F2D3E22CC3}" srcId="{6318A14A-D5D6-40DA-B54F-0084469EDE65}" destId="{23AC03E9-2FE1-496F-9399-2CBEB9A2A133}" srcOrd="0" destOrd="0" parTransId="{889D8BB9-49C7-45DE-9B25-78783AA489D6}" sibTransId="{2AD79FA4-A02F-4063-A4B7-5BA0F2FFDFBD}"/>
    <dgm:cxn modelId="{D26F9730-7EBF-4779-95FA-BBC9E46328FA}" srcId="{F6E1BCB0-9663-4C5F-B81C-EE2675A2F784}" destId="{23EC7B6E-6EBD-41E7-9666-BF8C6130C96C}" srcOrd="2" destOrd="0" parTransId="{67FED5CA-D180-4129-9313-D3420029E144}" sibTransId="{8B94D51B-B877-4DF8-82BC-37E09A0B27FE}"/>
    <dgm:cxn modelId="{CDF7E07D-363D-4C54-AA75-CF92C0F42ED8}" srcId="{F6E1BCB0-9663-4C5F-B81C-EE2675A2F784}" destId="{DA9240D0-B288-4A47-BC83-6A8703673158}" srcOrd="1" destOrd="0" parTransId="{62328A17-5481-429B-A9FE-C4720E4DD1D5}" sibTransId="{5CBA0D57-EDB4-4C18-94F0-01D8698141C8}"/>
    <dgm:cxn modelId="{83B8A71B-2DB5-4357-B26D-94CD8CA5119E}" type="presOf" srcId="{00C2E44B-53F8-482A-96A8-3129D4991846}" destId="{ADBF7796-B124-442B-A17F-0F5B7F2FC418}" srcOrd="0" destOrd="0" presId="urn:microsoft.com/office/officeart/2005/8/layout/vList5"/>
    <dgm:cxn modelId="{96C4F006-8712-46E1-BB17-17422A6997CB}" type="presOf" srcId="{AC07461E-E230-4489-81EA-5CA6FCA745EC}" destId="{B182922A-B5EB-4F25-ADC6-604AF4FC50D7}" srcOrd="0" destOrd="0" presId="urn:microsoft.com/office/officeart/2005/8/layout/vList5"/>
    <dgm:cxn modelId="{5054662C-F245-4A45-B198-1E2D1ED10F06}" type="presOf" srcId="{94CF0300-5202-4106-84AE-0CE05F4098CB}" destId="{784709C5-D8D1-437B-9FD4-BCBE1D9AA6EB}" srcOrd="0" destOrd="0" presId="urn:microsoft.com/office/officeart/2005/8/layout/vList5"/>
    <dgm:cxn modelId="{F5BFEA64-235C-4B6B-A9E1-FE5C8A52C6E5}" type="presOf" srcId="{23AC03E9-2FE1-496F-9399-2CBEB9A2A133}" destId="{E6ECFE5E-7D6F-4AF4-83C3-910DDC6D29F1}" srcOrd="0" destOrd="0" presId="urn:microsoft.com/office/officeart/2005/8/layout/vList5"/>
    <dgm:cxn modelId="{BEC02463-6C71-4EFC-8F9C-4754DC8F1D3E}" srcId="{AC07461E-E230-4489-81EA-5CA6FCA745EC}" destId="{E1DF7D09-AF22-48A8-B584-345A223544DB}" srcOrd="2" destOrd="0" parTransId="{46C6EAB6-5CFE-4ECF-9BB3-97F33A02F991}" sibTransId="{3BCD211B-0B55-4F68-87E1-689197812F69}"/>
    <dgm:cxn modelId="{3F790834-ED46-4F65-8ADD-4A7E9A0FF84A}" type="presOf" srcId="{8B65237A-8521-4B63-82BF-DC4993433CC7}" destId="{396B9869-0585-4E3E-9935-F5AFE67CF8E8}" srcOrd="0" destOrd="0" presId="urn:microsoft.com/office/officeart/2005/8/layout/vList5"/>
    <dgm:cxn modelId="{33D21A5D-9E54-412A-B603-F3A208A1DDBE}" srcId="{6318A14A-D5D6-40DA-B54F-0084469EDE65}" destId="{00C2E44B-53F8-482A-96A8-3129D4991846}" srcOrd="3" destOrd="0" parTransId="{08C99AEA-7F56-4EB5-821F-C0BA66F5E91E}" sibTransId="{4E79DB69-DFC8-47D9-95FF-1DF27B4D68D1}"/>
    <dgm:cxn modelId="{E66723A6-FB50-4D0D-B288-34169B1AA4C6}" type="presOf" srcId="{E1DF7D09-AF22-48A8-B584-345A223544DB}" destId="{396B9869-0585-4E3E-9935-F5AFE67CF8E8}" srcOrd="0" destOrd="2" presId="urn:microsoft.com/office/officeart/2005/8/layout/vList5"/>
    <dgm:cxn modelId="{934B9799-C664-4C34-9CFE-A72EBC2F62EE}" srcId="{23AC03E9-2FE1-496F-9399-2CBEB9A2A133}" destId="{6AEC9CA7-E468-40E2-829F-8586AB1ABB01}" srcOrd="2" destOrd="0" parTransId="{7F1D645B-1C13-4CC3-9F72-E38D8959D3F5}" sibTransId="{8E7AD31F-6536-413A-BBB8-847D2DC7D7AA}"/>
    <dgm:cxn modelId="{5685F018-288F-4A1E-9CFB-F65BD44D2087}" srcId="{00C2E44B-53F8-482A-96A8-3129D4991846}" destId="{C2831A38-FE84-43D2-9098-DA1BA6734995}" srcOrd="1" destOrd="0" parTransId="{3034A3D3-EAE0-4268-B136-0BCD67A78354}" sibTransId="{944E2353-94FB-4416-BF1E-C0BB4407CF3E}"/>
    <dgm:cxn modelId="{15C29D9A-FEC5-437E-91EC-2E46D7C7F0BC}" type="presOf" srcId="{6318A14A-D5D6-40DA-B54F-0084469EDE65}" destId="{11773A33-31F5-4E68-992A-E4859CD25EB1}" srcOrd="0" destOrd="0" presId="urn:microsoft.com/office/officeart/2005/8/layout/vList5"/>
    <dgm:cxn modelId="{1AB6602D-4E6C-468B-97B8-2B019FD1A3E4}" srcId="{6318A14A-D5D6-40DA-B54F-0084469EDE65}" destId="{F6E1BCB0-9663-4C5F-B81C-EE2675A2F784}" srcOrd="1" destOrd="0" parTransId="{8A6C5EA7-B149-4495-A2E9-A054362B8C31}" sibTransId="{612AD975-70DA-4A65-8327-AD3717FD9FA2}"/>
    <dgm:cxn modelId="{866B58AD-E81F-4878-B1DA-0AAF769D8242}" srcId="{00C2E44B-53F8-482A-96A8-3129D4991846}" destId="{319BAF89-8A0C-4331-A3C6-598A38C80453}" srcOrd="2" destOrd="0" parTransId="{13712984-09A3-4DE2-A207-2B1B3E534E61}" sibTransId="{193D067E-DAD7-466F-A43B-173F94114F57}"/>
    <dgm:cxn modelId="{532B314E-304C-46C2-A385-F07156B943CE}" type="presOf" srcId="{BC9184E8-9646-4CD0-B097-BA6DA0C17E91}" destId="{16DE5420-9D08-4B1B-A21A-BA6A3AD79250}" srcOrd="0" destOrd="1" presId="urn:microsoft.com/office/officeart/2005/8/layout/vList5"/>
    <dgm:cxn modelId="{B4A55A2D-E37D-4E67-AAC2-CCEBAB330E2C}" type="presOf" srcId="{6AEC9CA7-E468-40E2-829F-8586AB1ABB01}" destId="{16DE5420-9D08-4B1B-A21A-BA6A3AD79250}" srcOrd="0" destOrd="2" presId="urn:microsoft.com/office/officeart/2005/8/layout/vList5"/>
    <dgm:cxn modelId="{814FE5EA-D599-4B1A-A9D9-ED144F670C4A}" type="presOf" srcId="{23EC7B6E-6EBD-41E7-9666-BF8C6130C96C}" destId="{0041B642-679A-4B59-B0CB-23431F02DFFE}" srcOrd="0" destOrd="2" presId="urn:microsoft.com/office/officeart/2005/8/layout/vList5"/>
    <dgm:cxn modelId="{4DAA5F12-292A-4F16-8FEF-7431A9E0C6D8}" srcId="{F6E1BCB0-9663-4C5F-B81C-EE2675A2F784}" destId="{00C9FB98-C154-425C-A7EF-0D01CF09B90C}" srcOrd="0" destOrd="0" parTransId="{AD363A0E-B91C-4D40-9D05-9847A521D897}" sibTransId="{C508DB46-FAEF-4F89-92D0-6187AAC6155B}"/>
    <dgm:cxn modelId="{E3E5969E-3EF8-4704-A960-C2D9289881AF}" srcId="{AC07461E-E230-4489-81EA-5CA6FCA745EC}" destId="{8E8422D0-A69A-47A5-9167-914C73BC16D6}" srcOrd="1" destOrd="0" parTransId="{D1AB7448-8CE0-4F2E-80DC-BACBA78A8D59}" sibTransId="{C28BC173-16CF-44E5-A5C1-2357D840A3D9}"/>
    <dgm:cxn modelId="{4AB86494-F33C-4ABC-B86D-DF8CD57AFA0C}" srcId="{00C2E44B-53F8-482A-96A8-3129D4991846}" destId="{94CF0300-5202-4106-84AE-0CE05F4098CB}" srcOrd="0" destOrd="0" parTransId="{B2A71A67-E634-412C-BD10-264280F03846}" sibTransId="{C0624E5B-BC51-43E2-9010-6B7C07C6A881}"/>
    <dgm:cxn modelId="{B5BEFA96-7CF9-4A00-93CC-788718676F8A}" type="presOf" srcId="{C2831A38-FE84-43D2-9098-DA1BA6734995}" destId="{784709C5-D8D1-437B-9FD4-BCBE1D9AA6EB}" srcOrd="0" destOrd="1" presId="urn:microsoft.com/office/officeart/2005/8/layout/vList5"/>
    <dgm:cxn modelId="{F85F8F0A-570D-44F2-857E-910956F0B4BA}" type="presOf" srcId="{67B0ACB9-726C-4BE2-9822-7241B8442058}" destId="{16DE5420-9D08-4B1B-A21A-BA6A3AD79250}" srcOrd="0" destOrd="0" presId="urn:microsoft.com/office/officeart/2005/8/layout/vList5"/>
    <dgm:cxn modelId="{123F37C9-808C-41C3-B1D7-8302C35E1B26}" type="presOf" srcId="{F6E1BCB0-9663-4C5F-B81C-EE2675A2F784}" destId="{DC60A74F-4749-467B-B056-6901A6319D39}" srcOrd="0" destOrd="0" presId="urn:microsoft.com/office/officeart/2005/8/layout/vList5"/>
    <dgm:cxn modelId="{837E8BDF-44AF-4DE5-8F11-FE2087436F91}" srcId="{AC07461E-E230-4489-81EA-5CA6FCA745EC}" destId="{8B65237A-8521-4B63-82BF-DC4993433CC7}" srcOrd="0" destOrd="0" parTransId="{13936F59-207E-4F2B-879C-DB209FD0C2B5}" sibTransId="{BC578C47-BE71-4CE4-9C52-A6429E16A06B}"/>
    <dgm:cxn modelId="{A857043C-E943-420A-986C-30B3DA393C78}" type="presOf" srcId="{319BAF89-8A0C-4331-A3C6-598A38C80453}" destId="{784709C5-D8D1-437B-9FD4-BCBE1D9AA6EB}" srcOrd="0" destOrd="2" presId="urn:microsoft.com/office/officeart/2005/8/layout/vList5"/>
    <dgm:cxn modelId="{1FB4A071-52B3-4AB8-89DB-493A1CA1BAEA}" type="presOf" srcId="{00C9FB98-C154-425C-A7EF-0D01CF09B90C}" destId="{0041B642-679A-4B59-B0CB-23431F02DFFE}" srcOrd="0" destOrd="0" presId="urn:microsoft.com/office/officeart/2005/8/layout/vList5"/>
    <dgm:cxn modelId="{3757EB69-8DA6-499C-9845-1B05BD1CB2C9}" srcId="{23AC03E9-2FE1-496F-9399-2CBEB9A2A133}" destId="{67B0ACB9-726C-4BE2-9822-7241B8442058}" srcOrd="0" destOrd="0" parTransId="{39E5CD51-0694-4836-9B18-0210303FEEA3}" sibTransId="{A3E35406-7649-4965-B78B-99E7E134B3F5}"/>
    <dgm:cxn modelId="{E92572F8-39D6-4C0F-B401-3C8E333EFFE8}" srcId="{23AC03E9-2FE1-496F-9399-2CBEB9A2A133}" destId="{BC9184E8-9646-4CD0-B097-BA6DA0C17E91}" srcOrd="1" destOrd="0" parTransId="{1097EA96-55F0-472A-9B10-9D24130CFB74}" sibTransId="{3FF8CC7F-28D1-4156-8D7B-88ED293B1791}"/>
    <dgm:cxn modelId="{423AEEAA-F2A5-43FA-B6B7-283191758D0C}" type="presOf" srcId="{DA9240D0-B288-4A47-BC83-6A8703673158}" destId="{0041B642-679A-4B59-B0CB-23431F02DFFE}" srcOrd="0" destOrd="1" presId="urn:microsoft.com/office/officeart/2005/8/layout/vList5"/>
    <dgm:cxn modelId="{B823F0BB-D9C8-4B88-8DB8-FB5F212707F5}" type="presOf" srcId="{8E8422D0-A69A-47A5-9167-914C73BC16D6}" destId="{396B9869-0585-4E3E-9935-F5AFE67CF8E8}" srcOrd="0" destOrd="1" presId="urn:microsoft.com/office/officeart/2005/8/layout/vList5"/>
    <dgm:cxn modelId="{FC2735DA-7978-463C-8A15-8F8C0452A12D}" type="presParOf" srcId="{11773A33-31F5-4E68-992A-E4859CD25EB1}" destId="{3F327898-84C2-4EF8-95B1-190078E4B6F9}" srcOrd="0" destOrd="0" presId="urn:microsoft.com/office/officeart/2005/8/layout/vList5"/>
    <dgm:cxn modelId="{1ED8EBB4-AA16-4D4D-89BF-D6C5D94AAC68}" type="presParOf" srcId="{3F327898-84C2-4EF8-95B1-190078E4B6F9}" destId="{E6ECFE5E-7D6F-4AF4-83C3-910DDC6D29F1}" srcOrd="0" destOrd="0" presId="urn:microsoft.com/office/officeart/2005/8/layout/vList5"/>
    <dgm:cxn modelId="{C62BC16F-8D26-4B09-839E-80A61E418107}" type="presParOf" srcId="{3F327898-84C2-4EF8-95B1-190078E4B6F9}" destId="{16DE5420-9D08-4B1B-A21A-BA6A3AD79250}" srcOrd="1" destOrd="0" presId="urn:microsoft.com/office/officeart/2005/8/layout/vList5"/>
    <dgm:cxn modelId="{F3E009CA-C412-42C7-86CF-470848ED6AC1}" type="presParOf" srcId="{11773A33-31F5-4E68-992A-E4859CD25EB1}" destId="{2F503926-E87A-4BD7-8E27-13D355D6434A}" srcOrd="1" destOrd="0" presId="urn:microsoft.com/office/officeart/2005/8/layout/vList5"/>
    <dgm:cxn modelId="{B853EE41-08F3-4A2F-B16D-95ADAC3C4C62}" type="presParOf" srcId="{11773A33-31F5-4E68-992A-E4859CD25EB1}" destId="{FC86D343-6F88-4D70-926D-1D9A6E43876A}" srcOrd="2" destOrd="0" presId="urn:microsoft.com/office/officeart/2005/8/layout/vList5"/>
    <dgm:cxn modelId="{A37B3FE2-9DB3-4AE0-ADDE-9EDD0370F444}" type="presParOf" srcId="{FC86D343-6F88-4D70-926D-1D9A6E43876A}" destId="{DC60A74F-4749-467B-B056-6901A6319D39}" srcOrd="0" destOrd="0" presId="urn:microsoft.com/office/officeart/2005/8/layout/vList5"/>
    <dgm:cxn modelId="{D1D27CA6-20DF-40D0-9051-C1CE33978099}" type="presParOf" srcId="{FC86D343-6F88-4D70-926D-1D9A6E43876A}" destId="{0041B642-679A-4B59-B0CB-23431F02DFFE}" srcOrd="1" destOrd="0" presId="urn:microsoft.com/office/officeart/2005/8/layout/vList5"/>
    <dgm:cxn modelId="{498E87D0-ECD5-4BB2-BBF0-33529D3A7262}" type="presParOf" srcId="{11773A33-31F5-4E68-992A-E4859CD25EB1}" destId="{9BFE57BE-55C5-42D7-9630-07C17950519D}" srcOrd="3" destOrd="0" presId="urn:microsoft.com/office/officeart/2005/8/layout/vList5"/>
    <dgm:cxn modelId="{FF74BB79-4526-410B-A623-D6D3C92B7143}" type="presParOf" srcId="{11773A33-31F5-4E68-992A-E4859CD25EB1}" destId="{AF7C55EC-2839-4C7F-B010-359CED518CD3}" srcOrd="4" destOrd="0" presId="urn:microsoft.com/office/officeart/2005/8/layout/vList5"/>
    <dgm:cxn modelId="{24396879-00F2-4B03-9574-1F8C3734FE7D}" type="presParOf" srcId="{AF7C55EC-2839-4C7F-B010-359CED518CD3}" destId="{B182922A-B5EB-4F25-ADC6-604AF4FC50D7}" srcOrd="0" destOrd="0" presId="urn:microsoft.com/office/officeart/2005/8/layout/vList5"/>
    <dgm:cxn modelId="{EC25529D-6B9F-4BF7-B573-A3ACF39D3CA8}" type="presParOf" srcId="{AF7C55EC-2839-4C7F-B010-359CED518CD3}" destId="{396B9869-0585-4E3E-9935-F5AFE67CF8E8}" srcOrd="1" destOrd="0" presId="urn:microsoft.com/office/officeart/2005/8/layout/vList5"/>
    <dgm:cxn modelId="{8FE9B955-7E62-4C0E-9462-F92E2358A14B}" type="presParOf" srcId="{11773A33-31F5-4E68-992A-E4859CD25EB1}" destId="{2B7119CA-3248-4F72-B203-0867D84CA39C}" srcOrd="5" destOrd="0" presId="urn:microsoft.com/office/officeart/2005/8/layout/vList5"/>
    <dgm:cxn modelId="{4D307E12-D89C-4292-B05A-2AE28C734216}" type="presParOf" srcId="{11773A33-31F5-4E68-992A-E4859CD25EB1}" destId="{C324BD1F-DF70-413A-8F89-BD8E41E8896A}" srcOrd="6" destOrd="0" presId="urn:microsoft.com/office/officeart/2005/8/layout/vList5"/>
    <dgm:cxn modelId="{18749AB5-5AE6-40A6-ABD5-7FBCADB100BD}" type="presParOf" srcId="{C324BD1F-DF70-413A-8F89-BD8E41E8896A}" destId="{ADBF7796-B124-442B-A17F-0F5B7F2FC418}" srcOrd="0" destOrd="0" presId="urn:microsoft.com/office/officeart/2005/8/layout/vList5"/>
    <dgm:cxn modelId="{7EA50648-6C61-4640-B4F5-B819E3CB6DBB}" type="presParOf" srcId="{C324BD1F-DF70-413A-8F89-BD8E41E8896A}" destId="{784709C5-D8D1-437B-9FD4-BCBE1D9AA6E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710F208-434C-40F0-9B07-9466663114A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445AC7F-74D3-45C9-9F54-428FC05C248B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5. OLYMPIC </a:t>
          </a:r>
        </a:p>
        <a:p>
          <a:r>
            <a:rPr lang="cs-CZ" sz="2400" dirty="0" smtClean="0">
              <a:latin typeface="Calibri" pitchFamily="34" charset="0"/>
            </a:rPr>
            <a:t>v klasické sestavě  </a:t>
          </a:r>
        </a:p>
        <a:p>
          <a:r>
            <a:rPr lang="cs-CZ" sz="2400" dirty="0" smtClean="0">
              <a:latin typeface="Calibri" pitchFamily="34" charset="0"/>
            </a:rPr>
            <a:t>60. let tvořili</a:t>
          </a:r>
          <a:endParaRPr lang="cs-CZ" sz="2400" dirty="0">
            <a:latin typeface="Calibri" pitchFamily="34" charset="0"/>
          </a:endParaRPr>
        </a:p>
      </dgm:t>
    </dgm:pt>
    <dgm:pt modelId="{151D8552-422E-495E-9FFE-96BBD603A7BA}" type="parTrans" cxnId="{66907A44-AEDA-4B69-94F1-6436832EAD78}">
      <dgm:prSet/>
      <dgm:spPr/>
      <dgm:t>
        <a:bodyPr/>
        <a:lstStyle/>
        <a:p>
          <a:endParaRPr lang="cs-CZ"/>
        </a:p>
      </dgm:t>
    </dgm:pt>
    <dgm:pt modelId="{7BB111D9-A1FF-49FC-90AB-7478B874B389}" type="sibTrans" cxnId="{66907A44-AEDA-4B69-94F1-6436832EAD78}">
      <dgm:prSet/>
      <dgm:spPr/>
      <dgm:t>
        <a:bodyPr/>
        <a:lstStyle/>
        <a:p>
          <a:endParaRPr lang="cs-CZ"/>
        </a:p>
      </dgm:t>
    </dgm:pt>
    <dgm:pt modelId="{320E3ABC-53A9-41B9-BEF4-B5A73837D130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Petr Janda, Pavel Chrastina, Miroslav Berka, Jan Antonín Pacák, Ladislav Klein</a:t>
          </a:r>
          <a:endParaRPr lang="cs-CZ" sz="2400" dirty="0">
            <a:latin typeface="Calibri" pitchFamily="34" charset="0"/>
          </a:endParaRPr>
        </a:p>
      </dgm:t>
    </dgm:pt>
    <dgm:pt modelId="{CEE02523-3BDD-46FC-9129-8D885744A4A6}" type="parTrans" cxnId="{66E29893-92BA-4E99-A3C9-8173E8D49EC5}">
      <dgm:prSet/>
      <dgm:spPr/>
      <dgm:t>
        <a:bodyPr/>
        <a:lstStyle/>
        <a:p>
          <a:endParaRPr lang="cs-CZ"/>
        </a:p>
      </dgm:t>
    </dgm:pt>
    <dgm:pt modelId="{AD8F8194-F599-44C7-AA43-5A210F5C909D}" type="sibTrans" cxnId="{66E29893-92BA-4E99-A3C9-8173E8D49EC5}">
      <dgm:prSet/>
      <dgm:spPr/>
      <dgm:t>
        <a:bodyPr/>
        <a:lstStyle/>
        <a:p>
          <a:endParaRPr lang="cs-CZ"/>
        </a:p>
      </dgm:t>
    </dgm:pt>
    <dgm:pt modelId="{6D5C6A23-325C-4636-B6CC-9E0F425ABF06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6. Mezi české skupiny</a:t>
          </a:r>
        </a:p>
        <a:p>
          <a:r>
            <a:rPr lang="cs-CZ" sz="2400" dirty="0" smtClean="0">
              <a:latin typeface="Calibri" pitchFamily="34" charset="0"/>
            </a:rPr>
            <a:t> 60. let NEPATŘÍ</a:t>
          </a:r>
          <a:endParaRPr lang="cs-CZ" sz="2400" dirty="0">
            <a:latin typeface="Calibri" pitchFamily="34" charset="0"/>
          </a:endParaRPr>
        </a:p>
      </dgm:t>
    </dgm:pt>
    <dgm:pt modelId="{BA15B8AD-3DFB-478B-8F81-5B2C5DEC8246}" type="parTrans" cxnId="{BDDCCFED-BE10-4BD0-B32A-129302D460F9}">
      <dgm:prSet/>
      <dgm:spPr/>
      <dgm:t>
        <a:bodyPr/>
        <a:lstStyle/>
        <a:p>
          <a:endParaRPr lang="cs-CZ"/>
        </a:p>
      </dgm:t>
    </dgm:pt>
    <dgm:pt modelId="{9C7C93A8-D5DD-4A1D-8F1D-FE21C7C29CF9}" type="sibTrans" cxnId="{BDDCCFED-BE10-4BD0-B32A-129302D460F9}">
      <dgm:prSet/>
      <dgm:spPr/>
      <dgm:t>
        <a:bodyPr/>
        <a:lstStyle/>
        <a:p>
          <a:endParaRPr lang="cs-CZ"/>
        </a:p>
      </dgm:t>
    </dgm:pt>
    <dgm:pt modelId="{D4D4730E-E69F-4D4B-AAE7-80F1FD0D1417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</a:t>
          </a:r>
          <a:r>
            <a:rPr lang="cs-CZ" sz="2400" dirty="0" err="1" smtClean="0">
              <a:latin typeface="Calibri" pitchFamily="34" charset="0"/>
            </a:rPr>
            <a:t>Olympic</a:t>
          </a:r>
          <a:r>
            <a:rPr lang="cs-CZ" sz="2400" dirty="0" smtClean="0">
              <a:latin typeface="Calibri" pitchFamily="34" charset="0"/>
            </a:rPr>
            <a:t>, </a:t>
          </a:r>
          <a:r>
            <a:rPr lang="cs-CZ" sz="2400" dirty="0" err="1" smtClean="0">
              <a:latin typeface="Calibri" pitchFamily="34" charset="0"/>
            </a:rPr>
            <a:t>Etc</a:t>
          </a:r>
          <a:r>
            <a:rPr lang="cs-CZ" sz="2400" dirty="0" smtClean="0">
              <a:latin typeface="Calibri" pitchFamily="34" charset="0"/>
            </a:rPr>
            <a:t>…, Blue </a:t>
          </a:r>
          <a:r>
            <a:rPr lang="cs-CZ" sz="2400" dirty="0" err="1" smtClean="0">
              <a:latin typeface="Calibri" pitchFamily="34" charset="0"/>
            </a:rPr>
            <a:t>Effect</a:t>
          </a:r>
          <a:endParaRPr lang="cs-CZ" sz="2400" dirty="0">
            <a:latin typeface="Calibri" pitchFamily="34" charset="0"/>
          </a:endParaRPr>
        </a:p>
      </dgm:t>
    </dgm:pt>
    <dgm:pt modelId="{484902F5-2CD7-4AEA-8F2D-D59B4CBA5A44}" type="parTrans" cxnId="{A009625F-50BB-4B7A-9619-5ABE0BD2615B}">
      <dgm:prSet/>
      <dgm:spPr/>
      <dgm:t>
        <a:bodyPr/>
        <a:lstStyle/>
        <a:p>
          <a:endParaRPr lang="cs-CZ"/>
        </a:p>
      </dgm:t>
    </dgm:pt>
    <dgm:pt modelId="{F7A65D5D-FBEA-4BA8-96FC-E762C8654FE4}" type="sibTrans" cxnId="{A009625F-50BB-4B7A-9619-5ABE0BD2615B}">
      <dgm:prSet/>
      <dgm:spPr/>
      <dgm:t>
        <a:bodyPr/>
        <a:lstStyle/>
        <a:p>
          <a:endParaRPr lang="cs-CZ"/>
        </a:p>
      </dgm:t>
    </dgm:pt>
    <dgm:pt modelId="{7A158C90-0118-4526-90B8-4372C8EE26F7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7. </a:t>
          </a:r>
        </a:p>
        <a:p>
          <a:r>
            <a:rPr lang="cs-CZ" sz="2400" dirty="0" smtClean="0">
              <a:latin typeface="Calibri" pitchFamily="34" charset="0"/>
            </a:rPr>
            <a:t>Základní kámen rockové hudby je</a:t>
          </a:r>
          <a:endParaRPr lang="cs-CZ" sz="2400" dirty="0">
            <a:latin typeface="Calibri" pitchFamily="34" charset="0"/>
          </a:endParaRPr>
        </a:p>
      </dgm:t>
    </dgm:pt>
    <dgm:pt modelId="{388BBD44-BE7B-4AA2-AF68-FDB28E450146}" type="parTrans" cxnId="{1AD5E1A3-F665-4551-9B3A-DDF740A01203}">
      <dgm:prSet/>
      <dgm:spPr/>
      <dgm:t>
        <a:bodyPr/>
        <a:lstStyle/>
        <a:p>
          <a:endParaRPr lang="cs-CZ"/>
        </a:p>
      </dgm:t>
    </dgm:pt>
    <dgm:pt modelId="{F1E5D04C-65E8-44EC-BCFD-900122651F64}" type="sibTrans" cxnId="{1AD5E1A3-F665-4551-9B3A-DDF740A01203}">
      <dgm:prSet/>
      <dgm:spPr/>
      <dgm:t>
        <a:bodyPr/>
        <a:lstStyle/>
        <a:p>
          <a:endParaRPr lang="cs-CZ"/>
        </a:p>
      </dgm:t>
    </dgm:pt>
    <dgm:pt modelId="{09E0F209-4C2A-429D-AED8-D2AFDE4BC4C9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</a:t>
          </a:r>
          <a:r>
            <a:rPr lang="cs-CZ" sz="2400" dirty="0" err="1" smtClean="0">
              <a:latin typeface="Calibri" pitchFamily="34" charset="0"/>
            </a:rPr>
            <a:t>Pert</a:t>
          </a:r>
          <a:r>
            <a:rPr lang="cs-CZ" sz="2400" dirty="0" smtClean="0">
              <a:latin typeface="Calibri" pitchFamily="34" charset="0"/>
            </a:rPr>
            <a:t> Janda, Pavel Chrastina, Miroslav Berka, Vladimír Mišík, Jan Hrubý</a:t>
          </a:r>
          <a:endParaRPr lang="cs-CZ" sz="2400" dirty="0">
            <a:latin typeface="Calibri" pitchFamily="34" charset="0"/>
          </a:endParaRPr>
        </a:p>
      </dgm:t>
    </dgm:pt>
    <dgm:pt modelId="{009AE349-6CE0-4AA4-961C-AF5CB814BE5C}" type="parTrans" cxnId="{C7B43BAA-4FF4-4CE3-B0E7-3B5BE0791750}">
      <dgm:prSet/>
      <dgm:spPr/>
      <dgm:t>
        <a:bodyPr/>
        <a:lstStyle/>
        <a:p>
          <a:endParaRPr lang="cs-CZ"/>
        </a:p>
      </dgm:t>
    </dgm:pt>
    <dgm:pt modelId="{A7E153C0-0320-45C6-A7A3-F6BC2420871B}" type="sibTrans" cxnId="{C7B43BAA-4FF4-4CE3-B0E7-3B5BE0791750}">
      <dgm:prSet/>
      <dgm:spPr/>
      <dgm:t>
        <a:bodyPr/>
        <a:lstStyle/>
        <a:p>
          <a:endParaRPr lang="cs-CZ"/>
        </a:p>
      </dgm:t>
    </dgm:pt>
    <dgm:pt modelId="{C4BD29A7-B6FF-4EE7-9A9F-CC5597EEFAB5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</a:t>
          </a:r>
          <a:r>
            <a:rPr lang="cs-CZ" sz="2400" dirty="0" err="1" smtClean="0">
              <a:latin typeface="Calibri" pitchFamily="34" charset="0"/>
            </a:rPr>
            <a:t>Pert</a:t>
          </a:r>
          <a:r>
            <a:rPr lang="cs-CZ" sz="2400" dirty="0" smtClean="0">
              <a:latin typeface="Calibri" pitchFamily="34" charset="0"/>
            </a:rPr>
            <a:t> Janda, Pavel Chrastina, Miroslav Berka, Michael Kocáb, Michal Pavlíček</a:t>
          </a:r>
          <a:endParaRPr lang="cs-CZ" sz="2400" dirty="0">
            <a:latin typeface="Calibri" pitchFamily="34" charset="0"/>
          </a:endParaRPr>
        </a:p>
      </dgm:t>
    </dgm:pt>
    <dgm:pt modelId="{C6E131CC-04CE-4A81-8440-616CC0DF547E}" type="parTrans" cxnId="{825D6463-DAE9-41CA-9A72-D3DD3431E0FA}">
      <dgm:prSet/>
      <dgm:spPr/>
      <dgm:t>
        <a:bodyPr/>
        <a:lstStyle/>
        <a:p>
          <a:endParaRPr lang="cs-CZ"/>
        </a:p>
      </dgm:t>
    </dgm:pt>
    <dgm:pt modelId="{BC328B48-4FC5-45AF-8A24-28F55AB2918F}" type="sibTrans" cxnId="{825D6463-DAE9-41CA-9A72-D3DD3431E0FA}">
      <dgm:prSet/>
      <dgm:spPr/>
      <dgm:t>
        <a:bodyPr/>
        <a:lstStyle/>
        <a:p>
          <a:endParaRPr lang="cs-CZ"/>
        </a:p>
      </dgm:t>
    </dgm:pt>
    <dgm:pt modelId="{4AF641C2-B24D-4A37-8A2F-F08B0FCF9F12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Omega, Flamengo, Mefisto</a:t>
          </a:r>
          <a:endParaRPr lang="cs-CZ" sz="2400" dirty="0">
            <a:latin typeface="Calibri" pitchFamily="34" charset="0"/>
          </a:endParaRPr>
        </a:p>
      </dgm:t>
    </dgm:pt>
    <dgm:pt modelId="{F07BED30-201F-4D7A-84B1-33166112BB66}" type="parTrans" cxnId="{DE36AB72-0999-4170-9730-C6B3F1DAC3A6}">
      <dgm:prSet/>
      <dgm:spPr/>
      <dgm:t>
        <a:bodyPr/>
        <a:lstStyle/>
        <a:p>
          <a:endParaRPr lang="cs-CZ"/>
        </a:p>
      </dgm:t>
    </dgm:pt>
    <dgm:pt modelId="{1FDC78EE-893E-4AB7-9C1F-3457A13667AC}" type="sibTrans" cxnId="{DE36AB72-0999-4170-9730-C6B3F1DAC3A6}">
      <dgm:prSet/>
      <dgm:spPr/>
      <dgm:t>
        <a:bodyPr/>
        <a:lstStyle/>
        <a:p>
          <a:endParaRPr lang="cs-CZ"/>
        </a:p>
      </dgm:t>
    </dgm:pt>
    <dgm:pt modelId="{940ED861-2B4C-4CF4-BD91-9408C3365080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Pražský výběr, </a:t>
          </a:r>
          <a:r>
            <a:rPr lang="cs-CZ" sz="2400" dirty="0" err="1" smtClean="0">
              <a:latin typeface="Calibri" pitchFamily="34" charset="0"/>
            </a:rPr>
            <a:t>Plastic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People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Of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The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Universe</a:t>
          </a:r>
          <a:r>
            <a:rPr lang="cs-CZ" sz="2400" dirty="0" smtClean="0">
              <a:latin typeface="Calibri" pitchFamily="34" charset="0"/>
            </a:rPr>
            <a:t>, </a:t>
          </a:r>
          <a:r>
            <a:rPr lang="cs-CZ" sz="2400" dirty="0" err="1" smtClean="0">
              <a:latin typeface="Calibri" pitchFamily="34" charset="0"/>
            </a:rPr>
            <a:t>The</a:t>
          </a:r>
          <a:r>
            <a:rPr lang="cs-CZ" sz="2400" dirty="0" smtClean="0">
              <a:latin typeface="Calibri" pitchFamily="34" charset="0"/>
            </a:rPr>
            <a:t> </a:t>
          </a:r>
          <a:r>
            <a:rPr lang="cs-CZ" sz="2400" dirty="0" err="1" smtClean="0">
              <a:latin typeface="Calibri" pitchFamily="34" charset="0"/>
            </a:rPr>
            <a:t>Naive</a:t>
          </a:r>
          <a:r>
            <a:rPr lang="cs-CZ" sz="2400" dirty="0" smtClean="0">
              <a:latin typeface="Calibri" pitchFamily="34" charset="0"/>
            </a:rPr>
            <a:t> Rock And </a:t>
          </a:r>
          <a:r>
            <a:rPr lang="cs-CZ" sz="2400" dirty="0" err="1" smtClean="0">
              <a:latin typeface="Calibri" pitchFamily="34" charset="0"/>
            </a:rPr>
            <a:t>Jokes</a:t>
          </a:r>
          <a:r>
            <a:rPr lang="cs-CZ" sz="2400" dirty="0" smtClean="0">
              <a:latin typeface="Calibri" pitchFamily="34" charset="0"/>
            </a:rPr>
            <a:t> Extempore Band J. Neduhy</a:t>
          </a:r>
          <a:endParaRPr lang="cs-CZ" sz="2400" dirty="0">
            <a:latin typeface="Calibri" pitchFamily="34" charset="0"/>
          </a:endParaRPr>
        </a:p>
      </dgm:t>
    </dgm:pt>
    <dgm:pt modelId="{312D694B-945E-4B5E-8965-A72806B9AD39}" type="parTrans" cxnId="{A0EB1830-54FD-4E94-B0A3-9848AD40E779}">
      <dgm:prSet/>
      <dgm:spPr/>
      <dgm:t>
        <a:bodyPr/>
        <a:lstStyle/>
        <a:p>
          <a:endParaRPr lang="cs-CZ"/>
        </a:p>
      </dgm:t>
    </dgm:pt>
    <dgm:pt modelId="{8A0567CF-5C9C-4373-8BD0-0811339AD092}" type="sibTrans" cxnId="{A0EB1830-54FD-4E94-B0A3-9848AD40E779}">
      <dgm:prSet/>
      <dgm:spPr/>
      <dgm:t>
        <a:bodyPr/>
        <a:lstStyle/>
        <a:p>
          <a:endParaRPr lang="cs-CZ"/>
        </a:p>
      </dgm:t>
    </dgm:pt>
    <dgm:pt modelId="{09540EDD-77B7-4ACC-9E49-C274DE59B6E8}">
      <dgm:prSet/>
      <dgm:spPr/>
      <dgm:t>
        <a:bodyPr/>
        <a:lstStyle/>
        <a:p>
          <a:endParaRPr lang="cs-CZ" sz="2100" dirty="0"/>
        </a:p>
      </dgm:t>
    </dgm:pt>
    <dgm:pt modelId="{86D8ADD6-2BCF-426E-83E0-E669F2222EF0}" type="sibTrans" cxnId="{7EB316D7-A014-4D2B-9C6A-DA35B32033C0}">
      <dgm:prSet/>
      <dgm:spPr/>
      <dgm:t>
        <a:bodyPr/>
        <a:lstStyle/>
        <a:p>
          <a:endParaRPr lang="cs-CZ"/>
        </a:p>
      </dgm:t>
    </dgm:pt>
    <dgm:pt modelId="{A01E3D09-E4BB-41B6-8C1F-75E61D6B5F2F}" type="parTrans" cxnId="{7EB316D7-A014-4D2B-9C6A-DA35B32033C0}">
      <dgm:prSet/>
      <dgm:spPr/>
      <dgm:t>
        <a:bodyPr/>
        <a:lstStyle/>
        <a:p>
          <a:endParaRPr lang="cs-CZ"/>
        </a:p>
      </dgm:t>
    </dgm:pt>
    <dgm:pt modelId="{A838F382-78B7-468B-B951-AE942419787A}">
      <dgm:prSet custT="1"/>
      <dgm:spPr/>
      <dgm:t>
        <a:bodyPr/>
        <a:lstStyle/>
        <a:p>
          <a:endParaRPr lang="cs-CZ" sz="2400" dirty="0">
            <a:latin typeface="Calibri" pitchFamily="34" charset="0"/>
          </a:endParaRPr>
        </a:p>
      </dgm:t>
    </dgm:pt>
    <dgm:pt modelId="{DB5B29B1-BBEC-4BCA-803F-AAABF39FACDD}" type="sibTrans" cxnId="{51DA4C27-D44F-425B-98FE-F07588B68607}">
      <dgm:prSet/>
      <dgm:spPr/>
      <dgm:t>
        <a:bodyPr/>
        <a:lstStyle/>
        <a:p>
          <a:endParaRPr lang="cs-CZ"/>
        </a:p>
      </dgm:t>
    </dgm:pt>
    <dgm:pt modelId="{5C3E124A-D369-4315-9241-D59885577C6F}" type="parTrans" cxnId="{51DA4C27-D44F-425B-98FE-F07588B68607}">
      <dgm:prSet/>
      <dgm:spPr/>
      <dgm:t>
        <a:bodyPr/>
        <a:lstStyle/>
        <a:p>
          <a:endParaRPr lang="cs-CZ"/>
        </a:p>
      </dgm:t>
    </dgm:pt>
    <dgm:pt modelId="{9833E661-D59B-4B83-A8DA-8BE438A3CDB0}">
      <dgm:prSet/>
      <dgm:spPr/>
      <dgm:t>
        <a:bodyPr/>
        <a:lstStyle/>
        <a:p>
          <a:endParaRPr lang="cs-CZ" sz="3600" dirty="0"/>
        </a:p>
      </dgm:t>
    </dgm:pt>
    <dgm:pt modelId="{2A5CB3AD-6F74-45F9-9633-FBF379AC5EC5}" type="sibTrans" cxnId="{99949205-0044-4689-BFED-2661BC40F0C7}">
      <dgm:prSet/>
      <dgm:spPr/>
      <dgm:t>
        <a:bodyPr/>
        <a:lstStyle/>
        <a:p>
          <a:endParaRPr lang="cs-CZ"/>
        </a:p>
      </dgm:t>
    </dgm:pt>
    <dgm:pt modelId="{4ABECA23-4B00-4A43-BF1D-C9174FB0E73E}" type="parTrans" cxnId="{99949205-0044-4689-BFED-2661BC40F0C7}">
      <dgm:prSet/>
      <dgm:spPr/>
      <dgm:t>
        <a:bodyPr/>
        <a:lstStyle/>
        <a:p>
          <a:endParaRPr lang="cs-CZ"/>
        </a:p>
      </dgm:t>
    </dgm:pt>
    <dgm:pt modelId="{596978DF-B572-4DC8-8269-F463E53F23D8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R&amp;R</a:t>
          </a:r>
        </a:p>
      </dgm:t>
    </dgm:pt>
    <dgm:pt modelId="{43740E71-FF11-4667-8F21-05CC0F70A337}" type="sibTrans" cxnId="{5FA4A63C-CFC8-4474-B866-FB13A9DDC646}">
      <dgm:prSet/>
      <dgm:spPr/>
      <dgm:t>
        <a:bodyPr/>
        <a:lstStyle/>
        <a:p>
          <a:endParaRPr lang="cs-CZ"/>
        </a:p>
      </dgm:t>
    </dgm:pt>
    <dgm:pt modelId="{26351532-6F92-4459-BF30-0BCBFD4E46A5}" type="parTrans" cxnId="{5FA4A63C-CFC8-4474-B866-FB13A9DDC646}">
      <dgm:prSet/>
      <dgm:spPr/>
      <dgm:t>
        <a:bodyPr/>
        <a:lstStyle/>
        <a:p>
          <a:endParaRPr lang="cs-CZ"/>
        </a:p>
      </dgm:t>
    </dgm:pt>
    <dgm:pt modelId="{192F007E-DB88-4F43-817B-6A3636F97AB3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C&amp;W</a:t>
          </a:r>
        </a:p>
      </dgm:t>
    </dgm:pt>
    <dgm:pt modelId="{064663E7-1672-48C3-B611-C23C8B823C6B}" type="sibTrans" cxnId="{20C31D6B-1430-43E4-A068-F7D5A8F0A5A8}">
      <dgm:prSet/>
      <dgm:spPr/>
      <dgm:t>
        <a:bodyPr/>
        <a:lstStyle/>
        <a:p>
          <a:endParaRPr lang="cs-CZ"/>
        </a:p>
      </dgm:t>
    </dgm:pt>
    <dgm:pt modelId="{A5D0A98B-7573-48BE-8BFB-05D2A6CB8CF5}" type="parTrans" cxnId="{20C31D6B-1430-43E4-A068-F7D5A8F0A5A8}">
      <dgm:prSet/>
      <dgm:spPr/>
      <dgm:t>
        <a:bodyPr/>
        <a:lstStyle/>
        <a:p>
          <a:endParaRPr lang="cs-CZ"/>
        </a:p>
      </dgm:t>
    </dgm:pt>
    <dgm:pt modelId="{9868782B-7C93-4577-9138-1EF21A0D46A1}">
      <dgm:prSet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R&amp;B</a:t>
          </a:r>
        </a:p>
      </dgm:t>
    </dgm:pt>
    <dgm:pt modelId="{11930DAE-304D-41AE-8CC5-25159CD40296}" type="sibTrans" cxnId="{89912F13-316C-41D6-90DB-A4029ABEB00E}">
      <dgm:prSet/>
      <dgm:spPr/>
      <dgm:t>
        <a:bodyPr/>
        <a:lstStyle/>
        <a:p>
          <a:endParaRPr lang="cs-CZ"/>
        </a:p>
      </dgm:t>
    </dgm:pt>
    <dgm:pt modelId="{898D28F3-2E66-4720-A435-D01E1784D511}" type="parTrans" cxnId="{89912F13-316C-41D6-90DB-A4029ABEB00E}">
      <dgm:prSet/>
      <dgm:spPr/>
      <dgm:t>
        <a:bodyPr/>
        <a:lstStyle/>
        <a:p>
          <a:endParaRPr lang="cs-CZ"/>
        </a:p>
      </dgm:t>
    </dgm:pt>
    <dgm:pt modelId="{1076D5DD-C9EA-4C53-B875-C044D5B460E6}">
      <dgm:prSet custT="1"/>
      <dgm:spPr/>
      <dgm:t>
        <a:bodyPr/>
        <a:lstStyle/>
        <a:p>
          <a:endParaRPr lang="cs-CZ" sz="2400" dirty="0" smtClean="0">
            <a:latin typeface="Calibri" pitchFamily="34" charset="0"/>
          </a:endParaRPr>
        </a:p>
      </dgm:t>
    </dgm:pt>
    <dgm:pt modelId="{74B3E8D3-5056-4934-B752-D5C4BFA6DE3B}" type="sibTrans" cxnId="{7376B653-6032-4362-B290-F5B92D9EA19A}">
      <dgm:prSet/>
      <dgm:spPr/>
      <dgm:t>
        <a:bodyPr/>
        <a:lstStyle/>
        <a:p>
          <a:endParaRPr lang="cs-CZ"/>
        </a:p>
      </dgm:t>
    </dgm:pt>
    <dgm:pt modelId="{80CDAC76-4ECB-4473-B38D-E0F2FF7EBE77}" type="parTrans" cxnId="{7376B653-6032-4362-B290-F5B92D9EA19A}">
      <dgm:prSet/>
      <dgm:spPr/>
      <dgm:t>
        <a:bodyPr/>
        <a:lstStyle/>
        <a:p>
          <a:endParaRPr lang="cs-CZ"/>
        </a:p>
      </dgm:t>
    </dgm:pt>
    <dgm:pt modelId="{81041DE9-66CD-444E-A84F-65BF5D8B7416}">
      <dgm:prSet custT="1"/>
      <dgm:spPr/>
      <dgm:t>
        <a:bodyPr/>
        <a:lstStyle/>
        <a:p>
          <a:endParaRPr lang="cs-CZ" sz="2400" dirty="0" smtClean="0">
            <a:latin typeface="Calibri" pitchFamily="34" charset="0"/>
          </a:endParaRPr>
        </a:p>
      </dgm:t>
    </dgm:pt>
    <dgm:pt modelId="{88535CDA-7420-4C84-9873-5A35AD3B0AC8}" type="sibTrans" cxnId="{A2737F06-8530-4347-B2E1-CF0897C0515A}">
      <dgm:prSet/>
      <dgm:spPr/>
      <dgm:t>
        <a:bodyPr/>
        <a:lstStyle/>
        <a:p>
          <a:endParaRPr lang="cs-CZ"/>
        </a:p>
      </dgm:t>
    </dgm:pt>
    <dgm:pt modelId="{2521F32D-4E68-427D-A375-75C1A038D175}" type="parTrans" cxnId="{A2737F06-8530-4347-B2E1-CF0897C0515A}">
      <dgm:prSet/>
      <dgm:spPr/>
      <dgm:t>
        <a:bodyPr/>
        <a:lstStyle/>
        <a:p>
          <a:endParaRPr lang="cs-CZ"/>
        </a:p>
      </dgm:t>
    </dgm:pt>
    <dgm:pt modelId="{9598B7F0-911B-4644-9D35-7A2B306D4612}">
      <dgm:prSet custT="1"/>
      <dgm:spPr/>
      <dgm:t>
        <a:bodyPr/>
        <a:lstStyle/>
        <a:p>
          <a:endParaRPr lang="cs-CZ" sz="2400" dirty="0">
            <a:latin typeface="Calibri" pitchFamily="34" charset="0"/>
          </a:endParaRPr>
        </a:p>
      </dgm:t>
    </dgm:pt>
    <dgm:pt modelId="{3DF3BED7-6873-428E-B745-F36CED9E7656}" type="sibTrans" cxnId="{B8C54B93-4933-4305-B285-233E6F9F3038}">
      <dgm:prSet/>
      <dgm:spPr/>
      <dgm:t>
        <a:bodyPr/>
        <a:lstStyle/>
        <a:p>
          <a:endParaRPr lang="cs-CZ"/>
        </a:p>
      </dgm:t>
    </dgm:pt>
    <dgm:pt modelId="{9675AF1A-13BE-4724-B8E4-ED4B14B4F94A}" type="parTrans" cxnId="{B8C54B93-4933-4305-B285-233E6F9F3038}">
      <dgm:prSet/>
      <dgm:spPr/>
      <dgm:t>
        <a:bodyPr/>
        <a:lstStyle/>
        <a:p>
          <a:endParaRPr lang="cs-CZ"/>
        </a:p>
      </dgm:t>
    </dgm:pt>
    <dgm:pt modelId="{D292D973-9DA4-44C4-A5BC-21D5F0E711F1}" type="pres">
      <dgm:prSet presAssocID="{5710F208-434C-40F0-9B07-9466663114A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EBFBFCE-D69F-4B19-9257-77F1FBAA4AA4}" type="pres">
      <dgm:prSet presAssocID="{6445AC7F-74D3-45C9-9F54-428FC05C248B}" presName="linNode" presStyleCnt="0"/>
      <dgm:spPr/>
    </dgm:pt>
    <dgm:pt modelId="{BBAC03B3-4D5D-400D-8EEE-514A1CE77C26}" type="pres">
      <dgm:prSet presAssocID="{6445AC7F-74D3-45C9-9F54-428FC05C248B}" presName="parentText" presStyleLbl="node1" presStyleIdx="0" presStyleCnt="3" custScaleX="7715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345112-32C8-49D4-BA1C-37EC020C59D6}" type="pres">
      <dgm:prSet presAssocID="{6445AC7F-74D3-45C9-9F54-428FC05C248B}" presName="descendantText" presStyleLbl="alignAccFollowNode1" presStyleIdx="0" presStyleCnt="3" custScaleX="178776" custScaleY="1340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E594F4-69BD-4989-BDC5-AA1EC1549222}" type="pres">
      <dgm:prSet presAssocID="{7BB111D9-A1FF-49FC-90AB-7478B874B389}" presName="sp" presStyleCnt="0"/>
      <dgm:spPr/>
    </dgm:pt>
    <dgm:pt modelId="{A7076455-6D5C-4ACA-90BE-084D986CF5B0}" type="pres">
      <dgm:prSet presAssocID="{6D5C6A23-325C-4636-B6CC-9E0F425ABF06}" presName="linNode" presStyleCnt="0"/>
      <dgm:spPr/>
    </dgm:pt>
    <dgm:pt modelId="{2783BBB4-67CB-495C-BCA9-062390450D51}" type="pres">
      <dgm:prSet presAssocID="{6D5C6A23-325C-4636-B6CC-9E0F425ABF06}" presName="parentText" presStyleLbl="node1" presStyleIdx="1" presStyleCnt="3" custScaleX="8152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270DD7-EC28-440F-8F94-F95912DAB49B}" type="pres">
      <dgm:prSet presAssocID="{6D5C6A23-325C-4636-B6CC-9E0F425ABF06}" presName="descendantText" presStyleLbl="alignAccFollowNode1" presStyleIdx="1" presStyleCnt="3" custScaleX="156160" custScaleY="1130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BB0741-B181-45CB-8377-3A78825F399E}" type="pres">
      <dgm:prSet presAssocID="{9C7C93A8-D5DD-4A1D-8F1D-FE21C7C29CF9}" presName="sp" presStyleCnt="0"/>
      <dgm:spPr/>
    </dgm:pt>
    <dgm:pt modelId="{5DDEAC3D-F6E9-4005-9948-556DD0D0B3BE}" type="pres">
      <dgm:prSet presAssocID="{7A158C90-0118-4526-90B8-4372C8EE26F7}" presName="linNode" presStyleCnt="0"/>
      <dgm:spPr/>
    </dgm:pt>
    <dgm:pt modelId="{95925A11-99BB-423E-9C4F-A1CA912DA2D3}" type="pres">
      <dgm:prSet presAssocID="{7A158C90-0118-4526-90B8-4372C8EE26F7}" presName="parentText" presStyleLbl="node1" presStyleIdx="2" presStyleCnt="3" custScaleY="51434" custLinFactNeighborY="-530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771315-2870-420A-A256-9C67AE3D2543}" type="pres">
      <dgm:prSet presAssocID="{7A158C90-0118-4526-90B8-4372C8EE26F7}" presName="descendantText" presStyleLbl="alignAccFollowNode1" presStyleIdx="2" presStyleCnt="3" custScaleY="71686" custLinFactNeighborY="-65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EB9CB7-8A6B-4680-8676-485752F644E4}" type="presOf" srcId="{81041DE9-66CD-444E-A84F-65BF5D8B7416}" destId="{C2771315-2870-420A-A256-9C67AE3D2543}" srcOrd="0" destOrd="1" presId="urn:microsoft.com/office/officeart/2005/8/layout/vList5"/>
    <dgm:cxn modelId="{74522617-53F5-46ED-89C9-F23E1B66A2B5}" type="presOf" srcId="{D4D4730E-E69F-4D4B-AAE7-80F1FD0D1417}" destId="{05270DD7-EC28-440F-8F94-F95912DAB49B}" srcOrd="0" destOrd="0" presId="urn:microsoft.com/office/officeart/2005/8/layout/vList5"/>
    <dgm:cxn modelId="{0CC32727-8D56-469D-A252-17643A05A169}" type="presOf" srcId="{1076D5DD-C9EA-4C53-B875-C044D5B460E6}" destId="{C2771315-2870-420A-A256-9C67AE3D2543}" srcOrd="0" destOrd="2" presId="urn:microsoft.com/office/officeart/2005/8/layout/vList5"/>
    <dgm:cxn modelId="{2646805A-481F-466F-9B4A-2B13C51CA5A2}" type="presOf" srcId="{192F007E-DB88-4F43-817B-6A3636F97AB3}" destId="{C2771315-2870-420A-A256-9C67AE3D2543}" srcOrd="0" destOrd="4" presId="urn:microsoft.com/office/officeart/2005/8/layout/vList5"/>
    <dgm:cxn modelId="{8957CEF2-11F3-474A-A5BD-D84C920CDFE3}" type="presOf" srcId="{596978DF-B572-4DC8-8269-F463E53F23D8}" destId="{C2771315-2870-420A-A256-9C67AE3D2543}" srcOrd="0" destOrd="5" presId="urn:microsoft.com/office/officeart/2005/8/layout/vList5"/>
    <dgm:cxn modelId="{5A63D5FD-9C2C-4DBE-99AD-B25DE6E3AB09}" type="presOf" srcId="{320E3ABC-53A9-41B9-BEF4-B5A73837D130}" destId="{0F345112-32C8-49D4-BA1C-37EC020C59D6}" srcOrd="0" destOrd="0" presId="urn:microsoft.com/office/officeart/2005/8/layout/vList5"/>
    <dgm:cxn modelId="{A0EB1830-54FD-4E94-B0A3-9848AD40E779}" srcId="{6D5C6A23-325C-4636-B6CC-9E0F425ABF06}" destId="{940ED861-2B4C-4CF4-BD91-9408C3365080}" srcOrd="2" destOrd="0" parTransId="{312D694B-945E-4B5E-8965-A72806B9AD39}" sibTransId="{8A0567CF-5C9C-4373-8BD0-0811339AD092}"/>
    <dgm:cxn modelId="{1A4BF547-2B9A-43EA-87FC-AAD0DFECE160}" type="presOf" srcId="{9868782B-7C93-4577-9138-1EF21A0D46A1}" destId="{C2771315-2870-420A-A256-9C67AE3D2543}" srcOrd="0" destOrd="3" presId="urn:microsoft.com/office/officeart/2005/8/layout/vList5"/>
    <dgm:cxn modelId="{DF3915C4-BA18-4F84-A746-4CB79CEE10E0}" type="presOf" srcId="{C4BD29A7-B6FF-4EE7-9A9F-CC5597EEFAB5}" destId="{0F345112-32C8-49D4-BA1C-37EC020C59D6}" srcOrd="0" destOrd="2" presId="urn:microsoft.com/office/officeart/2005/8/layout/vList5"/>
    <dgm:cxn modelId="{B819E8E6-C11A-4843-8703-7D8248C8B440}" type="presOf" srcId="{09E0F209-4C2A-429D-AED8-D2AFDE4BC4C9}" destId="{0F345112-32C8-49D4-BA1C-37EC020C59D6}" srcOrd="0" destOrd="1" presId="urn:microsoft.com/office/officeart/2005/8/layout/vList5"/>
    <dgm:cxn modelId="{825D6463-DAE9-41CA-9A72-D3DD3431E0FA}" srcId="{6445AC7F-74D3-45C9-9F54-428FC05C248B}" destId="{C4BD29A7-B6FF-4EE7-9A9F-CC5597EEFAB5}" srcOrd="2" destOrd="0" parTransId="{C6E131CC-04CE-4A81-8440-616CC0DF547E}" sibTransId="{BC328B48-4FC5-45AF-8A24-28F55AB2918F}"/>
    <dgm:cxn modelId="{C7B43BAA-4FF4-4CE3-B0E7-3B5BE0791750}" srcId="{6445AC7F-74D3-45C9-9F54-428FC05C248B}" destId="{09E0F209-4C2A-429D-AED8-D2AFDE4BC4C9}" srcOrd="1" destOrd="0" parTransId="{009AE349-6CE0-4AA4-961C-AF5CB814BE5C}" sibTransId="{A7E153C0-0320-45C6-A7A3-F6BC2420871B}"/>
    <dgm:cxn modelId="{66907A44-AEDA-4B69-94F1-6436832EAD78}" srcId="{5710F208-434C-40F0-9B07-9466663114A8}" destId="{6445AC7F-74D3-45C9-9F54-428FC05C248B}" srcOrd="0" destOrd="0" parTransId="{151D8552-422E-495E-9FFE-96BBD603A7BA}" sibTransId="{7BB111D9-A1FF-49FC-90AB-7478B874B389}"/>
    <dgm:cxn modelId="{7376B653-6032-4362-B290-F5B92D9EA19A}" srcId="{7A158C90-0118-4526-90B8-4372C8EE26F7}" destId="{1076D5DD-C9EA-4C53-B875-C044D5B460E6}" srcOrd="2" destOrd="0" parTransId="{80CDAC76-4ECB-4473-B38D-E0F2FF7EBE77}" sibTransId="{74B3E8D3-5056-4934-B752-D5C4BFA6DE3B}"/>
    <dgm:cxn modelId="{DEE30538-4B0A-4E96-85A3-538AE292B531}" type="presOf" srcId="{9598B7F0-911B-4644-9D35-7A2B306D4612}" destId="{C2771315-2870-420A-A256-9C67AE3D2543}" srcOrd="0" destOrd="0" presId="urn:microsoft.com/office/officeart/2005/8/layout/vList5"/>
    <dgm:cxn modelId="{885A492B-998E-4D43-B051-91530B845093}" type="presOf" srcId="{A838F382-78B7-468B-B951-AE942419787A}" destId="{C2771315-2870-420A-A256-9C67AE3D2543}" srcOrd="0" destOrd="7" presId="urn:microsoft.com/office/officeart/2005/8/layout/vList5"/>
    <dgm:cxn modelId="{7EB316D7-A014-4D2B-9C6A-DA35B32033C0}" srcId="{7A158C90-0118-4526-90B8-4372C8EE26F7}" destId="{09540EDD-77B7-4ACC-9E49-C274DE59B6E8}" srcOrd="8" destOrd="0" parTransId="{A01E3D09-E4BB-41B6-8C1F-75E61D6B5F2F}" sibTransId="{86D8ADD6-2BCF-426E-83E0-E669F2222EF0}"/>
    <dgm:cxn modelId="{51DA4C27-D44F-425B-98FE-F07588B68607}" srcId="{7A158C90-0118-4526-90B8-4372C8EE26F7}" destId="{A838F382-78B7-468B-B951-AE942419787A}" srcOrd="7" destOrd="0" parTransId="{5C3E124A-D369-4315-9241-D59885577C6F}" sibTransId="{DB5B29B1-BBEC-4BCA-803F-AAABF39FACDD}"/>
    <dgm:cxn modelId="{5FA4A63C-CFC8-4474-B866-FB13A9DDC646}" srcId="{7A158C90-0118-4526-90B8-4372C8EE26F7}" destId="{596978DF-B572-4DC8-8269-F463E53F23D8}" srcOrd="5" destOrd="0" parTransId="{26351532-6F92-4459-BF30-0BCBFD4E46A5}" sibTransId="{43740E71-FF11-4667-8F21-05CC0F70A337}"/>
    <dgm:cxn modelId="{8F940AAC-DCB0-4585-B458-43503DC43DAE}" type="presOf" srcId="{9833E661-D59B-4B83-A8DA-8BE438A3CDB0}" destId="{C2771315-2870-420A-A256-9C67AE3D2543}" srcOrd="0" destOrd="6" presId="urn:microsoft.com/office/officeart/2005/8/layout/vList5"/>
    <dgm:cxn modelId="{1AD5E1A3-F665-4551-9B3A-DDF740A01203}" srcId="{5710F208-434C-40F0-9B07-9466663114A8}" destId="{7A158C90-0118-4526-90B8-4372C8EE26F7}" srcOrd="2" destOrd="0" parTransId="{388BBD44-BE7B-4AA2-AF68-FDB28E450146}" sibTransId="{F1E5D04C-65E8-44EC-BCFD-900122651F64}"/>
    <dgm:cxn modelId="{990B20C6-4FF5-4436-AC4F-9CCEE7BA2ECF}" type="presOf" srcId="{6D5C6A23-325C-4636-B6CC-9E0F425ABF06}" destId="{2783BBB4-67CB-495C-BCA9-062390450D51}" srcOrd="0" destOrd="0" presId="urn:microsoft.com/office/officeart/2005/8/layout/vList5"/>
    <dgm:cxn modelId="{8EE95ABA-41DA-4F2A-9695-BBB3D76A761B}" type="presOf" srcId="{7A158C90-0118-4526-90B8-4372C8EE26F7}" destId="{95925A11-99BB-423E-9C4F-A1CA912DA2D3}" srcOrd="0" destOrd="0" presId="urn:microsoft.com/office/officeart/2005/8/layout/vList5"/>
    <dgm:cxn modelId="{A40347A9-FB9E-420A-AD43-DFF02B05DC5F}" type="presOf" srcId="{6445AC7F-74D3-45C9-9F54-428FC05C248B}" destId="{BBAC03B3-4D5D-400D-8EEE-514A1CE77C26}" srcOrd="0" destOrd="0" presId="urn:microsoft.com/office/officeart/2005/8/layout/vList5"/>
    <dgm:cxn modelId="{89912F13-316C-41D6-90DB-A4029ABEB00E}" srcId="{7A158C90-0118-4526-90B8-4372C8EE26F7}" destId="{9868782B-7C93-4577-9138-1EF21A0D46A1}" srcOrd="3" destOrd="0" parTransId="{898D28F3-2E66-4720-A435-D01E1784D511}" sibTransId="{11930DAE-304D-41AE-8CC5-25159CD40296}"/>
    <dgm:cxn modelId="{B8C54B93-4933-4305-B285-233E6F9F3038}" srcId="{7A158C90-0118-4526-90B8-4372C8EE26F7}" destId="{9598B7F0-911B-4644-9D35-7A2B306D4612}" srcOrd="0" destOrd="0" parTransId="{9675AF1A-13BE-4724-B8E4-ED4B14B4F94A}" sibTransId="{3DF3BED7-6873-428E-B745-F36CED9E7656}"/>
    <dgm:cxn modelId="{20C31D6B-1430-43E4-A068-F7D5A8F0A5A8}" srcId="{7A158C90-0118-4526-90B8-4372C8EE26F7}" destId="{192F007E-DB88-4F43-817B-6A3636F97AB3}" srcOrd="4" destOrd="0" parTransId="{A5D0A98B-7573-48BE-8BFB-05D2A6CB8CF5}" sibTransId="{064663E7-1672-48C3-B611-C23C8B823C6B}"/>
    <dgm:cxn modelId="{DC13379F-604E-483B-A04B-F2331EFD5732}" type="presOf" srcId="{4AF641C2-B24D-4A37-8A2F-F08B0FCF9F12}" destId="{05270DD7-EC28-440F-8F94-F95912DAB49B}" srcOrd="0" destOrd="1" presId="urn:microsoft.com/office/officeart/2005/8/layout/vList5"/>
    <dgm:cxn modelId="{DE36AB72-0999-4170-9730-C6B3F1DAC3A6}" srcId="{6D5C6A23-325C-4636-B6CC-9E0F425ABF06}" destId="{4AF641C2-B24D-4A37-8A2F-F08B0FCF9F12}" srcOrd="1" destOrd="0" parTransId="{F07BED30-201F-4D7A-84B1-33166112BB66}" sibTransId="{1FDC78EE-893E-4AB7-9C1F-3457A13667AC}"/>
    <dgm:cxn modelId="{99949205-0044-4689-BFED-2661BC40F0C7}" srcId="{7A158C90-0118-4526-90B8-4372C8EE26F7}" destId="{9833E661-D59B-4B83-A8DA-8BE438A3CDB0}" srcOrd="6" destOrd="0" parTransId="{4ABECA23-4B00-4A43-BF1D-C9174FB0E73E}" sibTransId="{2A5CB3AD-6F74-45F9-9633-FBF379AC5EC5}"/>
    <dgm:cxn modelId="{4A39FA9C-4DEF-48F5-83FD-A2CD2C818F76}" type="presOf" srcId="{09540EDD-77B7-4ACC-9E49-C274DE59B6E8}" destId="{C2771315-2870-420A-A256-9C67AE3D2543}" srcOrd="0" destOrd="8" presId="urn:microsoft.com/office/officeart/2005/8/layout/vList5"/>
    <dgm:cxn modelId="{66E29893-92BA-4E99-A3C9-8173E8D49EC5}" srcId="{6445AC7F-74D3-45C9-9F54-428FC05C248B}" destId="{320E3ABC-53A9-41B9-BEF4-B5A73837D130}" srcOrd="0" destOrd="0" parTransId="{CEE02523-3BDD-46FC-9129-8D885744A4A6}" sibTransId="{AD8F8194-F599-44C7-AA43-5A210F5C909D}"/>
    <dgm:cxn modelId="{A009625F-50BB-4B7A-9619-5ABE0BD2615B}" srcId="{6D5C6A23-325C-4636-B6CC-9E0F425ABF06}" destId="{D4D4730E-E69F-4D4B-AAE7-80F1FD0D1417}" srcOrd="0" destOrd="0" parTransId="{484902F5-2CD7-4AEA-8F2D-D59B4CBA5A44}" sibTransId="{F7A65D5D-FBEA-4BA8-96FC-E762C8654FE4}"/>
    <dgm:cxn modelId="{54A2ADB1-01F9-4069-B0BA-09CAF7923479}" type="presOf" srcId="{5710F208-434C-40F0-9B07-9466663114A8}" destId="{D292D973-9DA4-44C4-A5BC-21D5F0E711F1}" srcOrd="0" destOrd="0" presId="urn:microsoft.com/office/officeart/2005/8/layout/vList5"/>
    <dgm:cxn modelId="{BDDCCFED-BE10-4BD0-B32A-129302D460F9}" srcId="{5710F208-434C-40F0-9B07-9466663114A8}" destId="{6D5C6A23-325C-4636-B6CC-9E0F425ABF06}" srcOrd="1" destOrd="0" parTransId="{BA15B8AD-3DFB-478B-8F81-5B2C5DEC8246}" sibTransId="{9C7C93A8-D5DD-4A1D-8F1D-FE21C7C29CF9}"/>
    <dgm:cxn modelId="{A2737F06-8530-4347-B2E1-CF0897C0515A}" srcId="{7A158C90-0118-4526-90B8-4372C8EE26F7}" destId="{81041DE9-66CD-444E-A84F-65BF5D8B7416}" srcOrd="1" destOrd="0" parTransId="{2521F32D-4E68-427D-A375-75C1A038D175}" sibTransId="{88535CDA-7420-4C84-9873-5A35AD3B0AC8}"/>
    <dgm:cxn modelId="{E4A81B21-5D3E-4CE0-9157-F527D65D4C2D}" type="presOf" srcId="{940ED861-2B4C-4CF4-BD91-9408C3365080}" destId="{05270DD7-EC28-440F-8F94-F95912DAB49B}" srcOrd="0" destOrd="2" presId="urn:microsoft.com/office/officeart/2005/8/layout/vList5"/>
    <dgm:cxn modelId="{0994A7A8-A753-4094-8D28-0D566A978872}" type="presParOf" srcId="{D292D973-9DA4-44C4-A5BC-21D5F0E711F1}" destId="{5EBFBFCE-D69F-4B19-9257-77F1FBAA4AA4}" srcOrd="0" destOrd="0" presId="urn:microsoft.com/office/officeart/2005/8/layout/vList5"/>
    <dgm:cxn modelId="{C344E1AD-CA45-40C9-BB5B-6E7C9F40EBC8}" type="presParOf" srcId="{5EBFBFCE-D69F-4B19-9257-77F1FBAA4AA4}" destId="{BBAC03B3-4D5D-400D-8EEE-514A1CE77C26}" srcOrd="0" destOrd="0" presId="urn:microsoft.com/office/officeart/2005/8/layout/vList5"/>
    <dgm:cxn modelId="{4599039D-82A6-4161-B5E3-C1C5263B28C7}" type="presParOf" srcId="{5EBFBFCE-D69F-4B19-9257-77F1FBAA4AA4}" destId="{0F345112-32C8-49D4-BA1C-37EC020C59D6}" srcOrd="1" destOrd="0" presId="urn:microsoft.com/office/officeart/2005/8/layout/vList5"/>
    <dgm:cxn modelId="{7DE323A9-3D7D-48F3-8D50-324AE2A684EF}" type="presParOf" srcId="{D292D973-9DA4-44C4-A5BC-21D5F0E711F1}" destId="{B9E594F4-69BD-4989-BDC5-AA1EC1549222}" srcOrd="1" destOrd="0" presId="urn:microsoft.com/office/officeart/2005/8/layout/vList5"/>
    <dgm:cxn modelId="{14002963-BFA9-42D6-B594-AB0D88790E18}" type="presParOf" srcId="{D292D973-9DA4-44C4-A5BC-21D5F0E711F1}" destId="{A7076455-6D5C-4ACA-90BE-084D986CF5B0}" srcOrd="2" destOrd="0" presId="urn:microsoft.com/office/officeart/2005/8/layout/vList5"/>
    <dgm:cxn modelId="{A9564E8C-5B93-4750-A595-6B7BA2966EDD}" type="presParOf" srcId="{A7076455-6D5C-4ACA-90BE-084D986CF5B0}" destId="{2783BBB4-67CB-495C-BCA9-062390450D51}" srcOrd="0" destOrd="0" presId="urn:microsoft.com/office/officeart/2005/8/layout/vList5"/>
    <dgm:cxn modelId="{4A6EA1F0-51E3-4A79-BB2E-0569E7D75D6C}" type="presParOf" srcId="{A7076455-6D5C-4ACA-90BE-084D986CF5B0}" destId="{05270DD7-EC28-440F-8F94-F95912DAB49B}" srcOrd="1" destOrd="0" presId="urn:microsoft.com/office/officeart/2005/8/layout/vList5"/>
    <dgm:cxn modelId="{3599FD55-53CF-4D10-B8AB-A0ADDC45AD5F}" type="presParOf" srcId="{D292D973-9DA4-44C4-A5BC-21D5F0E711F1}" destId="{ECBB0741-B181-45CB-8377-3A78825F399E}" srcOrd="3" destOrd="0" presId="urn:microsoft.com/office/officeart/2005/8/layout/vList5"/>
    <dgm:cxn modelId="{7CE19A45-B023-42B8-99BC-C102DC56AD02}" type="presParOf" srcId="{D292D973-9DA4-44C4-A5BC-21D5F0E711F1}" destId="{5DDEAC3D-F6E9-4005-9948-556DD0D0B3BE}" srcOrd="4" destOrd="0" presId="urn:microsoft.com/office/officeart/2005/8/layout/vList5"/>
    <dgm:cxn modelId="{3667FDEA-20A9-4BFB-990E-C9E74C5A8228}" type="presParOf" srcId="{5DDEAC3D-F6E9-4005-9948-556DD0D0B3BE}" destId="{95925A11-99BB-423E-9C4F-A1CA912DA2D3}" srcOrd="0" destOrd="0" presId="urn:microsoft.com/office/officeart/2005/8/layout/vList5"/>
    <dgm:cxn modelId="{F352C27E-6FDA-4DF3-B3A3-88CD531A2AFD}" type="presParOf" srcId="{5DDEAC3D-F6E9-4005-9948-556DD0D0B3BE}" destId="{C2771315-2870-420A-A256-9C67AE3D254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A165839-F094-4DDF-B523-D2B583ACE45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5E8E5CA-872F-4BCD-81D6-3279029584BF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8. Alba </a:t>
          </a:r>
        </a:p>
        <a:p>
          <a:r>
            <a:rPr lang="cs-CZ" sz="2400" dirty="0" smtClean="0">
              <a:latin typeface="Calibri" pitchFamily="34" charset="0"/>
            </a:rPr>
            <a:t>PRÁZDNINY NA ZEMI, ULICE, LABORATOŘ</a:t>
          </a:r>
        </a:p>
        <a:p>
          <a:r>
            <a:rPr lang="cs-CZ" sz="2400" dirty="0" smtClean="0">
              <a:latin typeface="Calibri" pitchFamily="34" charset="0"/>
            </a:rPr>
            <a:t> natočila skupina</a:t>
          </a:r>
          <a:endParaRPr lang="cs-CZ" sz="2400" dirty="0">
            <a:latin typeface="Calibri" pitchFamily="34" charset="0"/>
          </a:endParaRPr>
        </a:p>
      </dgm:t>
    </dgm:pt>
    <dgm:pt modelId="{3B6DE4CD-85A8-46D2-88CF-07D6CB3BF5FB}" type="parTrans" cxnId="{9289C705-E465-45C5-BC3D-08155CCEEC99}">
      <dgm:prSet/>
      <dgm:spPr/>
      <dgm:t>
        <a:bodyPr/>
        <a:lstStyle/>
        <a:p>
          <a:endParaRPr lang="cs-CZ"/>
        </a:p>
      </dgm:t>
    </dgm:pt>
    <dgm:pt modelId="{2CE622CF-246E-4903-BBD0-642551BE65D1}" type="sibTrans" cxnId="{9289C705-E465-45C5-BC3D-08155CCEEC99}">
      <dgm:prSet/>
      <dgm:spPr/>
      <dgm:t>
        <a:bodyPr/>
        <a:lstStyle/>
        <a:p>
          <a:endParaRPr lang="cs-CZ"/>
        </a:p>
      </dgm:t>
    </dgm:pt>
    <dgm:pt modelId="{D41CC9E5-6F8D-4163-A29F-7A282E5DDC5D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Flamengo</a:t>
          </a:r>
          <a:endParaRPr lang="cs-CZ" sz="2400" dirty="0">
            <a:latin typeface="Calibri" pitchFamily="34" charset="0"/>
          </a:endParaRPr>
        </a:p>
      </dgm:t>
    </dgm:pt>
    <dgm:pt modelId="{93EB3831-2088-4236-A1C1-63122769449D}" type="parTrans" cxnId="{3DFF9185-A5DD-4DD6-A611-2C558CF248BE}">
      <dgm:prSet/>
      <dgm:spPr/>
      <dgm:t>
        <a:bodyPr/>
        <a:lstStyle/>
        <a:p>
          <a:endParaRPr lang="cs-CZ"/>
        </a:p>
      </dgm:t>
    </dgm:pt>
    <dgm:pt modelId="{0F5982C9-38E9-4799-9D5C-42FDBC57AA9A}" type="sibTrans" cxnId="{3DFF9185-A5DD-4DD6-A611-2C558CF248BE}">
      <dgm:prSet/>
      <dgm:spPr/>
      <dgm:t>
        <a:bodyPr/>
        <a:lstStyle/>
        <a:p>
          <a:endParaRPr lang="cs-CZ"/>
        </a:p>
      </dgm:t>
    </dgm:pt>
    <dgm:pt modelId="{0E2B7858-4C03-435E-B611-9AFE5DAE7CC5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</a:t>
          </a:r>
          <a:r>
            <a:rPr lang="cs-CZ" sz="2400" dirty="0" err="1" smtClean="0">
              <a:latin typeface="Calibri" pitchFamily="34" charset="0"/>
            </a:rPr>
            <a:t>Olympic</a:t>
          </a:r>
          <a:endParaRPr lang="cs-CZ" sz="2400" dirty="0">
            <a:latin typeface="Calibri" pitchFamily="34" charset="0"/>
          </a:endParaRPr>
        </a:p>
      </dgm:t>
    </dgm:pt>
    <dgm:pt modelId="{AF6EB637-9DC5-4052-B438-6BCDC33C9504}" type="parTrans" cxnId="{A417F790-F3EA-4A61-80F6-9A50E3CFDDEA}">
      <dgm:prSet/>
      <dgm:spPr/>
      <dgm:t>
        <a:bodyPr/>
        <a:lstStyle/>
        <a:p>
          <a:endParaRPr lang="cs-CZ"/>
        </a:p>
      </dgm:t>
    </dgm:pt>
    <dgm:pt modelId="{E521D74C-469F-4869-9C0E-07F2E50A3805}" type="sibTrans" cxnId="{A417F790-F3EA-4A61-80F6-9A50E3CFDDEA}">
      <dgm:prSet/>
      <dgm:spPr/>
      <dgm:t>
        <a:bodyPr/>
        <a:lstStyle/>
        <a:p>
          <a:endParaRPr lang="cs-CZ"/>
        </a:p>
      </dgm:t>
    </dgm:pt>
    <dgm:pt modelId="{80CB390B-AA63-47B4-BB41-28B4A3F570CE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9.</a:t>
          </a:r>
        </a:p>
        <a:p>
          <a:r>
            <a:rPr lang="cs-CZ" sz="2400" dirty="0" smtClean="0">
              <a:latin typeface="Calibri" pitchFamily="34" charset="0"/>
            </a:rPr>
            <a:t>Svůj první singl s písní</a:t>
          </a:r>
        </a:p>
        <a:p>
          <a:r>
            <a:rPr lang="cs-CZ" sz="2400" dirty="0" smtClean="0">
              <a:latin typeface="Calibri" pitchFamily="34" charset="0"/>
            </a:rPr>
            <a:t> JÁ BUDU CHODIT PO ŠPIČKÁH </a:t>
          </a:r>
        </a:p>
        <a:p>
          <a:r>
            <a:rPr lang="cs-CZ" sz="2400" dirty="0" smtClean="0">
              <a:latin typeface="Calibri" pitchFamily="34" charset="0"/>
            </a:rPr>
            <a:t>nahrál</a:t>
          </a:r>
          <a:endParaRPr lang="cs-CZ" sz="2400" dirty="0">
            <a:latin typeface="Calibri" pitchFamily="34" charset="0"/>
          </a:endParaRPr>
        </a:p>
      </dgm:t>
    </dgm:pt>
    <dgm:pt modelId="{9F784439-4DE8-4B83-9617-0E93B13F97AC}" type="parTrans" cxnId="{3813FF21-F8BF-4865-A027-CF58F32118E9}">
      <dgm:prSet/>
      <dgm:spPr/>
      <dgm:t>
        <a:bodyPr/>
        <a:lstStyle/>
        <a:p>
          <a:endParaRPr lang="cs-CZ"/>
        </a:p>
      </dgm:t>
    </dgm:pt>
    <dgm:pt modelId="{322FFEEF-201C-4643-A6A4-EFBE48ABC97F}" type="sibTrans" cxnId="{3813FF21-F8BF-4865-A027-CF58F32118E9}">
      <dgm:prSet/>
      <dgm:spPr/>
      <dgm:t>
        <a:bodyPr/>
        <a:lstStyle/>
        <a:p>
          <a:endParaRPr lang="cs-CZ"/>
        </a:p>
      </dgm:t>
    </dgm:pt>
    <dgm:pt modelId="{8A1A87F7-9443-47DD-BBCE-EC39982538B8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Václav Neckář se skupinou Bacily</a:t>
          </a:r>
          <a:endParaRPr lang="cs-CZ" sz="2400" dirty="0">
            <a:latin typeface="Calibri" pitchFamily="34" charset="0"/>
          </a:endParaRPr>
        </a:p>
      </dgm:t>
    </dgm:pt>
    <dgm:pt modelId="{7EA3F372-7324-4E9B-BB60-63C3A17A2DEE}" type="parTrans" cxnId="{CB24077A-B43D-4F14-A23B-D1F3300D2DAA}">
      <dgm:prSet/>
      <dgm:spPr/>
      <dgm:t>
        <a:bodyPr/>
        <a:lstStyle/>
        <a:p>
          <a:endParaRPr lang="cs-CZ"/>
        </a:p>
      </dgm:t>
    </dgm:pt>
    <dgm:pt modelId="{E82A2279-C065-40D9-932D-67AB2988B153}" type="sibTrans" cxnId="{CB24077A-B43D-4F14-A23B-D1F3300D2DAA}">
      <dgm:prSet/>
      <dgm:spPr/>
      <dgm:t>
        <a:bodyPr/>
        <a:lstStyle/>
        <a:p>
          <a:endParaRPr lang="cs-CZ"/>
        </a:p>
      </dgm:t>
    </dgm:pt>
    <dgm:pt modelId="{35077591-87D0-4D79-AE3C-30A6052AD979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10. </a:t>
          </a:r>
        </a:p>
        <a:p>
          <a:r>
            <a:rPr lang="cs-CZ" sz="2400" dirty="0" smtClean="0">
              <a:latin typeface="Calibri" pitchFamily="34" charset="0"/>
            </a:rPr>
            <a:t>Pro ROCK je typická</a:t>
          </a:r>
          <a:endParaRPr lang="cs-CZ" sz="2400" dirty="0">
            <a:latin typeface="Calibri" pitchFamily="34" charset="0"/>
          </a:endParaRPr>
        </a:p>
      </dgm:t>
    </dgm:pt>
    <dgm:pt modelId="{0B21875E-2829-428E-A4C1-50972A39C442}" type="parTrans" cxnId="{2F0A3051-5DF0-4DFB-B448-3E053FAD42EF}">
      <dgm:prSet/>
      <dgm:spPr/>
      <dgm:t>
        <a:bodyPr/>
        <a:lstStyle/>
        <a:p>
          <a:endParaRPr lang="cs-CZ"/>
        </a:p>
      </dgm:t>
    </dgm:pt>
    <dgm:pt modelId="{DB373C21-3298-4EB7-8673-479D84FE641D}" type="sibTrans" cxnId="{2F0A3051-5DF0-4DFB-B448-3E053FAD42EF}">
      <dgm:prSet/>
      <dgm:spPr/>
      <dgm:t>
        <a:bodyPr/>
        <a:lstStyle/>
        <a:p>
          <a:endParaRPr lang="cs-CZ"/>
        </a:p>
      </dgm:t>
    </dgm:pt>
    <dgm:pt modelId="{CDCA1BD0-AB25-4CB7-AEF2-2459A25EDF04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a)  píseň s těžištěm v poeticky hodnotném textu, též "drama v minutách"</a:t>
          </a:r>
          <a:endParaRPr lang="cs-CZ" sz="2400" dirty="0">
            <a:latin typeface="Calibri" pitchFamily="34" charset="0"/>
          </a:endParaRPr>
        </a:p>
      </dgm:t>
    </dgm:pt>
    <dgm:pt modelId="{2F8D9702-7316-4FA3-A673-8895247401DC}" type="parTrans" cxnId="{F11FCF99-3F4D-4A76-AA30-16B9075A72DA}">
      <dgm:prSet/>
      <dgm:spPr/>
      <dgm:t>
        <a:bodyPr/>
        <a:lstStyle/>
        <a:p>
          <a:endParaRPr lang="cs-CZ"/>
        </a:p>
      </dgm:t>
    </dgm:pt>
    <dgm:pt modelId="{A4366AA5-C784-41CA-83A2-B98CF22B213A}" type="sibTrans" cxnId="{F11FCF99-3F4D-4A76-AA30-16B9075A72DA}">
      <dgm:prSet/>
      <dgm:spPr/>
      <dgm:t>
        <a:bodyPr/>
        <a:lstStyle/>
        <a:p>
          <a:endParaRPr lang="cs-CZ"/>
        </a:p>
      </dgm:t>
    </dgm:pt>
    <dgm:pt modelId="{3BA1E343-1EC7-4B80-9340-22ABFC95CEE6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Blue </a:t>
          </a:r>
          <a:r>
            <a:rPr lang="cs-CZ" sz="2400" dirty="0" err="1" smtClean="0">
              <a:latin typeface="Calibri" pitchFamily="34" charset="0"/>
            </a:rPr>
            <a:t>Efect</a:t>
          </a:r>
          <a:endParaRPr lang="cs-CZ" sz="2400" dirty="0">
            <a:latin typeface="Calibri" pitchFamily="34" charset="0"/>
          </a:endParaRPr>
        </a:p>
      </dgm:t>
    </dgm:pt>
    <dgm:pt modelId="{DE8DA1B4-3E29-42EC-9C67-B98A2AE04CCB}" type="parTrans" cxnId="{C66B80AC-E490-4879-9ADA-9AEA488E1488}">
      <dgm:prSet/>
      <dgm:spPr/>
      <dgm:t>
        <a:bodyPr/>
        <a:lstStyle/>
        <a:p>
          <a:endParaRPr lang="cs-CZ"/>
        </a:p>
      </dgm:t>
    </dgm:pt>
    <dgm:pt modelId="{43B10C47-03DC-4B28-BD0B-64342C37DC25}" type="sibTrans" cxnId="{C66B80AC-E490-4879-9ADA-9AEA488E1488}">
      <dgm:prSet/>
      <dgm:spPr/>
      <dgm:t>
        <a:bodyPr/>
        <a:lstStyle/>
        <a:p>
          <a:endParaRPr lang="cs-CZ"/>
        </a:p>
      </dgm:t>
    </dgm:pt>
    <dgm:pt modelId="{EABF37D7-0F92-4D09-B153-C911BA64754A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Petr Novák se skupinou Flamengo</a:t>
          </a:r>
          <a:endParaRPr lang="cs-CZ" sz="2400" dirty="0">
            <a:latin typeface="Calibri" pitchFamily="34" charset="0"/>
          </a:endParaRPr>
        </a:p>
      </dgm:t>
    </dgm:pt>
    <dgm:pt modelId="{774E7251-1873-4771-BB66-A70E5AB25DBB}" type="parTrans" cxnId="{2F4B961A-FE5F-4A9A-A027-4F47F5E52106}">
      <dgm:prSet/>
      <dgm:spPr/>
      <dgm:t>
        <a:bodyPr/>
        <a:lstStyle/>
        <a:p>
          <a:endParaRPr lang="cs-CZ"/>
        </a:p>
      </dgm:t>
    </dgm:pt>
    <dgm:pt modelId="{7A10774E-305F-4E50-BA4F-64CF97DD32C1}" type="sibTrans" cxnId="{2F4B961A-FE5F-4A9A-A027-4F47F5E52106}">
      <dgm:prSet/>
      <dgm:spPr/>
      <dgm:t>
        <a:bodyPr/>
        <a:lstStyle/>
        <a:p>
          <a:endParaRPr lang="cs-CZ"/>
        </a:p>
      </dgm:t>
    </dgm:pt>
    <dgm:pt modelId="{90429DAB-848B-43A6-A7CA-6E2A61ECC5F8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Vladimír Mišík se skupinou </a:t>
          </a:r>
          <a:r>
            <a:rPr lang="cs-CZ" sz="2400" dirty="0" err="1" smtClean="0">
              <a:latin typeface="Calibri" pitchFamily="34" charset="0"/>
            </a:rPr>
            <a:t>Etc</a:t>
          </a:r>
          <a:r>
            <a:rPr lang="cs-CZ" sz="2400" dirty="0" smtClean="0">
              <a:latin typeface="Calibri" pitchFamily="34" charset="0"/>
            </a:rPr>
            <a:t>…</a:t>
          </a:r>
          <a:endParaRPr lang="cs-CZ" sz="2400" dirty="0">
            <a:latin typeface="Calibri" pitchFamily="34" charset="0"/>
          </a:endParaRPr>
        </a:p>
      </dgm:t>
    </dgm:pt>
    <dgm:pt modelId="{2A2DC470-93FF-4207-ACE4-5291670DCB84}" type="parTrans" cxnId="{E194F4FF-205B-450F-A985-DBDBCBE6E0B1}">
      <dgm:prSet/>
      <dgm:spPr/>
      <dgm:t>
        <a:bodyPr/>
        <a:lstStyle/>
        <a:p>
          <a:endParaRPr lang="cs-CZ"/>
        </a:p>
      </dgm:t>
    </dgm:pt>
    <dgm:pt modelId="{242CC14F-6FCB-48C1-A10C-79521980C0F5}" type="sibTrans" cxnId="{E194F4FF-205B-450F-A985-DBDBCBE6E0B1}">
      <dgm:prSet/>
      <dgm:spPr/>
      <dgm:t>
        <a:bodyPr/>
        <a:lstStyle/>
        <a:p>
          <a:endParaRPr lang="cs-CZ"/>
        </a:p>
      </dgm:t>
    </dgm:pt>
    <dgm:pt modelId="{B38FB982-E69F-4056-86D6-5450B85FC0A2}">
      <dgm:prSet phldrT="[Text]"/>
      <dgm:spPr/>
      <dgm:t>
        <a:bodyPr/>
        <a:lstStyle/>
        <a:p>
          <a:endParaRPr lang="cs-CZ" sz="2300" dirty="0"/>
        </a:p>
      </dgm:t>
    </dgm:pt>
    <dgm:pt modelId="{4DFA5976-5552-4600-9256-3EAE4DC061CB}" type="parTrans" cxnId="{065E357F-C29A-4781-8E33-D8543218CC20}">
      <dgm:prSet/>
      <dgm:spPr/>
      <dgm:t>
        <a:bodyPr/>
        <a:lstStyle/>
        <a:p>
          <a:endParaRPr lang="cs-CZ"/>
        </a:p>
      </dgm:t>
    </dgm:pt>
    <dgm:pt modelId="{6FE96030-9ED8-4AF3-9683-A9436C7A6ECD}" type="sibTrans" cxnId="{065E357F-C29A-4781-8E33-D8543218CC20}">
      <dgm:prSet/>
      <dgm:spPr/>
      <dgm:t>
        <a:bodyPr/>
        <a:lstStyle/>
        <a:p>
          <a:endParaRPr lang="cs-CZ"/>
        </a:p>
      </dgm:t>
    </dgm:pt>
    <dgm:pt modelId="{4278DE92-8265-4D6D-B177-2049FEE8B357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b) rychlá, jednoduchá, rytmicky výrazná, píseň tanečního charakteru</a:t>
          </a:r>
          <a:endParaRPr lang="cs-CZ" sz="2400" dirty="0">
            <a:latin typeface="Calibri" pitchFamily="34" charset="0"/>
          </a:endParaRPr>
        </a:p>
      </dgm:t>
    </dgm:pt>
    <dgm:pt modelId="{D3C018C5-57AA-4ECC-AE58-86CCDAEB7999}" type="parTrans" cxnId="{43F9DA5C-37F6-48F0-915D-40C7FCD894D6}">
      <dgm:prSet/>
      <dgm:spPr/>
      <dgm:t>
        <a:bodyPr/>
        <a:lstStyle/>
        <a:p>
          <a:endParaRPr lang="cs-CZ"/>
        </a:p>
      </dgm:t>
    </dgm:pt>
    <dgm:pt modelId="{7C613F10-7E91-478F-9ECD-18628532A64F}" type="sibTrans" cxnId="{43F9DA5C-37F6-48F0-915D-40C7FCD894D6}">
      <dgm:prSet/>
      <dgm:spPr/>
      <dgm:t>
        <a:bodyPr/>
        <a:lstStyle/>
        <a:p>
          <a:endParaRPr lang="cs-CZ"/>
        </a:p>
      </dgm:t>
    </dgm:pt>
    <dgm:pt modelId="{0CF43A37-CD46-4451-9FC4-CE4505C7041D}">
      <dgm:prSet phldrT="[Text]" custT="1"/>
      <dgm:spPr/>
      <dgm:t>
        <a:bodyPr/>
        <a:lstStyle/>
        <a:p>
          <a:r>
            <a:rPr lang="cs-CZ" sz="2400" dirty="0" smtClean="0">
              <a:latin typeface="Calibri" pitchFamily="34" charset="0"/>
            </a:rPr>
            <a:t>c) píseň se závažným textovým sdělením, často sociálně kritickým nebo politickým</a:t>
          </a:r>
          <a:endParaRPr lang="cs-CZ" sz="2400" dirty="0">
            <a:latin typeface="Calibri" pitchFamily="34" charset="0"/>
          </a:endParaRPr>
        </a:p>
      </dgm:t>
    </dgm:pt>
    <dgm:pt modelId="{30298A52-99FF-41BA-AE03-92B0D6033F6D}" type="parTrans" cxnId="{2F771702-8B40-47DE-AD8F-34726735889C}">
      <dgm:prSet/>
      <dgm:spPr/>
      <dgm:t>
        <a:bodyPr/>
        <a:lstStyle/>
        <a:p>
          <a:endParaRPr lang="cs-CZ"/>
        </a:p>
      </dgm:t>
    </dgm:pt>
    <dgm:pt modelId="{5DEE21D7-4E80-45D1-B203-FD2F639D5BFE}" type="sibTrans" cxnId="{2F771702-8B40-47DE-AD8F-34726735889C}">
      <dgm:prSet/>
      <dgm:spPr/>
      <dgm:t>
        <a:bodyPr/>
        <a:lstStyle/>
        <a:p>
          <a:endParaRPr lang="cs-CZ"/>
        </a:p>
      </dgm:t>
    </dgm:pt>
    <dgm:pt modelId="{219E6AE2-01C5-4551-B98B-A630E042C9FE}" type="pres">
      <dgm:prSet presAssocID="{8A165839-F094-4DDF-B523-D2B583ACE45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F8A0A3A-525A-4936-931E-A89292DA0F58}" type="pres">
      <dgm:prSet presAssocID="{65E8E5CA-872F-4BCD-81D6-3279029584BF}" presName="linNode" presStyleCnt="0"/>
      <dgm:spPr/>
    </dgm:pt>
    <dgm:pt modelId="{FCFC1422-50E3-46F5-A9C7-7E6CA4328652}" type="pres">
      <dgm:prSet presAssocID="{65E8E5CA-872F-4BCD-81D6-3279029584BF}" presName="parentText" presStyleLbl="node1" presStyleIdx="0" presStyleCnt="3" custScaleY="80295" custLinFactNeighborX="-269" custLinFactNeighborY="-38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0B733E-0AB6-4D3C-959F-47608FA21958}" type="pres">
      <dgm:prSet presAssocID="{65E8E5CA-872F-4BCD-81D6-3279029584BF}" presName="descendantText" presStyleLbl="alignAccFollowNode1" presStyleIdx="0" presStyleCnt="3" custScaleY="789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7869ED-5E4A-4C71-946E-21C974942029}" type="pres">
      <dgm:prSet presAssocID="{2CE622CF-246E-4903-BBD0-642551BE65D1}" presName="sp" presStyleCnt="0"/>
      <dgm:spPr/>
    </dgm:pt>
    <dgm:pt modelId="{915D5F71-6090-41BE-8B9C-534D10763560}" type="pres">
      <dgm:prSet presAssocID="{80CB390B-AA63-47B4-BB41-28B4A3F570CE}" presName="linNode" presStyleCnt="0"/>
      <dgm:spPr/>
    </dgm:pt>
    <dgm:pt modelId="{DF42B6C8-7CB6-4EDF-9744-7C4C698E5013}" type="pres">
      <dgm:prSet presAssocID="{80CB390B-AA63-47B4-BB41-28B4A3F570CE}" presName="parentText" presStyleLbl="node1" presStyleIdx="1" presStyleCnt="3" custScaleX="111764" custScaleY="8343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4AD4FB-9615-44BE-8A30-7C6DC0434D81}" type="pres">
      <dgm:prSet presAssocID="{80CB390B-AA63-47B4-BB41-28B4A3F570CE}" presName="descendantText" presStyleLbl="alignAccFollowNode1" presStyleIdx="1" presStyleCnt="3" custScaleY="853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313FAC-7101-43B8-9393-C1CA08F51F92}" type="pres">
      <dgm:prSet presAssocID="{322FFEEF-201C-4643-A6A4-EFBE48ABC97F}" presName="sp" presStyleCnt="0"/>
      <dgm:spPr/>
    </dgm:pt>
    <dgm:pt modelId="{E146C47C-EBB3-45D8-884D-E00FE26995F7}" type="pres">
      <dgm:prSet presAssocID="{35077591-87D0-4D79-AE3C-30A6052AD979}" presName="linNode" presStyleCnt="0"/>
      <dgm:spPr/>
    </dgm:pt>
    <dgm:pt modelId="{3B808FB9-D636-41F9-A9C2-877ADD3461EA}" type="pres">
      <dgm:prSet presAssocID="{35077591-87D0-4D79-AE3C-30A6052AD979}" presName="parentText" presStyleLbl="node1" presStyleIdx="2" presStyleCnt="3" custScaleX="37060" custScaleY="10179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BE292F-CCF4-44EE-A629-49B28592D2DE}" type="pres">
      <dgm:prSet presAssocID="{35077591-87D0-4D79-AE3C-30A6052AD979}" presName="descendantText" presStyleLbl="alignAccFollowNode1" presStyleIdx="2" presStyleCnt="3" custScaleX="135208" custScaleY="13099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A2B344-E0B7-4AB8-A6F0-1297E7FBE46C}" type="presOf" srcId="{35077591-87D0-4D79-AE3C-30A6052AD979}" destId="{3B808FB9-D636-41F9-A9C2-877ADD3461EA}" srcOrd="0" destOrd="0" presId="urn:microsoft.com/office/officeart/2005/8/layout/vList5"/>
    <dgm:cxn modelId="{86878DA9-54F4-4996-B194-B4C3486030B6}" type="presOf" srcId="{EABF37D7-0F92-4D09-B153-C911BA64754A}" destId="{024AD4FB-9615-44BE-8A30-7C6DC0434D81}" srcOrd="0" destOrd="1" presId="urn:microsoft.com/office/officeart/2005/8/layout/vList5"/>
    <dgm:cxn modelId="{08295A29-A637-4F07-A046-1BE535D99427}" type="presOf" srcId="{90429DAB-848B-43A6-A7CA-6E2A61ECC5F8}" destId="{024AD4FB-9615-44BE-8A30-7C6DC0434D81}" srcOrd="0" destOrd="2" presId="urn:microsoft.com/office/officeart/2005/8/layout/vList5"/>
    <dgm:cxn modelId="{3813FF21-F8BF-4865-A027-CF58F32118E9}" srcId="{8A165839-F094-4DDF-B523-D2B583ACE454}" destId="{80CB390B-AA63-47B4-BB41-28B4A3F570CE}" srcOrd="1" destOrd="0" parTransId="{9F784439-4DE8-4B83-9617-0E93B13F97AC}" sibTransId="{322FFEEF-201C-4643-A6A4-EFBE48ABC97F}"/>
    <dgm:cxn modelId="{2F771702-8B40-47DE-AD8F-34726735889C}" srcId="{35077591-87D0-4D79-AE3C-30A6052AD979}" destId="{0CF43A37-CD46-4451-9FC4-CE4505C7041D}" srcOrd="2" destOrd="0" parTransId="{30298A52-99FF-41BA-AE03-92B0D6033F6D}" sibTransId="{5DEE21D7-4E80-45D1-B203-FD2F639D5BFE}"/>
    <dgm:cxn modelId="{437CD4CD-749A-4EC2-AA53-AFA9CAFFD91D}" type="presOf" srcId="{0E2B7858-4C03-435E-B611-9AFE5DAE7CC5}" destId="{290B733E-0AB6-4D3C-959F-47608FA21958}" srcOrd="0" destOrd="1" presId="urn:microsoft.com/office/officeart/2005/8/layout/vList5"/>
    <dgm:cxn modelId="{3DFF9185-A5DD-4DD6-A611-2C558CF248BE}" srcId="{65E8E5CA-872F-4BCD-81D6-3279029584BF}" destId="{D41CC9E5-6F8D-4163-A29F-7A282E5DDC5D}" srcOrd="0" destOrd="0" parTransId="{93EB3831-2088-4236-A1C1-63122769449D}" sibTransId="{0F5982C9-38E9-4799-9D5C-42FDBC57AA9A}"/>
    <dgm:cxn modelId="{EE4634F9-6049-45C9-BB87-629065D4F242}" type="presOf" srcId="{3BA1E343-1EC7-4B80-9340-22ABFC95CEE6}" destId="{290B733E-0AB6-4D3C-959F-47608FA21958}" srcOrd="0" destOrd="2" presId="urn:microsoft.com/office/officeart/2005/8/layout/vList5"/>
    <dgm:cxn modelId="{054BA370-215C-41C8-9D08-7B07B5EE9F62}" type="presOf" srcId="{8A1A87F7-9443-47DD-BBCE-EC39982538B8}" destId="{024AD4FB-9615-44BE-8A30-7C6DC0434D81}" srcOrd="0" destOrd="0" presId="urn:microsoft.com/office/officeart/2005/8/layout/vList5"/>
    <dgm:cxn modelId="{2F0A3051-5DF0-4DFB-B448-3E053FAD42EF}" srcId="{8A165839-F094-4DDF-B523-D2B583ACE454}" destId="{35077591-87D0-4D79-AE3C-30A6052AD979}" srcOrd="2" destOrd="0" parTransId="{0B21875E-2829-428E-A4C1-50972A39C442}" sibTransId="{DB373C21-3298-4EB7-8673-479D84FE641D}"/>
    <dgm:cxn modelId="{2F4B961A-FE5F-4A9A-A027-4F47F5E52106}" srcId="{80CB390B-AA63-47B4-BB41-28B4A3F570CE}" destId="{EABF37D7-0F92-4D09-B153-C911BA64754A}" srcOrd="1" destOrd="0" parTransId="{774E7251-1873-4771-BB66-A70E5AB25DBB}" sibTransId="{7A10774E-305F-4E50-BA4F-64CF97DD32C1}"/>
    <dgm:cxn modelId="{E194F4FF-205B-450F-A985-DBDBCBE6E0B1}" srcId="{80CB390B-AA63-47B4-BB41-28B4A3F570CE}" destId="{90429DAB-848B-43A6-A7CA-6E2A61ECC5F8}" srcOrd="2" destOrd="0" parTransId="{2A2DC470-93FF-4207-ACE4-5291670DCB84}" sibTransId="{242CC14F-6FCB-48C1-A10C-79521980C0F5}"/>
    <dgm:cxn modelId="{1E1E13A6-24FC-4985-A0C6-854FE7D8A7D8}" type="presOf" srcId="{8A165839-F094-4DDF-B523-D2B583ACE454}" destId="{219E6AE2-01C5-4551-B98B-A630E042C9FE}" srcOrd="0" destOrd="0" presId="urn:microsoft.com/office/officeart/2005/8/layout/vList5"/>
    <dgm:cxn modelId="{CE0AEC0A-13BB-4351-AAC5-A2E1FCB39063}" type="presOf" srcId="{65E8E5CA-872F-4BCD-81D6-3279029584BF}" destId="{FCFC1422-50E3-46F5-A9C7-7E6CA4328652}" srcOrd="0" destOrd="0" presId="urn:microsoft.com/office/officeart/2005/8/layout/vList5"/>
    <dgm:cxn modelId="{065E357F-C29A-4781-8E33-D8543218CC20}" srcId="{35077591-87D0-4D79-AE3C-30A6052AD979}" destId="{B38FB982-E69F-4056-86D6-5450B85FC0A2}" srcOrd="3" destOrd="0" parTransId="{4DFA5976-5552-4600-9256-3EAE4DC061CB}" sibTransId="{6FE96030-9ED8-4AF3-9683-A9436C7A6ECD}"/>
    <dgm:cxn modelId="{C66B80AC-E490-4879-9ADA-9AEA488E1488}" srcId="{65E8E5CA-872F-4BCD-81D6-3279029584BF}" destId="{3BA1E343-1EC7-4B80-9340-22ABFC95CEE6}" srcOrd="2" destOrd="0" parTransId="{DE8DA1B4-3E29-42EC-9C67-B98A2AE04CCB}" sibTransId="{43B10C47-03DC-4B28-BD0B-64342C37DC25}"/>
    <dgm:cxn modelId="{4F957E45-940B-4903-B3D5-E45C7A1A18ED}" type="presOf" srcId="{0CF43A37-CD46-4451-9FC4-CE4505C7041D}" destId="{C6BE292F-CCF4-44EE-A629-49B28592D2DE}" srcOrd="0" destOrd="2" presId="urn:microsoft.com/office/officeart/2005/8/layout/vList5"/>
    <dgm:cxn modelId="{CB24077A-B43D-4F14-A23B-D1F3300D2DAA}" srcId="{80CB390B-AA63-47B4-BB41-28B4A3F570CE}" destId="{8A1A87F7-9443-47DD-BBCE-EC39982538B8}" srcOrd="0" destOrd="0" parTransId="{7EA3F372-7324-4E9B-BB60-63C3A17A2DEE}" sibTransId="{E82A2279-C065-40D9-932D-67AB2988B153}"/>
    <dgm:cxn modelId="{9289C705-E465-45C5-BC3D-08155CCEEC99}" srcId="{8A165839-F094-4DDF-B523-D2B583ACE454}" destId="{65E8E5CA-872F-4BCD-81D6-3279029584BF}" srcOrd="0" destOrd="0" parTransId="{3B6DE4CD-85A8-46D2-88CF-07D6CB3BF5FB}" sibTransId="{2CE622CF-246E-4903-BBD0-642551BE65D1}"/>
    <dgm:cxn modelId="{85008870-FA55-449D-87F2-2A1B96F7E84F}" type="presOf" srcId="{D41CC9E5-6F8D-4163-A29F-7A282E5DDC5D}" destId="{290B733E-0AB6-4D3C-959F-47608FA21958}" srcOrd="0" destOrd="0" presId="urn:microsoft.com/office/officeart/2005/8/layout/vList5"/>
    <dgm:cxn modelId="{824F4688-569A-4B6D-9978-D6B724F7483A}" type="presOf" srcId="{B38FB982-E69F-4056-86D6-5450B85FC0A2}" destId="{C6BE292F-CCF4-44EE-A629-49B28592D2DE}" srcOrd="0" destOrd="3" presId="urn:microsoft.com/office/officeart/2005/8/layout/vList5"/>
    <dgm:cxn modelId="{A417F790-F3EA-4A61-80F6-9A50E3CFDDEA}" srcId="{65E8E5CA-872F-4BCD-81D6-3279029584BF}" destId="{0E2B7858-4C03-435E-B611-9AFE5DAE7CC5}" srcOrd="1" destOrd="0" parTransId="{AF6EB637-9DC5-4052-B438-6BCDC33C9504}" sibTransId="{E521D74C-469F-4869-9C0E-07F2E50A3805}"/>
    <dgm:cxn modelId="{210E28A7-A5BA-4E5A-B04E-E63C3E88B9C0}" type="presOf" srcId="{4278DE92-8265-4D6D-B177-2049FEE8B357}" destId="{C6BE292F-CCF4-44EE-A629-49B28592D2DE}" srcOrd="0" destOrd="1" presId="urn:microsoft.com/office/officeart/2005/8/layout/vList5"/>
    <dgm:cxn modelId="{43F9DA5C-37F6-48F0-915D-40C7FCD894D6}" srcId="{35077591-87D0-4D79-AE3C-30A6052AD979}" destId="{4278DE92-8265-4D6D-B177-2049FEE8B357}" srcOrd="1" destOrd="0" parTransId="{D3C018C5-57AA-4ECC-AE58-86CCDAEB7999}" sibTransId="{7C613F10-7E91-478F-9ECD-18628532A64F}"/>
    <dgm:cxn modelId="{F11FCF99-3F4D-4A76-AA30-16B9075A72DA}" srcId="{35077591-87D0-4D79-AE3C-30A6052AD979}" destId="{CDCA1BD0-AB25-4CB7-AEF2-2459A25EDF04}" srcOrd="0" destOrd="0" parTransId="{2F8D9702-7316-4FA3-A673-8895247401DC}" sibTransId="{A4366AA5-C784-41CA-83A2-B98CF22B213A}"/>
    <dgm:cxn modelId="{0DF91446-2F9A-4377-B8F9-93B330E94BD8}" type="presOf" srcId="{CDCA1BD0-AB25-4CB7-AEF2-2459A25EDF04}" destId="{C6BE292F-CCF4-44EE-A629-49B28592D2DE}" srcOrd="0" destOrd="0" presId="urn:microsoft.com/office/officeart/2005/8/layout/vList5"/>
    <dgm:cxn modelId="{9218EF59-8B13-4099-ABD3-668F6D692AE5}" type="presOf" srcId="{80CB390B-AA63-47B4-BB41-28B4A3F570CE}" destId="{DF42B6C8-7CB6-4EDF-9744-7C4C698E5013}" srcOrd="0" destOrd="0" presId="urn:microsoft.com/office/officeart/2005/8/layout/vList5"/>
    <dgm:cxn modelId="{2D91BD69-BDE5-4B93-BBB1-0FE5116A9FBA}" type="presParOf" srcId="{219E6AE2-01C5-4551-B98B-A630E042C9FE}" destId="{DF8A0A3A-525A-4936-931E-A89292DA0F58}" srcOrd="0" destOrd="0" presId="urn:microsoft.com/office/officeart/2005/8/layout/vList5"/>
    <dgm:cxn modelId="{926A7D73-BDF3-494B-AA1E-28E6A65D6157}" type="presParOf" srcId="{DF8A0A3A-525A-4936-931E-A89292DA0F58}" destId="{FCFC1422-50E3-46F5-A9C7-7E6CA4328652}" srcOrd="0" destOrd="0" presId="urn:microsoft.com/office/officeart/2005/8/layout/vList5"/>
    <dgm:cxn modelId="{F98E9A30-9E00-447B-BA29-25D40639D583}" type="presParOf" srcId="{DF8A0A3A-525A-4936-931E-A89292DA0F58}" destId="{290B733E-0AB6-4D3C-959F-47608FA21958}" srcOrd="1" destOrd="0" presId="urn:microsoft.com/office/officeart/2005/8/layout/vList5"/>
    <dgm:cxn modelId="{62C0A27A-A15A-47E4-A540-79C42A97D7D4}" type="presParOf" srcId="{219E6AE2-01C5-4551-B98B-A630E042C9FE}" destId="{FB7869ED-5E4A-4C71-946E-21C974942029}" srcOrd="1" destOrd="0" presId="urn:microsoft.com/office/officeart/2005/8/layout/vList5"/>
    <dgm:cxn modelId="{AEAFD320-139E-4D01-8CE6-47C97F3EA5CE}" type="presParOf" srcId="{219E6AE2-01C5-4551-B98B-A630E042C9FE}" destId="{915D5F71-6090-41BE-8B9C-534D10763560}" srcOrd="2" destOrd="0" presId="urn:microsoft.com/office/officeart/2005/8/layout/vList5"/>
    <dgm:cxn modelId="{6212C232-1F6C-4A75-BBFA-8D6B50952696}" type="presParOf" srcId="{915D5F71-6090-41BE-8B9C-534D10763560}" destId="{DF42B6C8-7CB6-4EDF-9744-7C4C698E5013}" srcOrd="0" destOrd="0" presId="urn:microsoft.com/office/officeart/2005/8/layout/vList5"/>
    <dgm:cxn modelId="{7C1C2616-FD7D-4E84-AA30-2F26ED961382}" type="presParOf" srcId="{915D5F71-6090-41BE-8B9C-534D10763560}" destId="{024AD4FB-9615-44BE-8A30-7C6DC0434D81}" srcOrd="1" destOrd="0" presId="urn:microsoft.com/office/officeart/2005/8/layout/vList5"/>
    <dgm:cxn modelId="{DE49BA25-C864-4546-979E-207AB5A7F04F}" type="presParOf" srcId="{219E6AE2-01C5-4551-B98B-A630E042C9FE}" destId="{81313FAC-7101-43B8-9393-C1CA08F51F92}" srcOrd="3" destOrd="0" presId="urn:microsoft.com/office/officeart/2005/8/layout/vList5"/>
    <dgm:cxn modelId="{CD8E0F15-5EE0-44CE-B814-50D640F70D01}" type="presParOf" srcId="{219E6AE2-01C5-4551-B98B-A630E042C9FE}" destId="{E146C47C-EBB3-45D8-884D-E00FE26995F7}" srcOrd="4" destOrd="0" presId="urn:microsoft.com/office/officeart/2005/8/layout/vList5"/>
    <dgm:cxn modelId="{39401F94-0916-4EB9-9B88-A623C78ED0E8}" type="presParOf" srcId="{E146C47C-EBB3-45D8-884D-E00FE26995F7}" destId="{3B808FB9-D636-41F9-A9C2-877ADD3461EA}" srcOrd="0" destOrd="0" presId="urn:microsoft.com/office/officeart/2005/8/layout/vList5"/>
    <dgm:cxn modelId="{7E14D793-BC07-4EF8-97FD-EF8F9EBD41FE}" type="presParOf" srcId="{E146C47C-EBB3-45D8-884D-E00FE26995F7}" destId="{C6BE292F-CCF4-44EE-A629-49B28592D2D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F0ED013-F87D-43CC-AB2E-C3E6035013DB}">
      <dsp:nvSpPr>
        <dsp:cNvPr id="0" name=""/>
        <dsp:cNvSpPr/>
      </dsp:nvSpPr>
      <dsp:spPr>
        <a:xfrm rot="5400000">
          <a:off x="5542835" y="-2080978"/>
          <a:ext cx="1350168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latin typeface="Calibri" pitchFamily="34" charset="0"/>
            </a:rPr>
            <a:t>a) v R</a:t>
          </a:r>
          <a:r>
            <a:rPr lang="cs-CZ" sz="2300" kern="1200" dirty="0" smtClean="0">
              <a:latin typeface="Calibri" pitchFamily="34" charset="0"/>
              <a:sym typeface="Symbol"/>
            </a:rPr>
            <a:t>R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smtClean="0">
              <a:latin typeface="Calibri" pitchFamily="34" charset="0"/>
            </a:rPr>
            <a:t>b) v R</a:t>
          </a:r>
          <a:r>
            <a:rPr lang="cs-CZ" sz="2300" kern="1200" smtClean="0">
              <a:latin typeface="Calibri" pitchFamily="34" charset="0"/>
              <a:sym typeface="Symbol"/>
            </a:rPr>
            <a:t>B</a:t>
          </a:r>
          <a:endParaRPr lang="cs-CZ" sz="2300" kern="1200" dirty="0">
            <a:latin typeface="Calibri" pitchFamily="34" charset="0"/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latin typeface="Calibri" pitchFamily="34" charset="0"/>
            </a:rPr>
            <a:t>c)v R</a:t>
          </a:r>
          <a:r>
            <a:rPr lang="cs-CZ" sz="2300" kern="1200" dirty="0" smtClean="0">
              <a:latin typeface="Calibri" pitchFamily="34" charset="0"/>
              <a:sym typeface="Symbol"/>
            </a:rPr>
            <a:t>B</a:t>
          </a:r>
          <a:r>
            <a:rPr lang="cs-CZ" sz="2300" kern="1200" dirty="0" smtClean="0">
              <a:latin typeface="Calibri" pitchFamily="34" charset="0"/>
            </a:rPr>
            <a:t>, R</a:t>
          </a:r>
          <a:r>
            <a:rPr lang="cs-CZ" sz="2300" kern="1200" dirty="0" smtClean="0">
              <a:latin typeface="Calibri" pitchFamily="34" charset="0"/>
              <a:sym typeface="Symbol"/>
            </a:rPr>
            <a:t>R, CW</a:t>
          </a:r>
          <a:endParaRPr lang="cs-CZ" sz="2300" kern="1200" dirty="0">
            <a:latin typeface="Calibri" pitchFamily="34" charset="0"/>
          </a:endParaRPr>
        </a:p>
      </dsp:txBody>
      <dsp:txXfrm rot="5400000">
        <a:off x="5542835" y="-2080978"/>
        <a:ext cx="1350168" cy="5852160"/>
      </dsp:txXfrm>
    </dsp:sp>
    <dsp:sp modelId="{E3CA3E99-D402-4C05-BB3A-C60665A1DA2E}">
      <dsp:nvSpPr>
        <dsp:cNvPr id="0" name=""/>
        <dsp:cNvSpPr/>
      </dsp:nvSpPr>
      <dsp:spPr>
        <a:xfrm>
          <a:off x="0" y="1245"/>
          <a:ext cx="3291840" cy="16877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latin typeface="Calibri" pitchFamily="34" charset="0"/>
            </a:rPr>
            <a:t>1. KOŘENY  rocku můžeme najít</a:t>
          </a:r>
          <a:endParaRPr lang="cs-CZ" sz="2100" kern="1200" dirty="0"/>
        </a:p>
      </dsp:txBody>
      <dsp:txXfrm>
        <a:off x="0" y="1245"/>
        <a:ext cx="3291840" cy="1687710"/>
      </dsp:txXfrm>
    </dsp:sp>
    <dsp:sp modelId="{3A089942-A6D3-4AE2-95A6-2B651A72BD09}">
      <dsp:nvSpPr>
        <dsp:cNvPr id="0" name=""/>
        <dsp:cNvSpPr/>
      </dsp:nvSpPr>
      <dsp:spPr>
        <a:xfrm rot="5400000">
          <a:off x="5541987" y="-308033"/>
          <a:ext cx="1350168" cy="585046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latin typeface="Calibri" pitchFamily="34" charset="0"/>
            </a:rPr>
            <a:t>a) </a:t>
          </a:r>
          <a:r>
            <a:rPr lang="cs-CZ" sz="2300" kern="1200" dirty="0" err="1" smtClean="0">
              <a:latin typeface="Calibri" pitchFamily="34" charset="0"/>
            </a:rPr>
            <a:t>The</a:t>
          </a:r>
          <a:r>
            <a:rPr lang="cs-CZ" sz="2300" kern="1200" dirty="0" smtClean="0">
              <a:latin typeface="Calibri" pitchFamily="34" charset="0"/>
            </a:rPr>
            <a:t> Beatles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latin typeface="Calibri" pitchFamily="34" charset="0"/>
            </a:rPr>
            <a:t>b) </a:t>
          </a:r>
          <a:r>
            <a:rPr lang="cs-CZ" sz="2300" kern="1200" dirty="0" err="1" smtClean="0">
              <a:latin typeface="Calibri" pitchFamily="34" charset="0"/>
            </a:rPr>
            <a:t>The</a:t>
          </a:r>
          <a:r>
            <a:rPr lang="cs-CZ" sz="2300" kern="1200" dirty="0" smtClean="0">
              <a:latin typeface="Calibri" pitchFamily="34" charset="0"/>
            </a:rPr>
            <a:t> </a:t>
          </a:r>
          <a:r>
            <a:rPr lang="cs-CZ" sz="2300" kern="1200" dirty="0" err="1" smtClean="0">
              <a:latin typeface="Calibri" pitchFamily="34" charset="0"/>
            </a:rPr>
            <a:t>Rolling</a:t>
          </a:r>
          <a:r>
            <a:rPr lang="cs-CZ" sz="2300" kern="1200" dirty="0" smtClean="0">
              <a:latin typeface="Calibri" pitchFamily="34" charset="0"/>
            </a:rPr>
            <a:t> </a:t>
          </a:r>
          <a:r>
            <a:rPr lang="cs-CZ" sz="2300" kern="1200" dirty="0" err="1" smtClean="0">
              <a:latin typeface="Calibri" pitchFamily="34" charset="0"/>
            </a:rPr>
            <a:t>Stones</a:t>
          </a:r>
          <a:endParaRPr lang="cs-CZ" sz="2300" kern="1200" dirty="0">
            <a:latin typeface="Calibri" pitchFamily="34" charset="0"/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latin typeface="Calibri" pitchFamily="34" charset="0"/>
            </a:rPr>
            <a:t>c) </a:t>
          </a:r>
          <a:r>
            <a:rPr lang="cs-CZ" sz="2300" kern="1200" dirty="0" err="1" smtClean="0">
              <a:latin typeface="Calibri" pitchFamily="34" charset="0"/>
            </a:rPr>
            <a:t>The</a:t>
          </a:r>
          <a:r>
            <a:rPr lang="cs-CZ" sz="2300" kern="1200" dirty="0" smtClean="0">
              <a:latin typeface="Calibri" pitchFamily="34" charset="0"/>
            </a:rPr>
            <a:t> </a:t>
          </a:r>
          <a:r>
            <a:rPr lang="cs-CZ" sz="2300" kern="1200" dirty="0" err="1" smtClean="0">
              <a:latin typeface="Calibri" pitchFamily="34" charset="0"/>
            </a:rPr>
            <a:t>Doors</a:t>
          </a:r>
          <a:endParaRPr lang="cs-CZ" sz="2300" kern="1200" dirty="0">
            <a:latin typeface="Calibri" pitchFamily="34" charset="0"/>
          </a:endParaRPr>
        </a:p>
      </dsp:txBody>
      <dsp:txXfrm rot="5400000">
        <a:off x="5541987" y="-308033"/>
        <a:ext cx="1350168" cy="5850462"/>
      </dsp:txXfrm>
    </dsp:sp>
    <dsp:sp modelId="{9C5334B0-B662-4EA4-9713-6D7DED05FD64}">
      <dsp:nvSpPr>
        <dsp:cNvPr id="0" name=""/>
        <dsp:cNvSpPr/>
      </dsp:nvSpPr>
      <dsp:spPr>
        <a:xfrm>
          <a:off x="0" y="1773342"/>
          <a:ext cx="3291840" cy="16877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latin typeface="Calibri" pitchFamily="34" charset="0"/>
            </a:rPr>
            <a:t>2. Nejúspěšnější skupinou 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latin typeface="Calibri" pitchFamily="34" charset="0"/>
            </a:rPr>
            <a:t>v 60. LETECH byla skupina</a:t>
          </a:r>
          <a:endParaRPr lang="cs-CZ" sz="2100" kern="1200" dirty="0"/>
        </a:p>
      </dsp:txBody>
      <dsp:txXfrm>
        <a:off x="0" y="1773342"/>
        <a:ext cx="3291840" cy="1687710"/>
      </dsp:txXfrm>
    </dsp:sp>
    <dsp:sp modelId="{956B2437-A317-4BB3-8661-7EDD84015F51}">
      <dsp:nvSpPr>
        <dsp:cNvPr id="0" name=""/>
        <dsp:cNvSpPr/>
      </dsp:nvSpPr>
      <dsp:spPr>
        <a:xfrm rot="5400000">
          <a:off x="4996664" y="940501"/>
          <a:ext cx="1539219" cy="674909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latin typeface="Calibri" pitchFamily="34" charset="0"/>
            </a:rPr>
            <a:t>a) </a:t>
          </a:r>
          <a:r>
            <a:rPr lang="cs-CZ" sz="2300" kern="1200" dirty="0" err="1" smtClean="0">
              <a:latin typeface="Calibri" pitchFamily="34" charset="0"/>
            </a:rPr>
            <a:t>George</a:t>
          </a:r>
          <a:r>
            <a:rPr lang="cs-CZ" sz="2300" kern="1200" dirty="0" smtClean="0">
              <a:latin typeface="Calibri" pitchFamily="34" charset="0"/>
            </a:rPr>
            <a:t> Harrison,  </a:t>
          </a:r>
          <a:r>
            <a:rPr lang="cs-CZ" sz="2300" kern="1200" dirty="0" err="1" smtClean="0">
              <a:latin typeface="Calibri" pitchFamily="34" charset="0"/>
            </a:rPr>
            <a:t>Ringo</a:t>
          </a:r>
          <a:r>
            <a:rPr lang="cs-CZ" sz="2300" kern="1200" dirty="0" smtClean="0">
              <a:latin typeface="Calibri" pitchFamily="34" charset="0"/>
            </a:rPr>
            <a:t> </a:t>
          </a:r>
          <a:r>
            <a:rPr lang="cs-CZ" sz="2300" kern="1200" dirty="0" err="1" smtClean="0">
              <a:latin typeface="Calibri" pitchFamily="34" charset="0"/>
            </a:rPr>
            <a:t>Starr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latin typeface="Calibri" pitchFamily="34" charset="0"/>
            </a:rPr>
            <a:t>b) </a:t>
          </a:r>
          <a:r>
            <a:rPr lang="cs-CZ" sz="2300" kern="1200" dirty="0" err="1" smtClean="0">
              <a:latin typeface="Calibri" pitchFamily="34" charset="0"/>
            </a:rPr>
            <a:t>Ringo</a:t>
          </a:r>
          <a:r>
            <a:rPr lang="cs-CZ" sz="2300" kern="1200" dirty="0" smtClean="0">
              <a:latin typeface="Calibri" pitchFamily="34" charset="0"/>
            </a:rPr>
            <a:t> </a:t>
          </a:r>
          <a:r>
            <a:rPr lang="cs-CZ" sz="2300" kern="1200" dirty="0" err="1" smtClean="0">
              <a:latin typeface="Calibri" pitchFamily="34" charset="0"/>
            </a:rPr>
            <a:t>Starr</a:t>
          </a:r>
          <a:r>
            <a:rPr lang="cs-CZ" sz="2300" kern="1200" dirty="0" smtClean="0">
              <a:latin typeface="Calibri" pitchFamily="34" charset="0"/>
            </a:rPr>
            <a:t>, Paul </a:t>
          </a:r>
          <a:r>
            <a:rPr lang="cs-CZ" sz="2300" kern="1200" dirty="0" err="1" smtClean="0">
              <a:latin typeface="Calibri" pitchFamily="34" charset="0"/>
            </a:rPr>
            <a:t>McCartney</a:t>
          </a:r>
          <a:endParaRPr lang="cs-CZ" sz="2300" kern="1200" dirty="0">
            <a:latin typeface="Calibri" pitchFamily="34" charset="0"/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latin typeface="Calibri" pitchFamily="34" charset="0"/>
            </a:rPr>
            <a:t>c) Paul </a:t>
          </a:r>
          <a:r>
            <a:rPr lang="cs-CZ" sz="2300" kern="1200" dirty="0" err="1" smtClean="0">
              <a:latin typeface="Calibri" pitchFamily="34" charset="0"/>
            </a:rPr>
            <a:t>McCartney</a:t>
          </a:r>
          <a:r>
            <a:rPr lang="cs-CZ" sz="2300" kern="1200" dirty="0" smtClean="0">
              <a:latin typeface="Calibri" pitchFamily="34" charset="0"/>
            </a:rPr>
            <a:t>,  </a:t>
          </a:r>
          <a:r>
            <a:rPr lang="cs-CZ" sz="2300" kern="1200" dirty="0" err="1" smtClean="0">
              <a:latin typeface="Calibri" pitchFamily="34" charset="0"/>
            </a:rPr>
            <a:t>George</a:t>
          </a:r>
          <a:r>
            <a:rPr lang="cs-CZ" sz="2300" kern="1200" dirty="0" smtClean="0">
              <a:latin typeface="Calibri" pitchFamily="34" charset="0"/>
            </a:rPr>
            <a:t> Harrison</a:t>
          </a:r>
        </a:p>
      </dsp:txBody>
      <dsp:txXfrm rot="5400000">
        <a:off x="4996664" y="940501"/>
        <a:ext cx="1539219" cy="6749093"/>
      </dsp:txXfrm>
    </dsp:sp>
    <dsp:sp modelId="{5BCEDAA9-D3FA-485D-9E97-7CF92E7BBF4A}">
      <dsp:nvSpPr>
        <dsp:cNvPr id="0" name=""/>
        <dsp:cNvSpPr/>
      </dsp:nvSpPr>
      <dsp:spPr>
        <a:xfrm>
          <a:off x="0" y="3669591"/>
          <a:ext cx="2391727" cy="12909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latin typeface="Calibri" pitchFamily="34" charset="0"/>
            </a:rPr>
            <a:t>3. Dosud ŽIJÍCÍ členové skupiny </a:t>
          </a:r>
          <a:r>
            <a:rPr lang="cs-CZ" sz="2100" kern="1200" dirty="0" err="1" smtClean="0">
              <a:latin typeface="Calibri" pitchFamily="34" charset="0"/>
            </a:rPr>
            <a:t>The</a:t>
          </a:r>
          <a:r>
            <a:rPr lang="cs-CZ" sz="2100" kern="1200" dirty="0" smtClean="0">
              <a:latin typeface="Calibri" pitchFamily="34" charset="0"/>
            </a:rPr>
            <a:t> Beatles jsou</a:t>
          </a:r>
          <a:endParaRPr lang="cs-CZ" sz="2100" kern="1200" dirty="0"/>
        </a:p>
      </dsp:txBody>
      <dsp:txXfrm>
        <a:off x="0" y="3669591"/>
        <a:ext cx="2391727" cy="1290913"/>
      </dsp:txXfrm>
    </dsp:sp>
    <dsp:sp modelId="{B788EC82-4011-4914-B062-E6A45B7DBD48}">
      <dsp:nvSpPr>
        <dsp:cNvPr id="0" name=""/>
        <dsp:cNvSpPr/>
      </dsp:nvSpPr>
      <dsp:spPr>
        <a:xfrm rot="5400000">
          <a:off x="5542835" y="3086818"/>
          <a:ext cx="1350168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latin typeface="Calibri" pitchFamily="34" charset="0"/>
            </a:rPr>
            <a:t>a) 1980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latin typeface="Calibri" pitchFamily="34" charset="0"/>
            </a:rPr>
            <a:t>b) 1990</a:t>
          </a:r>
          <a:endParaRPr lang="cs-CZ" sz="2300" kern="1200" dirty="0">
            <a:latin typeface="Calibri" pitchFamily="34" charset="0"/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latin typeface="Calibri" pitchFamily="34" charset="0"/>
            </a:rPr>
            <a:t>c)  2000</a:t>
          </a:r>
          <a:endParaRPr lang="cs-CZ" sz="2300" kern="1200" dirty="0">
            <a:latin typeface="Calibri" pitchFamily="34" charset="0"/>
          </a:endParaRPr>
        </a:p>
      </dsp:txBody>
      <dsp:txXfrm rot="5400000">
        <a:off x="5542835" y="3086818"/>
        <a:ext cx="1350168" cy="5852160"/>
      </dsp:txXfrm>
    </dsp:sp>
    <dsp:sp modelId="{48762CA2-200B-4F9E-8CBC-E9585E6ABA67}">
      <dsp:nvSpPr>
        <dsp:cNvPr id="0" name=""/>
        <dsp:cNvSpPr/>
      </dsp:nvSpPr>
      <dsp:spPr>
        <a:xfrm>
          <a:off x="0" y="5169043"/>
          <a:ext cx="3291840" cy="16877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latin typeface="Calibri" pitchFamily="34" charset="0"/>
            </a:rPr>
            <a:t>4. V kterém roce koncertovala skupina 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err="1" smtClean="0">
              <a:latin typeface="Calibri" pitchFamily="34" charset="0"/>
            </a:rPr>
            <a:t>The</a:t>
          </a:r>
          <a:r>
            <a:rPr lang="cs-CZ" sz="2100" kern="1200" dirty="0" smtClean="0">
              <a:latin typeface="Calibri" pitchFamily="34" charset="0"/>
            </a:rPr>
            <a:t> </a:t>
          </a:r>
          <a:r>
            <a:rPr lang="cs-CZ" sz="2100" kern="1200" dirty="0" err="1" smtClean="0">
              <a:latin typeface="Calibri" pitchFamily="34" charset="0"/>
            </a:rPr>
            <a:t>Rolling</a:t>
          </a:r>
          <a:r>
            <a:rPr lang="cs-CZ" sz="2100" kern="1200" dirty="0" smtClean="0">
              <a:latin typeface="Calibri" pitchFamily="34" charset="0"/>
            </a:rPr>
            <a:t>  </a:t>
          </a:r>
          <a:r>
            <a:rPr lang="cs-CZ" sz="2100" kern="1200" dirty="0" err="1" smtClean="0">
              <a:latin typeface="Calibri" pitchFamily="34" charset="0"/>
            </a:rPr>
            <a:t>Stones</a:t>
          </a:r>
          <a:r>
            <a:rPr lang="cs-CZ" sz="2100" kern="1200" dirty="0" smtClean="0">
              <a:latin typeface="Calibri" pitchFamily="34" charset="0"/>
            </a:rPr>
            <a:t> 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latin typeface="Calibri" pitchFamily="34" charset="0"/>
            </a:rPr>
            <a:t>v Česku POPRVÉ</a:t>
          </a:r>
          <a:r>
            <a:rPr lang="cs-CZ" sz="2100" kern="1200" dirty="0" smtClean="0"/>
            <a:t>?</a:t>
          </a:r>
          <a:endParaRPr lang="cs-CZ" sz="2100" kern="1200" dirty="0"/>
        </a:p>
      </dsp:txBody>
      <dsp:txXfrm>
        <a:off x="0" y="5169043"/>
        <a:ext cx="3291840" cy="168771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FA56907-2DD1-4CFE-8ADA-4F7F35BE5F9F}">
      <dsp:nvSpPr>
        <dsp:cNvPr id="0" name=""/>
        <dsp:cNvSpPr/>
      </dsp:nvSpPr>
      <dsp:spPr>
        <a:xfrm rot="5400000">
          <a:off x="5512028" y="-2039172"/>
          <a:ext cx="1411783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030" tIns="120015" rIns="240030" bIns="12001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  <a:cs typeface="Times New Roman" pitchFamily="18" charset="0"/>
            </a:rPr>
            <a:t>a) </a:t>
          </a:r>
          <a:r>
            <a:rPr lang="cs-CZ" sz="2400" kern="1200" dirty="0" err="1" smtClean="0">
              <a:latin typeface="Calibri" pitchFamily="34" charset="0"/>
              <a:cs typeface="Times New Roman" pitchFamily="18" charset="0"/>
            </a:rPr>
            <a:t>The</a:t>
          </a:r>
          <a:r>
            <a:rPr lang="cs-CZ" sz="2400" kern="1200" dirty="0" smtClean="0">
              <a:latin typeface="Calibri" pitchFamily="34" charset="0"/>
              <a:cs typeface="Times New Roman" pitchFamily="18" charset="0"/>
            </a:rPr>
            <a:t> </a:t>
          </a:r>
          <a:r>
            <a:rPr lang="cs-CZ" sz="2400" kern="1200" dirty="0" err="1" smtClean="0">
              <a:latin typeface="Calibri" pitchFamily="34" charset="0"/>
              <a:cs typeface="Times New Roman" pitchFamily="18" charset="0"/>
            </a:rPr>
            <a:t>Animals</a:t>
          </a:r>
          <a:r>
            <a:rPr lang="cs-CZ" sz="2400" kern="1200" dirty="0" smtClean="0">
              <a:latin typeface="Calibri" pitchFamily="34" charset="0"/>
              <a:cs typeface="Times New Roman" pitchFamily="18" charset="0"/>
            </a:rPr>
            <a:t> 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  <a:cs typeface="Times New Roman" pitchFamily="18" charset="0"/>
            </a:rPr>
            <a:t>b) </a:t>
          </a:r>
          <a:r>
            <a:rPr lang="cs-CZ" sz="2400" kern="1200" dirty="0" err="1" smtClean="0">
              <a:latin typeface="Calibri" pitchFamily="34" charset="0"/>
              <a:cs typeface="Times New Roman" pitchFamily="18" charset="0"/>
            </a:rPr>
            <a:t>The</a:t>
          </a:r>
          <a:r>
            <a:rPr lang="cs-CZ" sz="2400" kern="1200" dirty="0" smtClean="0">
              <a:latin typeface="Calibri" pitchFamily="34" charset="0"/>
              <a:cs typeface="Times New Roman" pitchFamily="18" charset="0"/>
            </a:rPr>
            <a:t> </a:t>
          </a:r>
          <a:r>
            <a:rPr lang="cs-CZ" sz="2400" kern="1200" dirty="0" err="1" smtClean="0">
              <a:latin typeface="Calibri" pitchFamily="34" charset="0"/>
              <a:cs typeface="Times New Roman" pitchFamily="18" charset="0"/>
            </a:rPr>
            <a:t>Yardbirds</a:t>
          </a:r>
          <a:r>
            <a:rPr lang="cs-CZ" sz="2400" kern="1200" dirty="0" smtClean="0">
              <a:latin typeface="Calibri" pitchFamily="34" charset="0"/>
              <a:cs typeface="Times New Roman" pitchFamily="18" charset="0"/>
            </a:rPr>
            <a:t> 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  <a:cs typeface="Times New Roman" pitchFamily="18" charset="0"/>
            </a:rPr>
            <a:t>c) </a:t>
          </a:r>
          <a:r>
            <a:rPr lang="cs-CZ" sz="2400" kern="1200" dirty="0" err="1" smtClean="0">
              <a:latin typeface="Calibri" pitchFamily="34" charset="0"/>
              <a:cs typeface="Times New Roman" pitchFamily="18" charset="0"/>
            </a:rPr>
            <a:t>Procol</a:t>
          </a:r>
          <a:r>
            <a:rPr lang="cs-CZ" sz="2400" kern="1200" dirty="0" smtClean="0">
              <a:latin typeface="Calibri" pitchFamily="34" charset="0"/>
              <a:cs typeface="Times New Roman" pitchFamily="18" charset="0"/>
            </a:rPr>
            <a:t> </a:t>
          </a:r>
          <a:r>
            <a:rPr lang="cs-CZ" sz="2400" kern="1200" dirty="0" err="1" smtClean="0">
              <a:latin typeface="Calibri" pitchFamily="34" charset="0"/>
              <a:cs typeface="Times New Roman" pitchFamily="18" charset="0"/>
            </a:rPr>
            <a:t>Harum</a:t>
          </a:r>
          <a:r>
            <a:rPr lang="cs-CZ" sz="2400" kern="1200" dirty="0" smtClean="0">
              <a:latin typeface="Calibri" pitchFamily="34" charset="0"/>
              <a:cs typeface="Times New Roman" pitchFamily="18" charset="0"/>
            </a:rPr>
            <a:t> </a:t>
          </a:r>
          <a:endParaRPr lang="cs-CZ" sz="2400" kern="1200" dirty="0">
            <a:latin typeface="Calibri" pitchFamily="34" charset="0"/>
          </a:endParaRPr>
        </a:p>
      </dsp:txBody>
      <dsp:txXfrm rot="5400000">
        <a:off x="5512028" y="-2039172"/>
        <a:ext cx="1411783" cy="5852160"/>
      </dsp:txXfrm>
    </dsp:sp>
    <dsp:sp modelId="{C29C844E-694F-4618-AEBD-B06B2C586389}">
      <dsp:nvSpPr>
        <dsp:cNvPr id="0" name=""/>
        <dsp:cNvSpPr/>
      </dsp:nvSpPr>
      <dsp:spPr>
        <a:xfrm>
          <a:off x="0" y="4542"/>
          <a:ext cx="3291840" cy="17647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i="0" kern="1200" dirty="0" smtClean="0">
              <a:latin typeface="Calibri" pitchFamily="34" charset="0"/>
              <a:cs typeface="Times New Roman" pitchFamily="18" charset="0"/>
            </a:rPr>
            <a:t>5. Píseň  </a:t>
          </a:r>
          <a:r>
            <a:rPr lang="en-US" sz="2400" i="0" kern="1200" dirty="0" smtClean="0">
              <a:latin typeface="Calibri" pitchFamily="34" charset="0"/>
              <a:cs typeface="Times New Roman" pitchFamily="18" charset="0"/>
            </a:rPr>
            <a:t>A WHITER SHADE OF PALE</a:t>
          </a:r>
          <a:r>
            <a:rPr lang="cs-CZ" sz="2400" i="0" kern="1200" dirty="0" smtClean="0">
              <a:latin typeface="Calibri" pitchFamily="34" charset="0"/>
              <a:cs typeface="Times New Roman" pitchFamily="18" charset="0"/>
            </a:rPr>
            <a:t>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i="0" kern="1200" dirty="0" smtClean="0">
              <a:latin typeface="Calibri" pitchFamily="34" charset="0"/>
              <a:cs typeface="Times New Roman" pitchFamily="18" charset="0"/>
            </a:rPr>
            <a:t>nahrála skupina</a:t>
          </a:r>
          <a:endParaRPr lang="cs-CZ" sz="2400" i="0" kern="1200" dirty="0">
            <a:latin typeface="Calibri" pitchFamily="34" charset="0"/>
          </a:endParaRPr>
        </a:p>
      </dsp:txBody>
      <dsp:txXfrm>
        <a:off x="0" y="4542"/>
        <a:ext cx="3291840" cy="1764729"/>
      </dsp:txXfrm>
    </dsp:sp>
    <dsp:sp modelId="{0A6459F2-274F-43B2-8C11-A73669D9C43B}">
      <dsp:nvSpPr>
        <dsp:cNvPr id="0" name=""/>
        <dsp:cNvSpPr/>
      </dsp:nvSpPr>
      <dsp:spPr>
        <a:xfrm rot="5400000">
          <a:off x="5693047" y="-423562"/>
          <a:ext cx="1049745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030" tIns="120015" rIns="240030" bIns="12001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Help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</a:t>
          </a:r>
          <a:r>
            <a:rPr lang="cs-CZ" sz="2400" i="0" kern="1200" dirty="0" smtClean="0">
              <a:solidFill>
                <a:schemeClr val="tx1"/>
              </a:solidFill>
              <a:latin typeface="Calibri" pitchFamily="34" charset="0"/>
            </a:rPr>
            <a:t>A </a:t>
          </a:r>
          <a:r>
            <a:rPr lang="cs-CZ" sz="2400" i="0" kern="1200" dirty="0" err="1" smtClean="0">
              <a:solidFill>
                <a:schemeClr val="tx1"/>
              </a:solidFill>
              <a:latin typeface="Calibri" pitchFamily="34" charset="0"/>
            </a:rPr>
            <a:t>Hard</a:t>
          </a:r>
          <a:r>
            <a:rPr lang="cs-CZ" sz="2400" i="0" kern="1200" dirty="0" smtClean="0">
              <a:solidFill>
                <a:schemeClr val="tx1"/>
              </a:solidFill>
              <a:latin typeface="Calibri" pitchFamily="34" charset="0"/>
            </a:rPr>
            <a:t> </a:t>
          </a:r>
          <a:r>
            <a:rPr lang="cs-CZ" sz="2400" i="0" kern="1200" dirty="0" err="1" smtClean="0">
              <a:solidFill>
                <a:schemeClr val="tx1"/>
              </a:solidFill>
              <a:latin typeface="Calibri" pitchFamily="34" charset="0"/>
            </a:rPr>
            <a:t>Day</a:t>
          </a:r>
          <a:r>
            <a:rPr lang="cs-CZ" sz="2400" i="0" kern="1200" dirty="0" smtClean="0">
              <a:solidFill>
                <a:schemeClr val="tx1"/>
              </a:solidFill>
              <a:latin typeface="Calibri" pitchFamily="34" charset="0"/>
            </a:rPr>
            <a:t>'s </a:t>
          </a:r>
          <a:r>
            <a:rPr lang="cs-CZ" sz="2400" i="0" kern="1200" dirty="0" err="1" smtClean="0">
              <a:solidFill>
                <a:schemeClr val="tx1"/>
              </a:solidFill>
              <a:latin typeface="Calibri" pitchFamily="34" charset="0"/>
            </a:rPr>
            <a:t>Night</a:t>
          </a:r>
          <a:endParaRPr lang="cs-CZ" sz="2400" i="0" kern="1200" dirty="0">
            <a:solidFill>
              <a:schemeClr val="tx1"/>
            </a:solidFill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</a:t>
          </a:r>
          <a:r>
            <a:rPr lang="cs-CZ" sz="2400" kern="1200" dirty="0" err="1" smtClean="0">
              <a:latin typeface="Calibri" pitchFamily="34" charset="0"/>
            </a:rPr>
            <a:t>Hair</a:t>
          </a:r>
          <a:endParaRPr lang="cs-CZ" sz="2400" kern="1200" dirty="0">
            <a:latin typeface="Calibri" pitchFamily="34" charset="0"/>
          </a:endParaRPr>
        </a:p>
      </dsp:txBody>
      <dsp:txXfrm rot="5400000">
        <a:off x="5693047" y="-423562"/>
        <a:ext cx="1049745" cy="5852160"/>
      </dsp:txXfrm>
    </dsp:sp>
    <dsp:sp modelId="{8701C2C1-CC6E-481A-AF32-5C89B453BA7E}">
      <dsp:nvSpPr>
        <dsp:cNvPr id="0" name=""/>
        <dsp:cNvSpPr/>
      </dsp:nvSpPr>
      <dsp:spPr>
        <a:xfrm>
          <a:off x="0" y="1857508"/>
          <a:ext cx="3291840" cy="12900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 6. </a:t>
          </a:r>
          <a:r>
            <a:rPr lang="cs-CZ" sz="2400" kern="1200" dirty="0" err="1" smtClean="0">
              <a:latin typeface="Calibri" pitchFamily="34" charset="0"/>
            </a:rPr>
            <a:t>The</a:t>
          </a:r>
          <a:r>
            <a:rPr lang="cs-CZ" sz="2400" kern="1200" dirty="0" smtClean="0">
              <a:latin typeface="Calibri" pitchFamily="34" charset="0"/>
            </a:rPr>
            <a:t> Beatles NEÚČINKOVALI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ve  filmu</a:t>
          </a:r>
          <a:endParaRPr lang="cs-CZ" sz="2400" kern="1200" dirty="0">
            <a:latin typeface="Calibri" pitchFamily="34" charset="0"/>
          </a:endParaRPr>
        </a:p>
      </dsp:txBody>
      <dsp:txXfrm>
        <a:off x="0" y="1857508"/>
        <a:ext cx="3291840" cy="1290017"/>
      </dsp:txXfrm>
    </dsp:sp>
    <dsp:sp modelId="{AF6A2A7B-370E-4910-BD6B-576A6486E6DD}">
      <dsp:nvSpPr>
        <dsp:cNvPr id="0" name=""/>
        <dsp:cNvSpPr/>
      </dsp:nvSpPr>
      <dsp:spPr>
        <a:xfrm rot="5400000">
          <a:off x="5512028" y="1188969"/>
          <a:ext cx="1411783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030" tIns="120015" rIns="240030" bIns="12001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b="0" kern="1200" dirty="0" smtClean="0">
              <a:latin typeface="Calibri" pitchFamily="34" charset="0"/>
            </a:rPr>
            <a:t>a)</a:t>
          </a:r>
          <a:r>
            <a:rPr lang="cs-CZ" sz="2400" b="0" kern="1200" dirty="0" smtClean="0">
              <a:latin typeface="Calibri" pitchFamily="34" charset="0"/>
              <a:cs typeface="Times New Roman" pitchFamily="18" charset="0"/>
            </a:rPr>
            <a:t>Jim </a:t>
          </a:r>
          <a:r>
            <a:rPr lang="cs-CZ" sz="2400" b="0" kern="1200" dirty="0" err="1" smtClean="0">
              <a:latin typeface="Calibri" pitchFamily="34" charset="0"/>
              <a:cs typeface="Times New Roman" pitchFamily="18" charset="0"/>
            </a:rPr>
            <a:t>Morrison</a:t>
          </a:r>
          <a:r>
            <a:rPr lang="cs-CZ" sz="2400" b="0" kern="1200" dirty="0" smtClean="0">
              <a:latin typeface="Calibri" pitchFamily="34" charset="0"/>
              <a:cs typeface="Times New Roman" pitchFamily="18" charset="0"/>
            </a:rPr>
            <a:t> </a:t>
          </a:r>
          <a:endParaRPr lang="cs-CZ" sz="2400" b="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b="0" kern="1200" dirty="0" smtClean="0">
              <a:latin typeface="Calibri" pitchFamily="34" charset="0"/>
            </a:rPr>
            <a:t>b)</a:t>
          </a:r>
          <a:r>
            <a:rPr lang="cs-CZ" sz="2400" b="0" kern="1200" dirty="0" err="1" smtClean="0">
              <a:latin typeface="Calibri" pitchFamily="34" charset="0"/>
            </a:rPr>
            <a:t>Keith</a:t>
          </a:r>
          <a:r>
            <a:rPr lang="cs-CZ" sz="2400" b="0" kern="1200" dirty="0" smtClean="0">
              <a:latin typeface="Calibri" pitchFamily="34" charset="0"/>
            </a:rPr>
            <a:t> </a:t>
          </a:r>
          <a:r>
            <a:rPr lang="cs-CZ" sz="2400" b="0" kern="1200" dirty="0" err="1" smtClean="0">
              <a:latin typeface="Calibri" pitchFamily="34" charset="0"/>
            </a:rPr>
            <a:t>Richards</a:t>
          </a:r>
          <a:endParaRPr lang="cs-CZ" sz="2400" b="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b="0" kern="1200" dirty="0" smtClean="0">
              <a:latin typeface="Calibri" pitchFamily="34" charset="0"/>
            </a:rPr>
            <a:t>c)</a:t>
          </a:r>
          <a:r>
            <a:rPr lang="cs-CZ" sz="2400" b="0" kern="1200" dirty="0" err="1" smtClean="0">
              <a:latin typeface="Calibri" pitchFamily="34" charset="0"/>
            </a:rPr>
            <a:t>Mick</a:t>
          </a:r>
          <a:r>
            <a:rPr lang="cs-CZ" sz="2400" b="0" kern="1200" dirty="0" smtClean="0">
              <a:latin typeface="Calibri" pitchFamily="34" charset="0"/>
            </a:rPr>
            <a:t> </a:t>
          </a:r>
          <a:r>
            <a:rPr lang="cs-CZ" sz="2400" b="0" kern="1200" dirty="0" err="1" smtClean="0">
              <a:latin typeface="Calibri" pitchFamily="34" charset="0"/>
            </a:rPr>
            <a:t>Jagger</a:t>
          </a:r>
          <a:r>
            <a:rPr lang="cs-CZ" sz="2400" b="0" kern="1200" dirty="0" smtClean="0">
              <a:latin typeface="Calibri" pitchFamily="34" charset="0"/>
            </a:rPr>
            <a:t> </a:t>
          </a:r>
          <a:endParaRPr lang="cs-CZ" sz="2400" b="0" kern="1200" dirty="0">
            <a:latin typeface="Calibri" pitchFamily="34" charset="0"/>
          </a:endParaRPr>
        </a:p>
      </dsp:txBody>
      <dsp:txXfrm rot="5400000">
        <a:off x="5512028" y="1188969"/>
        <a:ext cx="1411783" cy="5852160"/>
      </dsp:txXfrm>
    </dsp:sp>
    <dsp:sp modelId="{346E1FE8-2C46-4715-9E4D-5B7FEE4E7ABD}">
      <dsp:nvSpPr>
        <dsp:cNvPr id="0" name=""/>
        <dsp:cNvSpPr/>
      </dsp:nvSpPr>
      <dsp:spPr>
        <a:xfrm>
          <a:off x="0" y="3235762"/>
          <a:ext cx="3291840" cy="17647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>
              <a:latin typeface="Calibri" pitchFamily="34" charset="0"/>
            </a:rPr>
            <a:t>7. LEADER skupiny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err="1" smtClean="0">
              <a:latin typeface="Calibri" pitchFamily="34" charset="0"/>
            </a:rPr>
            <a:t>The</a:t>
          </a:r>
          <a:r>
            <a:rPr lang="cs-CZ" sz="2400" b="0" kern="1200" dirty="0" smtClean="0">
              <a:latin typeface="Calibri" pitchFamily="34" charset="0"/>
            </a:rPr>
            <a:t> </a:t>
          </a:r>
          <a:r>
            <a:rPr lang="cs-CZ" sz="2400" b="0" kern="1200" dirty="0" err="1" smtClean="0">
              <a:latin typeface="Calibri" pitchFamily="34" charset="0"/>
            </a:rPr>
            <a:t>Ro</a:t>
          </a:r>
          <a:r>
            <a:rPr lang="en-US" sz="2400" b="0" kern="1200" dirty="0" err="1" smtClean="0">
              <a:latin typeface="Calibri" pitchFamily="34" charset="0"/>
            </a:rPr>
            <a:t>lling</a:t>
          </a:r>
          <a:r>
            <a:rPr lang="en-US" sz="2400" b="0" kern="1200" dirty="0" smtClean="0">
              <a:latin typeface="Calibri" pitchFamily="34" charset="0"/>
            </a:rPr>
            <a:t> Stones</a:t>
          </a:r>
          <a:r>
            <a:rPr lang="cs-CZ" sz="2400" b="0" kern="1200" dirty="0" smtClean="0">
              <a:latin typeface="Calibri" pitchFamily="34" charset="0"/>
            </a:rPr>
            <a:t>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>
              <a:latin typeface="Calibri" pitchFamily="34" charset="0"/>
            </a:rPr>
            <a:t>je</a:t>
          </a:r>
          <a:endParaRPr lang="cs-CZ" sz="2400" b="0" kern="1200" dirty="0">
            <a:latin typeface="Calibri" pitchFamily="34" charset="0"/>
          </a:endParaRPr>
        </a:p>
      </dsp:txBody>
      <dsp:txXfrm>
        <a:off x="0" y="3235762"/>
        <a:ext cx="3291840" cy="1764729"/>
      </dsp:txXfrm>
    </dsp:sp>
    <dsp:sp modelId="{4BD7A773-0DFC-4C1E-9259-1B8A949C765B}">
      <dsp:nvSpPr>
        <dsp:cNvPr id="0" name=""/>
        <dsp:cNvSpPr/>
      </dsp:nvSpPr>
      <dsp:spPr>
        <a:xfrm rot="5400000">
          <a:off x="5512028" y="3045012"/>
          <a:ext cx="1411783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>
              <a:latin typeface="Calibri" pitchFamily="34" charset="0"/>
            </a:rPr>
            <a:t>a) </a:t>
          </a:r>
          <a:r>
            <a:rPr lang="cs-CZ" sz="2500" kern="1200" dirty="0" err="1" smtClean="0">
              <a:latin typeface="Calibri" pitchFamily="34" charset="0"/>
            </a:rPr>
            <a:t>The</a:t>
          </a:r>
          <a:r>
            <a:rPr lang="cs-CZ" sz="2500" kern="1200" dirty="0" smtClean="0">
              <a:latin typeface="Calibri" pitchFamily="34" charset="0"/>
            </a:rPr>
            <a:t> </a:t>
          </a:r>
          <a:r>
            <a:rPr lang="cs-CZ" sz="2500" kern="1200" dirty="0" err="1" smtClean="0">
              <a:latin typeface="Calibri" pitchFamily="34" charset="0"/>
            </a:rPr>
            <a:t>Animals</a:t>
          </a:r>
          <a:endParaRPr lang="cs-CZ" sz="250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smtClean="0">
              <a:latin typeface="Calibri" pitchFamily="34" charset="0"/>
            </a:rPr>
            <a:t>b) The Shadows</a:t>
          </a:r>
          <a:endParaRPr lang="cs-CZ" sz="2500" kern="1200" dirty="0">
            <a:latin typeface="Calibri" pitchFamily="34" charset="0"/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smtClean="0">
              <a:latin typeface="Calibri" pitchFamily="34" charset="0"/>
            </a:rPr>
            <a:t>c) The Kinks</a:t>
          </a:r>
          <a:endParaRPr lang="cs-CZ" sz="2500" kern="1200" dirty="0">
            <a:latin typeface="Calibri" pitchFamily="34" charset="0"/>
          </a:endParaRPr>
        </a:p>
      </dsp:txBody>
      <dsp:txXfrm rot="5400000">
        <a:off x="5512028" y="3045012"/>
        <a:ext cx="1411783" cy="5852160"/>
      </dsp:txXfrm>
    </dsp:sp>
    <dsp:sp modelId="{53493DC9-A1A2-435A-9574-C2E1A6954FBC}">
      <dsp:nvSpPr>
        <dsp:cNvPr id="0" name=""/>
        <dsp:cNvSpPr/>
      </dsp:nvSpPr>
      <dsp:spPr>
        <a:xfrm>
          <a:off x="0" y="5088728"/>
          <a:ext cx="3291840" cy="17647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8. </a:t>
          </a:r>
          <a:r>
            <a:rPr lang="cs-CZ" sz="2400" kern="1200" dirty="0" smtClean="0">
              <a:latin typeface="Calibri" pitchFamily="34" charset="0"/>
            </a:rPr>
            <a:t>Instrumentální </a:t>
          </a:r>
          <a:r>
            <a:rPr lang="cs-CZ" sz="2400" kern="1200" dirty="0" smtClean="0">
              <a:latin typeface="Calibri" pitchFamily="34" charset="0"/>
            </a:rPr>
            <a:t>skladba APACHE proslavila skupinu</a:t>
          </a:r>
          <a:endParaRPr lang="cs-CZ" sz="2400" kern="1200" dirty="0"/>
        </a:p>
      </dsp:txBody>
      <dsp:txXfrm>
        <a:off x="0" y="5088728"/>
        <a:ext cx="3291840" cy="1764729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353D6D9-A7A2-4EFB-9AAA-1C08159460A3}">
      <dsp:nvSpPr>
        <dsp:cNvPr id="0" name=""/>
        <dsp:cNvSpPr/>
      </dsp:nvSpPr>
      <dsp:spPr>
        <a:xfrm rot="5400000">
          <a:off x="4685142" y="-2259229"/>
          <a:ext cx="2023995" cy="689222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</a:t>
          </a:r>
          <a:r>
            <a:rPr lang="cs-CZ" sz="2400" kern="1200" dirty="0" err="1" smtClean="0">
              <a:latin typeface="Calibri" pitchFamily="34" charset="0"/>
            </a:rPr>
            <a:t>Procol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Harum</a:t>
          </a:r>
          <a:r>
            <a:rPr lang="cs-CZ" sz="2400" kern="1200" dirty="0" smtClean="0">
              <a:latin typeface="Calibri" pitchFamily="34" charset="0"/>
            </a:rPr>
            <a:t>, </a:t>
          </a:r>
          <a:r>
            <a:rPr lang="cs-CZ" sz="2400" kern="1200" dirty="0" err="1" smtClean="0">
              <a:latin typeface="Calibri" pitchFamily="34" charset="0"/>
            </a:rPr>
            <a:t>The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Yardbirds</a:t>
          </a:r>
          <a:r>
            <a:rPr lang="cs-CZ" sz="2400" kern="1200" dirty="0" smtClean="0">
              <a:latin typeface="Calibri" pitchFamily="34" charset="0"/>
            </a:rPr>
            <a:t>, </a:t>
          </a:r>
          <a:r>
            <a:rPr lang="cs-CZ" sz="2400" kern="1200" dirty="0" err="1" smtClean="0">
              <a:latin typeface="Calibri" pitchFamily="34" charset="0"/>
            </a:rPr>
            <a:t>The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Shadows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</a:t>
          </a:r>
          <a:r>
            <a:rPr lang="cs-CZ" sz="2400" kern="1200" dirty="0" err="1" smtClean="0">
              <a:latin typeface="Calibri" pitchFamily="34" charset="0"/>
            </a:rPr>
            <a:t>The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Kinks</a:t>
          </a:r>
          <a:r>
            <a:rPr lang="cs-CZ" sz="2400" kern="1200" dirty="0" smtClean="0">
              <a:latin typeface="Calibri" pitchFamily="34" charset="0"/>
            </a:rPr>
            <a:t>, </a:t>
          </a:r>
          <a:r>
            <a:rPr lang="cs-CZ" sz="2400" kern="1200" dirty="0" err="1" smtClean="0">
              <a:latin typeface="Calibri" pitchFamily="34" charset="0"/>
            </a:rPr>
            <a:t>The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Beach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Boys</a:t>
          </a:r>
          <a:r>
            <a:rPr lang="cs-CZ" sz="2400" kern="1200" dirty="0" smtClean="0">
              <a:latin typeface="Calibri" pitchFamily="34" charset="0"/>
            </a:rPr>
            <a:t>, </a:t>
          </a:r>
          <a:r>
            <a:rPr lang="cs-CZ" sz="2400" kern="1200" dirty="0" err="1" smtClean="0">
              <a:latin typeface="Calibri" pitchFamily="34" charset="0"/>
            </a:rPr>
            <a:t>The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Animals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</a:t>
          </a:r>
          <a:r>
            <a:rPr lang="cs-CZ" sz="2400" kern="1200" dirty="0" err="1" smtClean="0">
              <a:latin typeface="Calibri" pitchFamily="34" charset="0"/>
            </a:rPr>
            <a:t>The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Rollings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Stones</a:t>
          </a:r>
          <a:r>
            <a:rPr lang="cs-CZ" sz="2400" kern="1200" dirty="0" smtClean="0">
              <a:latin typeface="Calibri" pitchFamily="34" charset="0"/>
            </a:rPr>
            <a:t>, </a:t>
          </a:r>
          <a:r>
            <a:rPr lang="cs-CZ" sz="2400" kern="1200" dirty="0" err="1" smtClean="0">
              <a:latin typeface="Calibri" pitchFamily="34" charset="0"/>
            </a:rPr>
            <a:t>The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Doors</a:t>
          </a:r>
          <a:r>
            <a:rPr lang="cs-CZ" sz="2400" kern="1200" dirty="0" smtClean="0">
              <a:latin typeface="Calibri" pitchFamily="34" charset="0"/>
            </a:rPr>
            <a:t>, </a:t>
          </a:r>
          <a:r>
            <a:rPr lang="cs-CZ" sz="2400" kern="1200" dirty="0" err="1" smtClean="0">
              <a:latin typeface="Calibri" pitchFamily="34" charset="0"/>
            </a:rPr>
            <a:t>Depeche</a:t>
          </a:r>
          <a:r>
            <a:rPr lang="cs-CZ" sz="2400" kern="1200" dirty="0" smtClean="0">
              <a:latin typeface="Calibri" pitchFamily="34" charset="0"/>
            </a:rPr>
            <a:t> Mode</a:t>
          </a:r>
          <a:endParaRPr lang="cs-CZ" sz="2400" kern="1200" dirty="0">
            <a:latin typeface="Calibri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500" kern="1200" dirty="0" smtClean="0"/>
        </a:p>
      </dsp:txBody>
      <dsp:txXfrm rot="5400000">
        <a:off x="4685142" y="-2259229"/>
        <a:ext cx="2023995" cy="6892221"/>
      </dsp:txXfrm>
    </dsp:sp>
    <dsp:sp modelId="{F028A86F-6F92-4415-881B-E8B57557F146}">
      <dsp:nvSpPr>
        <dsp:cNvPr id="0" name=""/>
        <dsp:cNvSpPr/>
      </dsp:nvSpPr>
      <dsp:spPr>
        <a:xfrm>
          <a:off x="748" y="5269"/>
          <a:ext cx="2250281" cy="23632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9. Mezi rockové skupiny 60. let NEPATŘÍ</a:t>
          </a:r>
          <a:endParaRPr lang="cs-CZ" sz="2400" kern="1200" dirty="0">
            <a:latin typeface="Calibri" pitchFamily="34" charset="0"/>
          </a:endParaRPr>
        </a:p>
      </dsp:txBody>
      <dsp:txXfrm>
        <a:off x="748" y="5269"/>
        <a:ext cx="2250281" cy="2363224"/>
      </dsp:txXfrm>
    </dsp:sp>
    <dsp:sp modelId="{B02AF7E0-4469-4C7A-B28D-F37B10468C3A}">
      <dsp:nvSpPr>
        <dsp:cNvPr id="0" name=""/>
        <dsp:cNvSpPr/>
      </dsp:nvSpPr>
      <dsp:spPr>
        <a:xfrm rot="5400000">
          <a:off x="3643479" y="1343723"/>
          <a:ext cx="4030006" cy="697103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s extrémními pózami (oblékání, účes…) a společensko-kritickým obsahem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zdůrazňující jednotvárný, řinčivý rytmický základ a zvukově agresivní kytarovou hru s  přídavnými efekty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styl inspirovaný zážitky z drog, ezoterické texty, instrumentální sóla, dlouhé skladby…</a:t>
          </a:r>
          <a:endParaRPr lang="cs-CZ" sz="2400" kern="1200" dirty="0">
            <a:latin typeface="Calibri" pitchFamily="34" charset="0"/>
          </a:endParaRPr>
        </a:p>
      </dsp:txBody>
      <dsp:txXfrm rot="5400000">
        <a:off x="3643479" y="1343723"/>
        <a:ext cx="4030006" cy="6971034"/>
      </dsp:txXfrm>
    </dsp:sp>
    <dsp:sp modelId="{5B9A07C3-D023-4B4E-B539-DEE5BA287619}">
      <dsp:nvSpPr>
        <dsp:cNvPr id="0" name=""/>
        <dsp:cNvSpPr/>
      </dsp:nvSpPr>
      <dsp:spPr>
        <a:xfrm>
          <a:off x="748" y="2581373"/>
          <a:ext cx="2139728" cy="42576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10.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>
              <a:latin typeface="Calibri" pitchFamily="34" charset="0"/>
            </a:rPr>
            <a:t>Psychodelický</a:t>
          </a:r>
          <a:r>
            <a:rPr lang="cs-CZ" sz="2400" kern="1200" dirty="0" smtClean="0">
              <a:latin typeface="Calibri" pitchFamily="34" charset="0"/>
            </a:rPr>
            <a:t> rock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je hudební styl</a:t>
          </a:r>
          <a:endParaRPr lang="cs-CZ" sz="2400" kern="1200" dirty="0">
            <a:latin typeface="Calibri" pitchFamily="34" charset="0"/>
          </a:endParaRPr>
        </a:p>
      </dsp:txBody>
      <dsp:txXfrm>
        <a:off x="748" y="2581373"/>
        <a:ext cx="2139728" cy="4257601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6DE5420-9D08-4B1B-A21A-BA6A3AD79250}">
      <dsp:nvSpPr>
        <dsp:cNvPr id="0" name=""/>
        <dsp:cNvSpPr/>
      </dsp:nvSpPr>
      <dsp:spPr>
        <a:xfrm rot="5400000">
          <a:off x="5379039" y="-2045176"/>
          <a:ext cx="1531386" cy="585500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smtClean="0">
              <a:latin typeface="Calibri" pitchFamily="34" charset="0"/>
            </a:rPr>
            <a:t>a) </a:t>
          </a:r>
          <a:r>
            <a:rPr lang="cs-CZ" sz="2400" kern="1200" dirty="0" err="1" smtClean="0">
              <a:latin typeface="Calibri" pitchFamily="34" charset="0"/>
            </a:rPr>
            <a:t>Chuck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Berry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Jimi </a:t>
          </a:r>
          <a:r>
            <a:rPr lang="cs-CZ" sz="2400" kern="1200" dirty="0" err="1" smtClean="0">
              <a:latin typeface="Calibri" pitchFamily="34" charset="0"/>
            </a:rPr>
            <a:t>Hendrix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</a:t>
          </a:r>
          <a:r>
            <a:rPr lang="cs-CZ" sz="2400" kern="1200" dirty="0" err="1" smtClean="0">
              <a:latin typeface="Calibri" pitchFamily="34" charset="0"/>
            </a:rPr>
            <a:t>Eric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Clapton</a:t>
          </a:r>
          <a:endParaRPr lang="cs-CZ" sz="2400" kern="1200" dirty="0">
            <a:latin typeface="Calibri" pitchFamily="34" charset="0"/>
          </a:endParaRPr>
        </a:p>
      </dsp:txBody>
      <dsp:txXfrm rot="5400000">
        <a:off x="5379039" y="-2045176"/>
        <a:ext cx="1531386" cy="5855004"/>
      </dsp:txXfrm>
    </dsp:sp>
    <dsp:sp modelId="{E6ECFE5E-7D6F-4AF4-83C3-910DDC6D29F1}">
      <dsp:nvSpPr>
        <dsp:cNvPr id="0" name=""/>
        <dsp:cNvSpPr/>
      </dsp:nvSpPr>
      <dsp:spPr>
        <a:xfrm>
          <a:off x="0" y="2013"/>
          <a:ext cx="3293440" cy="19059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1. </a:t>
          </a:r>
          <a:r>
            <a:rPr lang="sv-SE" sz="2400" kern="1200" dirty="0" smtClean="0">
              <a:latin typeface="Calibri" pitchFamily="34" charset="0"/>
            </a:rPr>
            <a:t>Kytaru značky FENDER STRATOCASTER proslavil</a:t>
          </a:r>
          <a:endParaRPr lang="cs-CZ" sz="2400" kern="1200" dirty="0">
            <a:latin typeface="Calibri" pitchFamily="34" charset="0"/>
          </a:endParaRPr>
        </a:p>
      </dsp:txBody>
      <dsp:txXfrm>
        <a:off x="0" y="2013"/>
        <a:ext cx="3293440" cy="1905949"/>
      </dsp:txXfrm>
    </dsp:sp>
    <dsp:sp modelId="{0041B642-679A-4B59-B0CB-23431F02DFFE}">
      <dsp:nvSpPr>
        <dsp:cNvPr id="0" name=""/>
        <dsp:cNvSpPr/>
      </dsp:nvSpPr>
      <dsp:spPr>
        <a:xfrm rot="5400000">
          <a:off x="5222920" y="-240611"/>
          <a:ext cx="1705880" cy="615844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</a:t>
          </a:r>
          <a:r>
            <a:rPr lang="cs-CZ" sz="2400" kern="1200" dirty="0" err="1" smtClean="0">
              <a:latin typeface="Calibri" pitchFamily="34" charset="0"/>
            </a:rPr>
            <a:t>Eric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Clapton</a:t>
          </a:r>
          <a:r>
            <a:rPr lang="cs-CZ" sz="2400" kern="1200" dirty="0" smtClean="0">
              <a:latin typeface="Calibri" pitchFamily="34" charset="0"/>
            </a:rPr>
            <a:t> po smrti svého syna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Jimi </a:t>
          </a:r>
          <a:r>
            <a:rPr lang="cs-CZ" sz="2400" kern="1200" dirty="0" err="1" smtClean="0">
              <a:latin typeface="Calibri" pitchFamily="34" charset="0"/>
            </a:rPr>
            <a:t>Hendrix</a:t>
          </a:r>
          <a:r>
            <a:rPr lang="cs-CZ" sz="2400" kern="1200" dirty="0" smtClean="0">
              <a:latin typeface="Calibri" pitchFamily="34" charset="0"/>
            </a:rPr>
            <a:t> pro vystoupení na festival </a:t>
          </a:r>
          <a:r>
            <a:rPr lang="cs-CZ" sz="2400" kern="1200" dirty="0" err="1" smtClean="0">
              <a:latin typeface="Calibri" pitchFamily="34" charset="0"/>
            </a:rPr>
            <a:t>Woodstock</a:t>
          </a:r>
          <a:endParaRPr lang="cs-CZ" sz="2400" kern="1200" dirty="0" smtClean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</a:t>
          </a:r>
          <a:r>
            <a:rPr lang="cs-CZ" sz="2400" kern="1200" dirty="0" err="1" smtClean="0">
              <a:latin typeface="Calibri" pitchFamily="34" charset="0"/>
            </a:rPr>
            <a:t>Eric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Clapton</a:t>
          </a:r>
          <a:r>
            <a:rPr lang="cs-CZ" sz="2400" kern="1200" dirty="0" smtClean="0">
              <a:latin typeface="Calibri" pitchFamily="34" charset="0"/>
            </a:rPr>
            <a:t> po smrti svého otce</a:t>
          </a:r>
        </a:p>
      </dsp:txBody>
      <dsp:txXfrm rot="5400000">
        <a:off x="5222920" y="-240611"/>
        <a:ext cx="1705880" cy="6158448"/>
      </dsp:txXfrm>
    </dsp:sp>
    <dsp:sp modelId="{DC60A74F-4749-467B-B056-6901A6319D39}">
      <dsp:nvSpPr>
        <dsp:cNvPr id="0" name=""/>
        <dsp:cNvSpPr/>
      </dsp:nvSpPr>
      <dsp:spPr>
        <a:xfrm>
          <a:off x="0" y="2061511"/>
          <a:ext cx="2996636" cy="15542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2. Baladu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 TEARS IN HEAVEN napsal</a:t>
          </a:r>
          <a:endParaRPr lang="cs-CZ" sz="2400" kern="1200" dirty="0">
            <a:latin typeface="Calibri" pitchFamily="34" charset="0"/>
          </a:endParaRPr>
        </a:p>
      </dsp:txBody>
      <dsp:txXfrm>
        <a:off x="0" y="2061511"/>
        <a:ext cx="2996636" cy="1554202"/>
      </dsp:txXfrm>
    </dsp:sp>
    <dsp:sp modelId="{396B9869-0585-4E3E-9935-F5AFE67CF8E8}">
      <dsp:nvSpPr>
        <dsp:cNvPr id="0" name=""/>
        <dsp:cNvSpPr/>
      </dsp:nvSpPr>
      <dsp:spPr>
        <a:xfrm rot="5400000">
          <a:off x="5605342" y="1616000"/>
          <a:ext cx="1243362" cy="586072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anose="020F0502020204030204" pitchFamily="34" charset="0"/>
            </a:rPr>
            <a:t>a) </a:t>
          </a:r>
          <a:r>
            <a:rPr lang="cs-CZ" sz="2400" kern="1200" dirty="0" err="1" smtClean="0">
              <a:latin typeface="Calibri" pitchFamily="34" charset="0"/>
            </a:rPr>
            <a:t>Chuck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Berry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Jimi </a:t>
          </a:r>
          <a:r>
            <a:rPr lang="cs-CZ" sz="2400" kern="1200" dirty="0" err="1" smtClean="0">
              <a:latin typeface="Calibri" pitchFamily="34" charset="0"/>
            </a:rPr>
            <a:t>Hendrix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</a:t>
          </a:r>
          <a:r>
            <a:rPr lang="cs-CZ" sz="2400" kern="1200" dirty="0" err="1" smtClean="0">
              <a:latin typeface="Calibri" pitchFamily="34" charset="0"/>
            </a:rPr>
            <a:t>Eric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Clapton</a:t>
          </a:r>
          <a:endParaRPr lang="cs-CZ" sz="2400" kern="1200" dirty="0">
            <a:latin typeface="Calibri" pitchFamily="34" charset="0"/>
          </a:endParaRPr>
        </a:p>
      </dsp:txBody>
      <dsp:txXfrm rot="5400000">
        <a:off x="5605342" y="1616000"/>
        <a:ext cx="1243362" cy="5860728"/>
      </dsp:txXfrm>
    </dsp:sp>
    <dsp:sp modelId="{B182922A-B5EB-4F25-ADC6-604AF4FC50D7}">
      <dsp:nvSpPr>
        <dsp:cNvPr id="0" name=""/>
        <dsp:cNvSpPr/>
      </dsp:nvSpPr>
      <dsp:spPr>
        <a:xfrm>
          <a:off x="0" y="3769263"/>
          <a:ext cx="3296659" cy="15542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3. NEJLEPŠÍM KYTARISTOU všech dob se dle magazínu </a:t>
          </a:r>
          <a:r>
            <a:rPr lang="cs-CZ" sz="2400" kern="1200" dirty="0" err="1" smtClean="0">
              <a:latin typeface="Calibri" pitchFamily="34" charset="0"/>
            </a:rPr>
            <a:t>Rolling</a:t>
          </a:r>
          <a:r>
            <a:rPr lang="cs-CZ" sz="2400" kern="1200" dirty="0" smtClean="0">
              <a:latin typeface="Calibri" pitchFamily="34" charset="0"/>
            </a:rPr>
            <a:t> Stone v roce 2003 stal</a:t>
          </a:r>
          <a:endParaRPr lang="cs-CZ" sz="2400" kern="1200" dirty="0">
            <a:latin typeface="Calibri" pitchFamily="34" charset="0"/>
          </a:endParaRPr>
        </a:p>
      </dsp:txBody>
      <dsp:txXfrm>
        <a:off x="0" y="3769263"/>
        <a:ext cx="3296659" cy="1554202"/>
      </dsp:txXfrm>
    </dsp:sp>
    <dsp:sp modelId="{784709C5-D8D1-437B-9FD4-BCBE1D9AA6EB}">
      <dsp:nvSpPr>
        <dsp:cNvPr id="0" name=""/>
        <dsp:cNvSpPr/>
      </dsp:nvSpPr>
      <dsp:spPr>
        <a:xfrm rot="5400000">
          <a:off x="5605342" y="3247913"/>
          <a:ext cx="1243362" cy="586072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</a:t>
          </a:r>
          <a:r>
            <a:rPr lang="cs-CZ" sz="2400" kern="1200" dirty="0" err="1" smtClean="0">
              <a:latin typeface="Calibri" pitchFamily="34" charset="0"/>
            </a:rPr>
            <a:t>The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Yardbirds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</a:t>
          </a:r>
          <a:r>
            <a:rPr lang="cs-CZ" sz="2400" kern="1200" dirty="0" err="1" smtClean="0">
              <a:latin typeface="Calibri" pitchFamily="34" charset="0"/>
            </a:rPr>
            <a:t>Cream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</a:t>
          </a:r>
          <a:r>
            <a:rPr lang="cs-CZ" sz="2400" kern="1200" dirty="0" err="1" smtClean="0">
              <a:latin typeface="Calibri" pitchFamily="34" charset="0"/>
            </a:rPr>
            <a:t>The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Animals</a:t>
          </a:r>
          <a:r>
            <a:rPr lang="cs-CZ" sz="2400" kern="1200" dirty="0" smtClean="0">
              <a:latin typeface="Calibri" pitchFamily="34" charset="0"/>
            </a:rPr>
            <a:t> </a:t>
          </a:r>
          <a:endParaRPr lang="cs-CZ" sz="2400" kern="1200" dirty="0">
            <a:latin typeface="Calibri" pitchFamily="34" charset="0"/>
          </a:endParaRPr>
        </a:p>
      </dsp:txBody>
      <dsp:txXfrm rot="5400000">
        <a:off x="5605342" y="3247913"/>
        <a:ext cx="1243362" cy="5860728"/>
      </dsp:txXfrm>
    </dsp:sp>
    <dsp:sp modelId="{ADBF7796-B124-442B-A17F-0F5B7F2FC418}">
      <dsp:nvSpPr>
        <dsp:cNvPr id="0" name=""/>
        <dsp:cNvSpPr/>
      </dsp:nvSpPr>
      <dsp:spPr>
        <a:xfrm>
          <a:off x="0" y="5401176"/>
          <a:ext cx="3296659" cy="15542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4. </a:t>
          </a:r>
          <a:r>
            <a:rPr lang="cs-CZ" sz="2400" kern="1200" dirty="0" err="1" smtClean="0">
              <a:latin typeface="Calibri" pitchFamily="34" charset="0"/>
            </a:rPr>
            <a:t>Eric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Clapton</a:t>
          </a:r>
          <a:r>
            <a:rPr lang="cs-CZ" sz="2400" kern="1200" dirty="0" smtClean="0">
              <a:latin typeface="Calibri" pitchFamily="34" charset="0"/>
            </a:rPr>
            <a:t>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NEHRÁL hrál ve skupině</a:t>
          </a:r>
          <a:endParaRPr lang="cs-CZ" sz="2400" kern="1200" dirty="0">
            <a:latin typeface="Calibri" pitchFamily="34" charset="0"/>
          </a:endParaRPr>
        </a:p>
      </dsp:txBody>
      <dsp:txXfrm>
        <a:off x="0" y="5401176"/>
        <a:ext cx="3296659" cy="1554202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F345112-32C8-49D4-BA1C-37EC020C59D6}">
      <dsp:nvSpPr>
        <dsp:cNvPr id="0" name=""/>
        <dsp:cNvSpPr/>
      </dsp:nvSpPr>
      <dsp:spPr>
        <a:xfrm rot="5400000">
          <a:off x="4132803" y="-2343630"/>
          <a:ext cx="2662241" cy="735627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Petr Janda, Pavel Chrastina, Miroslav Berka, Jan Antonín Pacák, Ladislav Klein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</a:t>
          </a:r>
          <a:r>
            <a:rPr lang="cs-CZ" sz="2400" kern="1200" dirty="0" err="1" smtClean="0">
              <a:latin typeface="Calibri" pitchFamily="34" charset="0"/>
            </a:rPr>
            <a:t>Pert</a:t>
          </a:r>
          <a:r>
            <a:rPr lang="cs-CZ" sz="2400" kern="1200" dirty="0" smtClean="0">
              <a:latin typeface="Calibri" pitchFamily="34" charset="0"/>
            </a:rPr>
            <a:t> Janda, Pavel Chrastina, Miroslav Berka, Vladimír Mišík, Jan Hrubý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</a:t>
          </a:r>
          <a:r>
            <a:rPr lang="cs-CZ" sz="2400" kern="1200" dirty="0" err="1" smtClean="0">
              <a:latin typeface="Calibri" pitchFamily="34" charset="0"/>
            </a:rPr>
            <a:t>Pert</a:t>
          </a:r>
          <a:r>
            <a:rPr lang="cs-CZ" sz="2400" kern="1200" dirty="0" smtClean="0">
              <a:latin typeface="Calibri" pitchFamily="34" charset="0"/>
            </a:rPr>
            <a:t> Janda, Pavel Chrastina, Miroslav Berka, Michael Kocáb, Michal Pavlíček</a:t>
          </a:r>
          <a:endParaRPr lang="cs-CZ" sz="2400" kern="1200" dirty="0">
            <a:latin typeface="Calibri" pitchFamily="34" charset="0"/>
          </a:endParaRPr>
        </a:p>
      </dsp:txBody>
      <dsp:txXfrm rot="5400000">
        <a:off x="4132803" y="-2343630"/>
        <a:ext cx="2662241" cy="7356274"/>
      </dsp:txXfrm>
    </dsp:sp>
    <dsp:sp modelId="{BBAC03B3-4D5D-400D-8EEE-514A1CE77C26}">
      <dsp:nvSpPr>
        <dsp:cNvPr id="0" name=""/>
        <dsp:cNvSpPr/>
      </dsp:nvSpPr>
      <dsp:spPr>
        <a:xfrm>
          <a:off x="0" y="93688"/>
          <a:ext cx="1785787" cy="24816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5. OLYMPIC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v klasické sestavě 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60. let tvořili</a:t>
          </a:r>
          <a:endParaRPr lang="cs-CZ" sz="2400" kern="1200" dirty="0">
            <a:latin typeface="Calibri" pitchFamily="34" charset="0"/>
          </a:endParaRPr>
        </a:p>
      </dsp:txBody>
      <dsp:txXfrm>
        <a:off x="0" y="93688"/>
        <a:ext cx="1785787" cy="2481637"/>
      </dsp:txXfrm>
    </dsp:sp>
    <dsp:sp modelId="{05270DD7-EC28-440F-8F94-F95912DAB49B}">
      <dsp:nvSpPr>
        <dsp:cNvPr id="0" name=""/>
        <dsp:cNvSpPr/>
      </dsp:nvSpPr>
      <dsp:spPr>
        <a:xfrm rot="5400000">
          <a:off x="4487419" y="496409"/>
          <a:ext cx="2244909" cy="706823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</a:t>
          </a:r>
          <a:r>
            <a:rPr lang="cs-CZ" sz="2400" kern="1200" dirty="0" err="1" smtClean="0">
              <a:latin typeface="Calibri" pitchFamily="34" charset="0"/>
            </a:rPr>
            <a:t>Olympic</a:t>
          </a:r>
          <a:r>
            <a:rPr lang="cs-CZ" sz="2400" kern="1200" dirty="0" smtClean="0">
              <a:latin typeface="Calibri" pitchFamily="34" charset="0"/>
            </a:rPr>
            <a:t>, </a:t>
          </a:r>
          <a:r>
            <a:rPr lang="cs-CZ" sz="2400" kern="1200" dirty="0" err="1" smtClean="0">
              <a:latin typeface="Calibri" pitchFamily="34" charset="0"/>
            </a:rPr>
            <a:t>Etc</a:t>
          </a:r>
          <a:r>
            <a:rPr lang="cs-CZ" sz="2400" kern="1200" dirty="0" smtClean="0">
              <a:latin typeface="Calibri" pitchFamily="34" charset="0"/>
            </a:rPr>
            <a:t>…, Blue </a:t>
          </a:r>
          <a:r>
            <a:rPr lang="cs-CZ" sz="2400" kern="1200" dirty="0" err="1" smtClean="0">
              <a:latin typeface="Calibri" pitchFamily="34" charset="0"/>
            </a:rPr>
            <a:t>Effect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Omega, Flamengo, Mefisto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Pražský výběr, </a:t>
          </a:r>
          <a:r>
            <a:rPr lang="cs-CZ" sz="2400" kern="1200" dirty="0" err="1" smtClean="0">
              <a:latin typeface="Calibri" pitchFamily="34" charset="0"/>
            </a:rPr>
            <a:t>Plastic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People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Of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The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Universe</a:t>
          </a:r>
          <a:r>
            <a:rPr lang="cs-CZ" sz="2400" kern="1200" dirty="0" smtClean="0">
              <a:latin typeface="Calibri" pitchFamily="34" charset="0"/>
            </a:rPr>
            <a:t>, </a:t>
          </a:r>
          <a:r>
            <a:rPr lang="cs-CZ" sz="2400" kern="1200" dirty="0" err="1" smtClean="0">
              <a:latin typeface="Calibri" pitchFamily="34" charset="0"/>
            </a:rPr>
            <a:t>The</a:t>
          </a:r>
          <a:r>
            <a:rPr lang="cs-CZ" sz="2400" kern="1200" dirty="0" smtClean="0">
              <a:latin typeface="Calibri" pitchFamily="34" charset="0"/>
            </a:rPr>
            <a:t> </a:t>
          </a:r>
          <a:r>
            <a:rPr lang="cs-CZ" sz="2400" kern="1200" dirty="0" err="1" smtClean="0">
              <a:latin typeface="Calibri" pitchFamily="34" charset="0"/>
            </a:rPr>
            <a:t>Naive</a:t>
          </a:r>
          <a:r>
            <a:rPr lang="cs-CZ" sz="2400" kern="1200" dirty="0" smtClean="0">
              <a:latin typeface="Calibri" pitchFamily="34" charset="0"/>
            </a:rPr>
            <a:t> Rock And </a:t>
          </a:r>
          <a:r>
            <a:rPr lang="cs-CZ" sz="2400" kern="1200" dirty="0" err="1" smtClean="0">
              <a:latin typeface="Calibri" pitchFamily="34" charset="0"/>
            </a:rPr>
            <a:t>Jokes</a:t>
          </a:r>
          <a:r>
            <a:rPr lang="cs-CZ" sz="2400" kern="1200" dirty="0" smtClean="0">
              <a:latin typeface="Calibri" pitchFamily="34" charset="0"/>
            </a:rPr>
            <a:t> Extempore Band J. Neduhy</a:t>
          </a:r>
          <a:endParaRPr lang="cs-CZ" sz="2400" kern="1200" dirty="0">
            <a:latin typeface="Calibri" pitchFamily="34" charset="0"/>
          </a:endParaRPr>
        </a:p>
      </dsp:txBody>
      <dsp:txXfrm rot="5400000">
        <a:off x="4487419" y="496409"/>
        <a:ext cx="2244909" cy="7068238"/>
      </dsp:txXfrm>
    </dsp:sp>
    <dsp:sp modelId="{2783BBB4-67CB-495C-BCA9-062390450D51}">
      <dsp:nvSpPr>
        <dsp:cNvPr id="0" name=""/>
        <dsp:cNvSpPr/>
      </dsp:nvSpPr>
      <dsp:spPr>
        <a:xfrm>
          <a:off x="0" y="2789710"/>
          <a:ext cx="2075754" cy="24816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6. Mezi české skupiny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 60. let NEPATŘÍ</a:t>
          </a:r>
          <a:endParaRPr lang="cs-CZ" sz="2400" kern="1200" dirty="0">
            <a:latin typeface="Calibri" pitchFamily="34" charset="0"/>
          </a:endParaRPr>
        </a:p>
      </dsp:txBody>
      <dsp:txXfrm>
        <a:off x="0" y="2789710"/>
        <a:ext cx="2075754" cy="2481637"/>
      </dsp:txXfrm>
    </dsp:sp>
    <dsp:sp modelId="{C2771315-2870-420A-A256-9C67AE3D2543}">
      <dsp:nvSpPr>
        <dsp:cNvPr id="0" name=""/>
        <dsp:cNvSpPr/>
      </dsp:nvSpPr>
      <dsp:spPr>
        <a:xfrm rot="5400000">
          <a:off x="5506325" y="3050728"/>
          <a:ext cx="1423189" cy="58521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 smtClean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 smtClean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R&amp;B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C&amp;W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R&amp;R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400" kern="1200" dirty="0">
            <a:latin typeface="Calibri" pitchFamily="34" charset="0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100" kern="1200" dirty="0"/>
        </a:p>
      </dsp:txBody>
      <dsp:txXfrm rot="5400000">
        <a:off x="5506325" y="3050728"/>
        <a:ext cx="1423189" cy="5852160"/>
      </dsp:txXfrm>
    </dsp:sp>
    <dsp:sp modelId="{95925A11-99BB-423E-9C4F-A1CA912DA2D3}">
      <dsp:nvSpPr>
        <dsp:cNvPr id="0" name=""/>
        <dsp:cNvSpPr/>
      </dsp:nvSpPr>
      <dsp:spPr>
        <a:xfrm>
          <a:off x="0" y="5337220"/>
          <a:ext cx="3291840" cy="12764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7.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Základní kámen rockové hudby je</a:t>
          </a:r>
          <a:endParaRPr lang="cs-CZ" sz="2400" kern="1200" dirty="0">
            <a:latin typeface="Calibri" pitchFamily="34" charset="0"/>
          </a:endParaRPr>
        </a:p>
      </dsp:txBody>
      <dsp:txXfrm>
        <a:off x="0" y="5337220"/>
        <a:ext cx="3291840" cy="1276405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90B733E-0AB6-4D3C-959F-47608FA21958}">
      <dsp:nvSpPr>
        <dsp:cNvPr id="0" name=""/>
        <dsp:cNvSpPr/>
      </dsp:nvSpPr>
      <dsp:spPr>
        <a:xfrm rot="5400000">
          <a:off x="5430611" y="-1932536"/>
          <a:ext cx="1553233" cy="584209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Flamengo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</a:t>
          </a:r>
          <a:r>
            <a:rPr lang="cs-CZ" sz="2400" kern="1200" dirty="0" err="1" smtClean="0">
              <a:latin typeface="Calibri" pitchFamily="34" charset="0"/>
            </a:rPr>
            <a:t>Olympic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Blue </a:t>
          </a:r>
          <a:r>
            <a:rPr lang="cs-CZ" sz="2400" kern="1200" dirty="0" err="1" smtClean="0">
              <a:latin typeface="Calibri" pitchFamily="34" charset="0"/>
            </a:rPr>
            <a:t>Efect</a:t>
          </a:r>
          <a:endParaRPr lang="cs-CZ" sz="2400" kern="1200" dirty="0">
            <a:latin typeface="Calibri" pitchFamily="34" charset="0"/>
          </a:endParaRPr>
        </a:p>
      </dsp:txBody>
      <dsp:txXfrm rot="5400000">
        <a:off x="5430611" y="-1932536"/>
        <a:ext cx="1553233" cy="5842096"/>
      </dsp:txXfrm>
    </dsp:sp>
    <dsp:sp modelId="{FCFC1422-50E3-46F5-A9C7-7E6CA4328652}">
      <dsp:nvSpPr>
        <dsp:cNvPr id="0" name=""/>
        <dsp:cNvSpPr/>
      </dsp:nvSpPr>
      <dsp:spPr>
        <a:xfrm>
          <a:off x="0" y="0"/>
          <a:ext cx="3286179" cy="19743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8. Alba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PRÁZDNINY NA ZEMI, ULICE, LABORATOŘ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 natočila skupina</a:t>
          </a:r>
          <a:endParaRPr lang="cs-CZ" sz="2400" kern="1200" dirty="0">
            <a:latin typeface="Calibri" pitchFamily="34" charset="0"/>
          </a:endParaRPr>
        </a:p>
      </dsp:txBody>
      <dsp:txXfrm>
        <a:off x="0" y="0"/>
        <a:ext cx="3286179" cy="1974342"/>
      </dsp:txXfrm>
    </dsp:sp>
    <dsp:sp modelId="{024AD4FB-9615-44BE-8A30-7C6DC0434D81}">
      <dsp:nvSpPr>
        <dsp:cNvPr id="0" name=""/>
        <dsp:cNvSpPr/>
      </dsp:nvSpPr>
      <dsp:spPr>
        <a:xfrm rot="5400000">
          <a:off x="5483987" y="323186"/>
          <a:ext cx="1678752" cy="560247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Václav Neckář se skupinou Bacily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Petr Novák se skupinou Flamengo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Vladimír Mišík se skupinou </a:t>
          </a:r>
          <a:r>
            <a:rPr lang="cs-CZ" sz="2400" kern="1200" dirty="0" err="1" smtClean="0">
              <a:latin typeface="Calibri" pitchFamily="34" charset="0"/>
            </a:rPr>
            <a:t>Etc</a:t>
          </a:r>
          <a:r>
            <a:rPr lang="cs-CZ" sz="2400" kern="1200" dirty="0" smtClean="0">
              <a:latin typeface="Calibri" pitchFamily="34" charset="0"/>
            </a:rPr>
            <a:t>…</a:t>
          </a:r>
          <a:endParaRPr lang="cs-CZ" sz="2400" kern="1200" dirty="0">
            <a:latin typeface="Calibri" pitchFamily="34" charset="0"/>
          </a:endParaRPr>
        </a:p>
      </dsp:txBody>
      <dsp:txXfrm rot="5400000">
        <a:off x="5483987" y="323186"/>
        <a:ext cx="1678752" cy="5602479"/>
      </dsp:txXfrm>
    </dsp:sp>
    <dsp:sp modelId="{DF42B6C8-7CB6-4EDF-9744-7C4C698E5013}">
      <dsp:nvSpPr>
        <dsp:cNvPr id="0" name=""/>
        <dsp:cNvSpPr/>
      </dsp:nvSpPr>
      <dsp:spPr>
        <a:xfrm>
          <a:off x="0" y="2098626"/>
          <a:ext cx="3522124" cy="20515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9.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Svůj první singl s písní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 JÁ BUDU CHODIT PO ŠPIČKÁH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nahrál</a:t>
          </a:r>
          <a:endParaRPr lang="cs-CZ" sz="2400" kern="1200" dirty="0">
            <a:latin typeface="Calibri" pitchFamily="34" charset="0"/>
          </a:endParaRPr>
        </a:p>
      </dsp:txBody>
      <dsp:txXfrm>
        <a:off x="0" y="2098626"/>
        <a:ext cx="3522124" cy="2051599"/>
      </dsp:txXfrm>
    </dsp:sp>
    <dsp:sp modelId="{C6BE292F-CCF4-44EE-A629-49B28592D2DE}">
      <dsp:nvSpPr>
        <dsp:cNvPr id="0" name=""/>
        <dsp:cNvSpPr/>
      </dsp:nvSpPr>
      <dsp:spPr>
        <a:xfrm rot="5400000">
          <a:off x="3873879" y="1615958"/>
          <a:ext cx="2576847" cy="789126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a)  píseň s těžištěm v poeticky hodnotném textu, též "drama v minutách"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b) rychlá, jednoduchá, rytmicky výrazná, píseň tanečního charakteru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>
              <a:latin typeface="Calibri" pitchFamily="34" charset="0"/>
            </a:rPr>
            <a:t>c) píseň se závažným textovým sdělením, často sociálně kritickým nebo politickým</a:t>
          </a:r>
          <a:endParaRPr lang="cs-CZ" sz="2400" kern="1200" dirty="0">
            <a:latin typeface="Calibri" pitchFamily="34" charset="0"/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 dirty="0"/>
        </a:p>
      </dsp:txBody>
      <dsp:txXfrm rot="5400000">
        <a:off x="3873879" y="1615958"/>
        <a:ext cx="2576847" cy="7891268"/>
      </dsp:txXfrm>
    </dsp:sp>
    <dsp:sp modelId="{3B808FB9-D636-41F9-A9C2-877ADD3461EA}">
      <dsp:nvSpPr>
        <dsp:cNvPr id="0" name=""/>
        <dsp:cNvSpPr/>
      </dsp:nvSpPr>
      <dsp:spPr>
        <a:xfrm>
          <a:off x="0" y="4310044"/>
          <a:ext cx="1216668" cy="25030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10.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latin typeface="Calibri" pitchFamily="34" charset="0"/>
            </a:rPr>
            <a:t>Pro ROCK je typická</a:t>
          </a:r>
          <a:endParaRPr lang="cs-CZ" sz="2400" kern="1200" dirty="0">
            <a:latin typeface="Calibri" pitchFamily="34" charset="0"/>
          </a:endParaRPr>
        </a:p>
      </dsp:txBody>
      <dsp:txXfrm>
        <a:off x="0" y="4310044"/>
        <a:ext cx="1216668" cy="25030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DCF122-BE63-4E75-8AA5-D76D56662CCA}" type="datetimeFigureOut">
              <a:rPr lang="cs-CZ" smtClean="0"/>
              <a:pPr/>
              <a:t>25.2.2014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A75A7E-8A57-46C4-BCF5-66EFA7AA0B9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1015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1200" dirty="0" smtClean="0">
                <a:latin typeface="Calibri" pitchFamily="34" charset="0"/>
              </a:rPr>
              <a:t>1.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A75A7E-8A57-46C4-BCF5-66EFA7AA0B9E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2/25/2014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2/25/2014</a:t>
            </a:fld>
            <a:endParaRPr lang="en-US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2/25/2014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2/25/2014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2/25/2014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2/25/2014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2/25/2014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2/25/2014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eaLnBrk="1" latinLnBrk="0" hangingPunct="1"/>
            <a:fld id="{F8CFA630-13BB-46C4-BD44-B2C5F9B66074}" type="datetimeFigureOut">
              <a:rPr lang="en-US" smtClean="0"/>
              <a:pPr eaLnBrk="1" latinLnBrk="0" hangingPunct="1"/>
              <a:t>2/25/2014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21.xml"/><Relationship Id="rId3" Type="http://schemas.openxmlformats.org/officeDocument/2006/relationships/slide" Target="slide15.xml"/><Relationship Id="rId7" Type="http://schemas.openxmlformats.org/officeDocument/2006/relationships/slide" Target="slide9.xml"/><Relationship Id="rId2" Type="http://schemas.openxmlformats.org/officeDocument/2006/relationships/slide" Target="slide6.xml"/><Relationship Id="rId1" Type="http://schemas.openxmlformats.org/officeDocument/2006/relationships/slideLayout" Target="../slideLayouts/slideLayout1.xml"/><Relationship Id="rId6" Type="http://schemas.openxmlformats.org/officeDocument/2006/relationships/slide" Target="slide16.xml"/><Relationship Id="rId5" Type="http://schemas.openxmlformats.org/officeDocument/2006/relationships/slide" Target="slide10.xml"/><Relationship Id="rId4" Type="http://schemas.openxmlformats.org/officeDocument/2006/relationships/slide" Target="slide2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hyperlink" Target="http://cs.wikipedia.org/wiki/Hammondovy_varhany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hyperlink" Target="http://cs.wikipedia.org/wiki/Rock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VLm_vVUhH5s" TargetMode="External"/><Relationship Id="rId13" Type="http://schemas.openxmlformats.org/officeDocument/2006/relationships/hyperlink" Target="http://www.youtube.com/watch?v=RKrNdxiBW3Y" TargetMode="External"/><Relationship Id="rId3" Type="http://schemas.openxmlformats.org/officeDocument/2006/relationships/hyperlink" Target="http://www.youtube.com/watch?v=qE0B5rYdy8I" TargetMode="External"/><Relationship Id="rId7" Type="http://schemas.openxmlformats.org/officeDocument/2006/relationships/hyperlink" Target="http://www.youtube.com/watch?v=AVr_6kE1vio" TargetMode="External"/><Relationship Id="rId12" Type="http://schemas.openxmlformats.org/officeDocument/2006/relationships/hyperlink" Target="http://www.youtube.com/watch?v=Gsu_IWZ7XWU" TargetMode="External"/><Relationship Id="rId2" Type="http://schemas.openxmlformats.org/officeDocument/2006/relationships/hyperlink" Target="http://www.youtube.com/watch?v=jBDF04fQKtQ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VfthrizXKOM" TargetMode="External"/><Relationship Id="rId11" Type="http://schemas.openxmlformats.org/officeDocument/2006/relationships/hyperlink" Target="http://www.youtube.com/watch?v=VRsJlAJvOSM" TargetMode="External"/><Relationship Id="rId5" Type="http://schemas.openxmlformats.org/officeDocument/2006/relationships/hyperlink" Target="http://www.youtube.com/watch?v=XNnaxGFO18o" TargetMode="External"/><Relationship Id="rId10" Type="http://schemas.openxmlformats.org/officeDocument/2006/relationships/hyperlink" Target="http://www.youtube.com/watch?v=Mb3iPP-tHdA" TargetMode="External"/><Relationship Id="rId4" Type="http://schemas.openxmlformats.org/officeDocument/2006/relationships/hyperlink" Target="http://www.youtube.com/watch?v=gWvurnpKjE4" TargetMode="External"/><Relationship Id="rId9" Type="http://schemas.openxmlformats.org/officeDocument/2006/relationships/hyperlink" Target="http://www.youtube.com/watch?v=Xk9bmuncB4Q" TargetMode="External"/><Relationship Id="rId14" Type="http://schemas.openxmlformats.org/officeDocument/2006/relationships/slide" Target="slid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slide" Target="slide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n6j4TGqVl5g" TargetMode="External"/><Relationship Id="rId3" Type="http://schemas.openxmlformats.org/officeDocument/2006/relationships/hyperlink" Target="http://www.youtube.com/watch?v=MyM-j_49nk0" TargetMode="External"/><Relationship Id="rId7" Type="http://schemas.openxmlformats.org/officeDocument/2006/relationships/hyperlink" Target="http://www.youtube.com/watch?v=NoN6AKPGkBo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hyperlink" Target="The%20Doors%20&#8211;%20Riders%20On%20The%20Storm.mp3" TargetMode="External"/><Relationship Id="rId5" Type="http://schemas.openxmlformats.org/officeDocument/2006/relationships/hyperlink" Target="http://www.youtube.com/watch?v=DED812HKWyM" TargetMode="External"/><Relationship Id="rId10" Type="http://schemas.openxmlformats.org/officeDocument/2006/relationships/slide" Target="slide3.xml"/><Relationship Id="rId4" Type="http://schemas.openxmlformats.org/officeDocument/2006/relationships/hyperlink" Target="The%20Rolling%20Stones%20&#8211;%20Saticfaction.mp3" TargetMode="External"/><Relationship Id="rId9" Type="http://schemas.openxmlformats.org/officeDocument/2006/relationships/hyperlink" Target="http://www.youtube.com/watch?v=Mb3iPP-tHdA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RsJlAJvOSM" TargetMode="External"/><Relationship Id="rId2" Type="http://schemas.openxmlformats.org/officeDocument/2006/relationships/hyperlink" Target="http://www.youtube.com/watch?v=lNeEb7I3bwI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slide" Target="slide3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DG-ezFY7UE8" TargetMode="External"/><Relationship Id="rId3" Type="http://schemas.openxmlformats.org/officeDocument/2006/relationships/hyperlink" Target="http://www.youtube.com/watch?v=mn14O6urNJ0" TargetMode="External"/><Relationship Id="rId7" Type="http://schemas.openxmlformats.org/officeDocument/2006/relationships/hyperlink" Target="http://www.youtube.com/watch?v=C0Hk4WPcbC8" TargetMode="External"/><Relationship Id="rId2" Type="http://schemas.openxmlformats.org/officeDocument/2006/relationships/hyperlink" Target="http://www.youtube.com/watch?v=PvqGcF3ffE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Z6AxwxvHDp4" TargetMode="External"/><Relationship Id="rId11" Type="http://schemas.openxmlformats.org/officeDocument/2006/relationships/slide" Target="slide3.xml"/><Relationship Id="rId5" Type="http://schemas.openxmlformats.org/officeDocument/2006/relationships/hyperlink" Target="http://www.youtube.com/watch?v=1cR6Gb7sWIo" TargetMode="External"/><Relationship Id="rId10" Type="http://schemas.openxmlformats.org/officeDocument/2006/relationships/hyperlink" Target="http://www.youtube.com/watch?v=Vswl3UdXsaY" TargetMode="External"/><Relationship Id="rId4" Type="http://schemas.openxmlformats.org/officeDocument/2006/relationships/hyperlink" Target="http://www.youtube.com/watch?v=FFYH9hhe1UI" TargetMode="External"/><Relationship Id="rId9" Type="http://schemas.openxmlformats.org/officeDocument/2006/relationships/hyperlink" Target="http://www.youtube.com/watch?v=Mcf_dekZPzk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JS2O8MDArcE" TargetMode="External"/><Relationship Id="rId3" Type="http://schemas.openxmlformats.org/officeDocument/2006/relationships/hyperlink" Target="http://www.youtube.com/watch?v=EfGkpmI85oU" TargetMode="External"/><Relationship Id="rId7" Type="http://schemas.openxmlformats.org/officeDocument/2006/relationships/hyperlink" Target="http://www.youtube.com/watch?v=Bm8y4PhLkHA" TargetMode="External"/><Relationship Id="rId12" Type="http://schemas.openxmlformats.org/officeDocument/2006/relationships/slide" Target="slide3.xml"/><Relationship Id="rId2" Type="http://schemas.openxmlformats.org/officeDocument/2006/relationships/hyperlink" Target="http://www.youtube.com/watch?v=IloFnUrPsc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Vswl3UdXsaY" TargetMode="External"/><Relationship Id="rId11" Type="http://schemas.openxmlformats.org/officeDocument/2006/relationships/hyperlink" Target="http://www.youtube.com/watch?v=TxBeJfZU8xk" TargetMode="External"/><Relationship Id="rId5" Type="http://schemas.openxmlformats.org/officeDocument/2006/relationships/hyperlink" Target="http://www.youtube.com/watch?v=TP4zjXLMUQQ" TargetMode="External"/><Relationship Id="rId10" Type="http://schemas.openxmlformats.org/officeDocument/2006/relationships/hyperlink" Target="http://www.youtube.com/watch?v=mn14O6urNJ0" TargetMode="External"/><Relationship Id="rId4" Type="http://schemas.openxmlformats.org/officeDocument/2006/relationships/hyperlink" Target="http://www.youtube.com/watch?v=l5eNReo57W0" TargetMode="External"/><Relationship Id="rId9" Type="http://schemas.openxmlformats.org/officeDocument/2006/relationships/hyperlink" Target="http://www.youtube.com/watch?v=PvqGcF3ffEg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305" t="17132" r="15257" b="11756"/>
          <a:stretch/>
        </p:blipFill>
        <p:spPr bwMode="auto">
          <a:xfrm>
            <a:off x="0" y="3676"/>
            <a:ext cx="9156948" cy="6854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63264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250" t="16296" r="15209" b="11296"/>
          <a:stretch/>
        </p:blipFill>
        <p:spPr bwMode="auto">
          <a:xfrm>
            <a:off x="-19050" y="0"/>
            <a:ext cx="91630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87868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3252936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Calibri" panose="020F0502020204030204" pitchFamily="34" charset="0"/>
                <a:hlinkClick r:id="rId2" action="ppaction://hlinksldjump"/>
              </a:rPr>
              <a:t>ROCK 60. LET</a:t>
            </a:r>
            <a:endParaRPr lang="cs-CZ" sz="2800" dirty="0" smtClean="0">
              <a:latin typeface="Calibri" panose="020F0502020204030204" pitchFamily="34" charset="0"/>
            </a:endParaRPr>
          </a:p>
          <a:p>
            <a:r>
              <a:rPr lang="cs-CZ" sz="2800" dirty="0" smtClean="0">
                <a:latin typeface="Calibri" panose="020F0502020204030204" pitchFamily="34" charset="0"/>
                <a:hlinkClick r:id="rId3" action="ppaction://hlinksldjump"/>
              </a:rPr>
              <a:t>KYTAROVÝ ROCK</a:t>
            </a:r>
            <a:endParaRPr lang="cs-CZ" sz="2800" dirty="0" smtClean="0">
              <a:latin typeface="Calibri" panose="020F0502020204030204" pitchFamily="34" charset="0"/>
            </a:endParaRPr>
          </a:p>
          <a:p>
            <a:r>
              <a:rPr lang="cs-CZ" sz="2800" dirty="0" smtClean="0">
                <a:latin typeface="Calibri" panose="020F0502020204030204" pitchFamily="34" charset="0"/>
                <a:hlinkClick r:id="rId4" action="ppaction://hlinksldjump"/>
              </a:rPr>
              <a:t>ČESKÝ ROCK 60. LET</a:t>
            </a:r>
            <a:endParaRPr lang="cs-CZ" sz="2800" dirty="0" smtClean="0">
              <a:latin typeface="Calibri" panose="020F0502020204030204" pitchFamily="34" charset="0"/>
            </a:endParaRPr>
          </a:p>
          <a:p>
            <a:r>
              <a:rPr lang="cs-CZ" sz="2800" dirty="0" smtClean="0">
                <a:latin typeface="Calibri" panose="020F0502020204030204" pitchFamily="34" charset="0"/>
              </a:rPr>
              <a:t>test </a:t>
            </a:r>
            <a:r>
              <a:rPr lang="cs-CZ" sz="2800" dirty="0" smtClean="0">
                <a:latin typeface="Calibri" panose="020F0502020204030204" pitchFamily="34" charset="0"/>
                <a:hlinkClick r:id="rId5" action="ppaction://hlinksldjump"/>
              </a:rPr>
              <a:t>1</a:t>
            </a:r>
            <a:r>
              <a:rPr lang="cs-CZ" sz="2800" dirty="0" smtClean="0">
                <a:latin typeface="Calibri" panose="020F0502020204030204" pitchFamily="34" charset="0"/>
              </a:rPr>
              <a:t>   </a:t>
            </a:r>
            <a:r>
              <a:rPr lang="cs-CZ" sz="2800" dirty="0" smtClean="0">
                <a:latin typeface="Calibri" panose="020F0502020204030204" pitchFamily="34" charset="0"/>
                <a:hlinkClick r:id="rId6" action="ppaction://hlinksldjump"/>
              </a:rPr>
              <a:t>2</a:t>
            </a:r>
            <a:endParaRPr lang="cs-CZ" sz="2800" dirty="0" smtClean="0">
              <a:latin typeface="Calibri" panose="020F0502020204030204" pitchFamily="34" charset="0"/>
            </a:endParaRPr>
          </a:p>
          <a:p>
            <a:r>
              <a:rPr lang="cs-CZ" sz="2800" dirty="0" smtClean="0">
                <a:latin typeface="Calibri" panose="020F0502020204030204" pitchFamily="34" charset="0"/>
              </a:rPr>
              <a:t>zpíváme a hrajeme </a:t>
            </a:r>
            <a:r>
              <a:rPr lang="cs-CZ" sz="2800" dirty="0" smtClean="0">
                <a:latin typeface="Calibri" panose="020F0502020204030204" pitchFamily="34" charset="0"/>
                <a:hlinkClick r:id="rId7" action="ppaction://hlinksldjump"/>
              </a:rPr>
              <a:t>ROCK</a:t>
            </a:r>
            <a:r>
              <a:rPr lang="cs-CZ" sz="2800" dirty="0" smtClean="0">
                <a:latin typeface="Calibri" panose="020F0502020204030204" pitchFamily="34" charset="0"/>
              </a:rPr>
              <a:t>   </a:t>
            </a:r>
            <a:r>
              <a:rPr lang="cs-CZ" sz="2800" dirty="0" smtClean="0">
                <a:latin typeface="Calibri" panose="020F0502020204030204" pitchFamily="34" charset="0"/>
                <a:hlinkClick r:id="rId8" action="ppaction://hlinksldjump"/>
              </a:rPr>
              <a:t>ČESKÝ ROCK</a:t>
            </a:r>
            <a:endParaRPr lang="cs-CZ" sz="2800" dirty="0" smtClean="0">
              <a:latin typeface="Calibri" panose="020F0502020204030204" pitchFamily="34" charset="0"/>
            </a:endParaRPr>
          </a:p>
          <a:p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Calibri" panose="020F0502020204030204" pitchFamily="34" charset="0"/>
              </a:rPr>
              <a:t>ROCK 60. LET. KYTAROVÝ ROCK. </a:t>
            </a:r>
            <a:endParaRPr lang="cs-CZ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4863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88640"/>
            <a:ext cx="8003232" cy="1550598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cs-CZ" sz="2400" dirty="0" smtClean="0">
                <a:latin typeface="Calibri" pitchFamily="34" charset="0"/>
              </a:rPr>
              <a:t/>
            </a:r>
            <a:br>
              <a:rPr lang="cs-CZ" sz="2400" dirty="0" smtClean="0">
                <a:latin typeface="Calibri" pitchFamily="34" charset="0"/>
              </a:rPr>
            </a:br>
            <a:r>
              <a:rPr lang="cs-CZ" sz="2400" dirty="0">
                <a:latin typeface="Calibri" pitchFamily="34" charset="0"/>
              </a:rPr>
              <a:t/>
            </a:r>
            <a:br>
              <a:rPr lang="cs-CZ" sz="2400" dirty="0">
                <a:latin typeface="Calibri" pitchFamily="34" charset="0"/>
              </a:rPr>
            </a:br>
            <a:r>
              <a:rPr lang="cs-CZ" sz="2400" dirty="0">
                <a:solidFill>
                  <a:srgbClr val="0070C0"/>
                </a:solidFill>
                <a:latin typeface="Calibri" panose="020F0502020204030204" pitchFamily="34" charset="0"/>
              </a:rPr>
              <a:t>úkol č. 1 :  BESEDA </a:t>
            </a:r>
            <a:r>
              <a:rPr lang="cs-CZ" sz="2400" dirty="0">
                <a:latin typeface="Calibri" pitchFamily="34" charset="0"/>
              </a:rPr>
              <a:t/>
            </a:r>
            <a:br>
              <a:rPr lang="cs-CZ" sz="2400" dirty="0">
                <a:latin typeface="Calibri" pitchFamily="34" charset="0"/>
              </a:rPr>
            </a:br>
            <a:r>
              <a:rPr lang="cs-CZ" sz="2400" dirty="0">
                <a:solidFill>
                  <a:srgbClr val="0070C0"/>
                </a:solidFill>
                <a:latin typeface="Calibri" panose="020F0502020204030204" pitchFamily="34" charset="0"/>
              </a:rPr>
              <a:t>Dvě skupiny studentů porovnávají za pomocí otázek kladených moderátorem možnosti vážné a populární hudby.</a:t>
            </a:r>
            <a:br>
              <a:rPr lang="cs-CZ" sz="2400" dirty="0">
                <a:solidFill>
                  <a:srgbClr val="0070C0"/>
                </a:solidFill>
                <a:latin typeface="Calibri" panose="020F0502020204030204" pitchFamily="34" charset="0"/>
              </a:rPr>
            </a:br>
            <a:endParaRPr lang="cs-CZ" sz="2400" dirty="0">
              <a:solidFill>
                <a:srgbClr val="0070C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539552" y="1628800"/>
            <a:ext cx="8229600" cy="5075892"/>
          </a:xfrm>
        </p:spPr>
        <p:txBody>
          <a:bodyPr>
            <a:normAutofit fontScale="925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</a:rPr>
              <a:t>Kdo je skladatel, kdo interpret? </a:t>
            </a:r>
          </a:p>
          <a:p>
            <a:pPr marL="0" indent="0">
              <a:buNone/>
            </a:pPr>
            <a:r>
              <a:rPr lang="cs-CZ" dirty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     Jaký je jejich význam při provedení hudby?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</a:rPr>
              <a:t>Existuje notový zápis skladby, písně?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</a:rPr>
              <a:t>Jaké </a:t>
            </a:r>
            <a:r>
              <a:rPr lang="cs-CZ" dirty="0">
                <a:latin typeface="Calibri" pitchFamily="34" charset="0"/>
              </a:rPr>
              <a:t>jsou hudební nástroje? Jaká je odborná příprava hráčů</a:t>
            </a:r>
            <a:r>
              <a:rPr lang="cs-CZ" dirty="0" smtClean="0">
                <a:latin typeface="Calibri" pitchFamily="34" charset="0"/>
              </a:rPr>
              <a:t>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</a:rPr>
              <a:t>Jak je hudba provozována z hlediska dynamiky?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>
                <a:latin typeface="Calibri" pitchFamily="34" charset="0"/>
              </a:rPr>
              <a:t>Co se při poslechu skladeb předpokládá od posluchače?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</a:rPr>
              <a:t>Jaké jsou finanční dotace?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</a:rPr>
              <a:t>Jak je ATR a NONART hudba přijímána?</a:t>
            </a:r>
          </a:p>
        </p:txBody>
      </p:sp>
      <p:sp>
        <p:nvSpPr>
          <p:cNvPr id="6" name="Tlačítko akce: Domů 5">
            <a:hlinkClick r:id="rId2" action="ppaction://hlinksldjump" highlightClick="1"/>
          </p:cNvPr>
          <p:cNvSpPr/>
          <p:nvPr/>
        </p:nvSpPr>
        <p:spPr>
          <a:xfrm>
            <a:off x="8604448" y="6309320"/>
            <a:ext cx="250328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2018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71600" y="188640"/>
            <a:ext cx="7128792" cy="1080120"/>
          </a:xfrm>
        </p:spPr>
        <p:txBody>
          <a:bodyPr>
            <a:normAutofit/>
          </a:bodyPr>
          <a:lstStyle/>
          <a:p>
            <a:pPr algn="ctr"/>
            <a:r>
              <a:rPr lang="cs-CZ" sz="2800" dirty="0">
                <a:solidFill>
                  <a:srgbClr val="0070C0"/>
                </a:solidFill>
                <a:latin typeface="Calibri" panose="020F0502020204030204" pitchFamily="34" charset="0"/>
              </a:rPr>
              <a:t>úkol č. 2:   PREZENTACE  </a:t>
            </a:r>
            <a:br>
              <a:rPr lang="cs-CZ" sz="2800" dirty="0">
                <a:solidFill>
                  <a:srgbClr val="0070C0"/>
                </a:solidFill>
                <a:latin typeface="Calibri" panose="020F0502020204030204" pitchFamily="34" charset="0"/>
              </a:rPr>
            </a:br>
            <a:r>
              <a:rPr lang="cs-CZ" sz="2800" dirty="0">
                <a:solidFill>
                  <a:srgbClr val="0070C0"/>
                </a:solidFill>
                <a:latin typeface="Calibri" panose="020F0502020204030204" pitchFamily="34" charset="0"/>
              </a:rPr>
              <a:t>vytvořené studenty 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899592" y="1700808"/>
            <a:ext cx="777240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  <a:latin typeface="Calibri" panose="020F0502020204030204" pitchFamily="34" charset="0"/>
              </a:rPr>
              <a:t>ROCK 60. LET</a:t>
            </a:r>
          </a:p>
          <a:p>
            <a:pPr marL="0" indent="0">
              <a:buNone/>
            </a:pPr>
            <a:r>
              <a:rPr lang="cs-CZ" sz="1400" dirty="0" smtClean="0">
                <a:latin typeface="Calibri" panose="020F0502020204030204" pitchFamily="34" charset="0"/>
              </a:rPr>
              <a:t>Šrajbr 2010, Jeriová 2013 videa, Šindlerová 2011, </a:t>
            </a:r>
            <a:r>
              <a:rPr lang="cs-CZ" sz="1400" dirty="0" err="1" smtClean="0">
                <a:latin typeface="Calibri" panose="020F0502020204030204" pitchFamily="34" charset="0"/>
              </a:rPr>
              <a:t>Fochler</a:t>
            </a:r>
            <a:r>
              <a:rPr lang="cs-CZ" sz="1400" dirty="0" smtClean="0">
                <a:latin typeface="Calibri" panose="020F0502020204030204" pitchFamily="34" charset="0"/>
              </a:rPr>
              <a:t> 2009</a:t>
            </a:r>
          </a:p>
          <a:p>
            <a:pPr marL="0" indent="0">
              <a:buNone/>
            </a:pPr>
            <a:endParaRPr lang="cs-CZ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  <a:latin typeface="Calibri" panose="020F0502020204030204" pitchFamily="34" charset="0"/>
              </a:rPr>
              <a:t>KYTAROVÝ ROCK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anose="020F0502020204030204" pitchFamily="34" charset="0"/>
              </a:rPr>
              <a:t>Pecháček 2007, Doubek 2009 videa</a:t>
            </a:r>
          </a:p>
          <a:p>
            <a:pPr marL="0" indent="0">
              <a:buNone/>
            </a:pPr>
            <a:endParaRPr lang="cs-CZ" dirty="0" smtClean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  <a:latin typeface="Calibri" panose="020F0502020204030204" pitchFamily="34" charset="0"/>
              </a:rPr>
              <a:t>ČESKÝ ROCK 60.LET</a:t>
            </a:r>
          </a:p>
          <a:p>
            <a:pPr marL="0" indent="0">
              <a:buNone/>
            </a:pPr>
            <a:r>
              <a:rPr lang="cs-CZ" sz="1400" dirty="0" smtClean="0">
                <a:latin typeface="Calibri" panose="020F0502020204030204" pitchFamily="34" charset="0"/>
              </a:rPr>
              <a:t>Pala 2012</a:t>
            </a:r>
          </a:p>
          <a:p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6" name="Tlačítko akce: Domů 5">
            <a:hlinkClick r:id="rId2" action="ppaction://hlinksldjump" highlightClick="1"/>
          </p:cNvPr>
          <p:cNvSpPr/>
          <p:nvPr/>
        </p:nvSpPr>
        <p:spPr>
          <a:xfrm>
            <a:off x="8604448" y="6309320"/>
            <a:ext cx="250328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1647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908720"/>
            <a:ext cx="8227640" cy="583264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altLang="cs-CZ" sz="2400" dirty="0">
                <a:latin typeface="Calibri" panose="020F0502020204030204" pitchFamily="34" charset="0"/>
              </a:rPr>
              <a:t>žánr populární hudby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altLang="cs-CZ" sz="2400" dirty="0">
                <a:latin typeface="Calibri" panose="020F0502020204030204" pitchFamily="34" charset="0"/>
              </a:rPr>
              <a:t>do hlavního proudu se dostal v 60. letech 20. </a:t>
            </a:r>
            <a:r>
              <a:rPr lang="cs-CZ" altLang="cs-CZ" sz="2400" dirty="0" smtClean="0">
                <a:latin typeface="Calibri" panose="020F0502020204030204" pitchFamily="34" charset="0"/>
              </a:rPr>
              <a:t>století</a:t>
            </a:r>
            <a:endParaRPr lang="cs-CZ" altLang="cs-CZ" sz="900" dirty="0" smtClean="0">
              <a:latin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altLang="cs-CZ" sz="2400" dirty="0" smtClean="0">
                <a:solidFill>
                  <a:srgbClr val="0070C0"/>
                </a:solidFill>
                <a:latin typeface="Calibri" panose="020F0502020204030204" pitchFamily="34" charset="0"/>
              </a:rPr>
              <a:t>kořeny</a:t>
            </a:r>
            <a:endParaRPr lang="cs-CZ" altLang="cs-CZ" sz="2000" dirty="0" smtClean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altLang="cs-CZ" sz="2400" dirty="0" smtClean="0">
                <a:latin typeface="Calibri" panose="020F0502020204030204" pitchFamily="34" charset="0"/>
              </a:rPr>
              <a:t>rock </a:t>
            </a:r>
            <a:r>
              <a:rPr lang="cs-CZ" altLang="cs-CZ" sz="2400" dirty="0">
                <a:latin typeface="Calibri" panose="020F0502020204030204" pitchFamily="34" charset="0"/>
              </a:rPr>
              <a:t>and </a:t>
            </a:r>
            <a:r>
              <a:rPr lang="cs-CZ" altLang="cs-CZ" sz="2400" dirty="0" err="1">
                <a:latin typeface="Calibri" panose="020F0502020204030204" pitchFamily="34" charset="0"/>
              </a:rPr>
              <a:t>roll</a:t>
            </a:r>
            <a:r>
              <a:rPr lang="cs-CZ" altLang="cs-CZ" sz="2400" dirty="0">
                <a:latin typeface="Calibri" panose="020F0502020204030204" pitchFamily="34" charset="0"/>
              </a:rPr>
              <a:t>, rhythm and blues, </a:t>
            </a:r>
            <a:r>
              <a:rPr lang="cs-CZ" altLang="cs-CZ" sz="2400" dirty="0" smtClean="0">
                <a:latin typeface="Calibri" panose="020F0502020204030204" pitchFamily="34" charset="0"/>
              </a:rPr>
              <a:t>country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altLang="cs-CZ" sz="2400" dirty="0" smtClean="0">
                <a:latin typeface="Calibri" panose="020F0502020204030204" pitchFamily="34" charset="0"/>
              </a:rPr>
              <a:t>ovlivněn folkem, jazzem, vážnou hudbou</a:t>
            </a:r>
            <a:endParaRPr lang="cs-CZ" altLang="cs-CZ" sz="1000" dirty="0" smtClean="0">
              <a:latin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altLang="cs-CZ" sz="2400" dirty="0" smtClean="0">
                <a:solidFill>
                  <a:srgbClr val="0070C0"/>
                </a:solidFill>
                <a:latin typeface="Calibri" panose="020F0502020204030204" pitchFamily="34" charset="0"/>
              </a:rPr>
              <a:t>nástroje</a:t>
            </a:r>
            <a:r>
              <a:rPr lang="cs-CZ" altLang="cs-CZ" sz="2000" dirty="0" smtClean="0">
                <a:solidFill>
                  <a:srgbClr val="0070C0"/>
                </a:solidFill>
                <a:latin typeface="Calibri" panose="020F0502020204030204" pitchFamily="34" charset="0"/>
              </a:rPr>
              <a:t> </a:t>
            </a:r>
            <a:r>
              <a:rPr lang="cs-CZ" altLang="cs-CZ" sz="2400" dirty="0">
                <a:latin typeface="Calibri" panose="020F0502020204030204" pitchFamily="34" charset="0"/>
                <a:sym typeface="Wingdings" pitchFamily="2" charset="2"/>
              </a:rPr>
              <a:t>	</a:t>
            </a:r>
            <a:endParaRPr lang="cs-CZ" altLang="cs-CZ" sz="2400" dirty="0" smtClean="0">
              <a:latin typeface="Calibri" panose="020F0502020204030204" pitchFamily="34" charset="0"/>
              <a:sym typeface="Wingdings" pitchFamily="2" charset="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altLang="cs-CZ" sz="2400" dirty="0" smtClean="0">
                <a:latin typeface="Calibri" panose="020F0502020204030204" pitchFamily="34" charset="0"/>
              </a:rPr>
              <a:t>elektrická kytara, baskytara, bicí nástroje, klávesové </a:t>
            </a:r>
            <a:r>
              <a:rPr lang="cs-CZ" altLang="cs-CZ" sz="2400" dirty="0">
                <a:latin typeface="Calibri" panose="020F0502020204030204" pitchFamily="34" charset="0"/>
              </a:rPr>
              <a:t>nástroje  </a:t>
            </a:r>
            <a:r>
              <a:rPr lang="cs-CZ" altLang="cs-CZ" sz="2400" dirty="0" smtClean="0">
                <a:latin typeface="Calibri" panose="020F0502020204030204" pitchFamily="34" charset="0"/>
              </a:rPr>
              <a:t>jako klavír</a:t>
            </a:r>
            <a:r>
              <a:rPr lang="cs-CZ" altLang="cs-CZ" sz="2400" dirty="0">
                <a:latin typeface="Calibri" panose="020F0502020204030204" pitchFamily="34" charset="0"/>
              </a:rPr>
              <a:t>, </a:t>
            </a:r>
            <a:r>
              <a:rPr lang="cs-CZ" altLang="cs-CZ" sz="2400" dirty="0" smtClean="0">
                <a:latin typeface="Calibri" panose="020F0502020204030204" pitchFamily="34" charset="0"/>
              </a:rPr>
              <a:t>syntezátor,  </a:t>
            </a:r>
            <a:r>
              <a:rPr lang="cs-CZ" altLang="cs-CZ" sz="2400" spc="300" dirty="0" err="1">
                <a:latin typeface="Calibri" panose="020F0502020204030204" pitchFamily="34" charset="0"/>
                <a:hlinkClick r:id="rId2"/>
              </a:rPr>
              <a:t>hammondovy</a:t>
            </a:r>
            <a:r>
              <a:rPr lang="cs-CZ" altLang="cs-CZ" sz="2400" spc="300" dirty="0">
                <a:latin typeface="Calibri" panose="020F0502020204030204" pitchFamily="34" charset="0"/>
                <a:hlinkClick r:id="rId2"/>
              </a:rPr>
              <a:t> </a:t>
            </a:r>
            <a:r>
              <a:rPr lang="cs-CZ" altLang="cs-CZ" sz="2400" spc="300" dirty="0" smtClean="0">
                <a:latin typeface="Calibri" panose="020F0502020204030204" pitchFamily="34" charset="0"/>
                <a:hlinkClick r:id="rId2"/>
              </a:rPr>
              <a:t>varhany</a:t>
            </a:r>
            <a:r>
              <a:rPr lang="cs-CZ" altLang="cs-CZ" sz="2400" dirty="0" smtClean="0">
                <a:latin typeface="Calibri" panose="020F0502020204030204" pitchFamily="34" charset="0"/>
                <a:hlinkClick r:id="rId2"/>
              </a:rPr>
              <a:t> </a:t>
            </a:r>
            <a:endParaRPr lang="cs-CZ" altLang="cs-CZ" sz="2400" dirty="0">
              <a:latin typeface="Calibri" panose="020F0502020204030204" pitchFamily="34" charset="0"/>
            </a:endParaRP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116632"/>
            <a:ext cx="8280920" cy="720080"/>
          </a:xfrm>
        </p:spPr>
        <p:txBody>
          <a:bodyPr>
            <a:normAutofit/>
          </a:bodyPr>
          <a:lstStyle/>
          <a:p>
            <a:pPr algn="ctr"/>
            <a:r>
              <a:rPr lang="cs-CZ" altLang="cs-CZ" sz="2800" dirty="0" smtClean="0">
                <a:solidFill>
                  <a:srgbClr val="0070C0"/>
                </a:solidFill>
                <a:latin typeface="Calibri" panose="020F0502020204030204" pitchFamily="34" charset="0"/>
              </a:rPr>
              <a:t>RO</a:t>
            </a:r>
            <a:r>
              <a:rPr lang="en-US" altLang="cs-CZ" sz="2800" dirty="0" smtClean="0">
                <a:solidFill>
                  <a:srgbClr val="0070C0"/>
                </a:solidFill>
                <a:latin typeface="Calibri" panose="020F0502020204030204" pitchFamily="34" charset="0"/>
              </a:rPr>
              <a:t>CK</a:t>
            </a:r>
            <a:r>
              <a:rPr lang="cs-CZ" altLang="cs-CZ" sz="2800" dirty="0" smtClean="0">
                <a:solidFill>
                  <a:srgbClr val="0070C0"/>
                </a:solidFill>
                <a:latin typeface="Calibri" panose="020F0502020204030204" pitchFamily="34" charset="0"/>
              </a:rPr>
              <a:t> 60.LET</a:t>
            </a:r>
            <a:endParaRPr lang="cs-CZ" altLang="cs-CZ" sz="2800" dirty="0">
              <a:solidFill>
                <a:srgbClr val="0070C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lačítko akce: Domů 4">
            <a:hlinkClick r:id="rId3" action="ppaction://hlinksldjump" highlightClick="1"/>
          </p:cNvPr>
          <p:cNvSpPr/>
          <p:nvPr/>
        </p:nvSpPr>
        <p:spPr>
          <a:xfrm>
            <a:off x="8604448" y="6309320"/>
            <a:ext cx="250328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6883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490066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Calibri" panose="020F0502020204030204" pitchFamily="34" charset="0"/>
                <a:hlinkClick r:id="rId2"/>
              </a:rPr>
              <a:t>PODŽÁNRY</a:t>
            </a:r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908720"/>
            <a:ext cx="7916416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konec </a:t>
            </a:r>
            <a:r>
              <a:rPr lang="cs-CZ" sz="2400" dirty="0">
                <a:latin typeface="Calibri" panose="020F0502020204030204" pitchFamily="34" charset="0"/>
              </a:rPr>
              <a:t>60. a na </a:t>
            </a:r>
            <a:r>
              <a:rPr lang="cs-CZ" sz="2400" dirty="0" smtClean="0">
                <a:latin typeface="Calibri" panose="020F0502020204030204" pitchFamily="34" charset="0"/>
              </a:rPr>
              <a:t>začátek </a:t>
            </a:r>
            <a:r>
              <a:rPr lang="cs-CZ" sz="2400" dirty="0">
                <a:latin typeface="Calibri" panose="020F0502020204030204" pitchFamily="34" charset="0"/>
              </a:rPr>
              <a:t>70. let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FOLK ROCK, BLUES-ROCK, JAZZ ROCK</a:t>
            </a:r>
          </a:p>
          <a:p>
            <a:pPr marL="0" indent="0">
              <a:buNone/>
            </a:pPr>
            <a:endParaRPr lang="cs-CZ" sz="12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70</a:t>
            </a:r>
            <a:r>
              <a:rPr lang="cs-CZ" sz="2400" dirty="0">
                <a:latin typeface="Calibri" panose="020F0502020204030204" pitchFamily="34" charset="0"/>
              </a:rPr>
              <a:t>. </a:t>
            </a:r>
            <a:r>
              <a:rPr lang="cs-CZ" sz="2400" dirty="0" smtClean="0">
                <a:latin typeface="Calibri" panose="020F0502020204030204" pitchFamily="34" charset="0"/>
              </a:rPr>
              <a:t>léta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 smtClean="0">
                <a:latin typeface="Calibri" panose="020F0502020204030204" pitchFamily="34" charset="0"/>
              </a:rPr>
              <a:t>SOFT ROCK, GLAM ROCK</a:t>
            </a:r>
            <a:r>
              <a:rPr lang="en-US" sz="2400" dirty="0">
                <a:latin typeface="Calibri" panose="020F0502020204030204" pitchFamily="34" charset="0"/>
              </a:rPr>
              <a:t>, PROGRESIVNÍ </a:t>
            </a:r>
            <a:r>
              <a:rPr lang="en-US" sz="2400" dirty="0" smtClean="0">
                <a:latin typeface="Calibri" panose="020F0502020204030204" pitchFamily="34" charset="0"/>
              </a:rPr>
              <a:t>ROCK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rgbClr val="0070C0"/>
                </a:solidFill>
                <a:latin typeface="Calibri" panose="020F0502020204030204" pitchFamily="34" charset="0"/>
              </a:rPr>
              <a:t>HEAVY METAL, HARD ROCK</a:t>
            </a:r>
            <a:r>
              <a:rPr lang="cs-CZ" sz="2400" dirty="0" smtClean="0">
                <a:solidFill>
                  <a:srgbClr val="0070C0"/>
                </a:solidFill>
                <a:latin typeface="Calibri" panose="020F0502020204030204" pitchFamily="34" charset="0"/>
              </a:rPr>
              <a:t>, </a:t>
            </a:r>
            <a:r>
              <a:rPr lang="en-US" sz="2400" dirty="0" smtClean="0">
                <a:solidFill>
                  <a:srgbClr val="0070C0"/>
                </a:solidFill>
                <a:latin typeface="Calibri" panose="020F0502020204030204" pitchFamily="34" charset="0"/>
              </a:rPr>
              <a:t>PUNK ROCK</a:t>
            </a:r>
            <a:endParaRPr lang="cs-CZ" sz="2400" dirty="0" smtClean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2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80</a:t>
            </a:r>
            <a:r>
              <a:rPr lang="cs-CZ" sz="2400" dirty="0">
                <a:latin typeface="Calibri" panose="020F0502020204030204" pitchFamily="34" charset="0"/>
              </a:rPr>
              <a:t>. </a:t>
            </a:r>
            <a:r>
              <a:rPr lang="cs-CZ" sz="2400" dirty="0" smtClean="0">
                <a:latin typeface="Calibri" panose="020F0502020204030204" pitchFamily="34" charset="0"/>
              </a:rPr>
              <a:t>léta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NOVÁ VLNA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HARDCORE,  ALTERNATIVNÍ ROCK, GRUNGE</a:t>
            </a:r>
          </a:p>
          <a:p>
            <a:pPr marL="0" indent="0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90</a:t>
            </a:r>
            <a:r>
              <a:rPr lang="cs-CZ" sz="2400" dirty="0">
                <a:latin typeface="Calibri" panose="020F0502020204030204" pitchFamily="34" charset="0"/>
              </a:rPr>
              <a:t>. </a:t>
            </a:r>
            <a:r>
              <a:rPr lang="cs-CZ" sz="2400" dirty="0" smtClean="0">
                <a:latin typeface="Calibri" panose="020F0502020204030204" pitchFamily="34" charset="0"/>
              </a:rPr>
              <a:t>léta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BRITPOP, INDIE ROCK, NU METAL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8604448" y="6309320"/>
            <a:ext cx="250328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482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4638"/>
            <a:ext cx="72580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altLang="cs-CZ" sz="31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itchFamily="34" charset="0"/>
              </a:rPr>
              <a:t>ROCK </a:t>
            </a:r>
            <a:r>
              <a:rPr lang="cs-CZ" altLang="cs-CZ" sz="31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Calibri" pitchFamily="34" charset="0"/>
              </a:rPr>
              <a:t>60.LET   </a:t>
            </a:r>
            <a:r>
              <a:rPr lang="cs-CZ" altLang="cs-CZ" sz="3100" dirty="0" smtClean="0">
                <a:solidFill>
                  <a:schemeClr val="tx1"/>
                </a:solidFill>
                <a:latin typeface="Calibri" pitchFamily="34" charset="0"/>
              </a:rPr>
              <a:t>poslech</a:t>
            </a:r>
            <a:r>
              <a:rPr lang="cs-CZ" altLang="cs-CZ" b="1" dirty="0">
                <a:solidFill>
                  <a:srgbClr val="563026"/>
                </a:solidFill>
              </a:rPr>
              <a:t/>
            </a:r>
            <a:br>
              <a:rPr lang="cs-CZ" altLang="cs-CZ" b="1" dirty="0">
                <a:solidFill>
                  <a:srgbClr val="563026"/>
                </a:solidFill>
              </a:rPr>
            </a:br>
            <a:endParaRPr lang="cs-CZ" altLang="cs-CZ" b="1" dirty="0">
              <a:solidFill>
                <a:srgbClr val="563026"/>
              </a:solidFill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03648" y="908720"/>
            <a:ext cx="5976664" cy="554461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altLang="cs-CZ" sz="24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THE SHADOWS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altLang="cs-CZ" sz="2400" dirty="0" smtClean="0">
                <a:solidFill>
                  <a:srgbClr val="0070C0"/>
                </a:solidFill>
                <a:latin typeface="Calibri" panose="020F0502020204030204" pitchFamily="34" charset="0"/>
              </a:rPr>
              <a:t>THE BEATLES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altLang="cs-CZ" sz="2400" dirty="0" smtClean="0">
                <a:solidFill>
                  <a:srgbClr val="0070C0"/>
                </a:solidFill>
                <a:latin typeface="Calibri" panose="020F0502020204030204" pitchFamily="34" charset="0"/>
              </a:rPr>
              <a:t>THE ROLLING STONES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altLang="cs-CZ" sz="24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THE BEACH BOYS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altLang="cs-CZ" sz="24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THE KINKS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altLang="cs-CZ" sz="24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THE ANIMALS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altLang="cs-CZ" sz="2400" dirty="0" smtClean="0">
                <a:solidFill>
                  <a:srgbClr val="0070C0"/>
                </a:solidFill>
                <a:latin typeface="Calibri" panose="020F0502020204030204" pitchFamily="34" charset="0"/>
              </a:rPr>
              <a:t>THE PROCOL HARUM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altLang="cs-CZ" sz="2400" dirty="0" smtClean="0">
                <a:solidFill>
                  <a:srgbClr val="000000"/>
                </a:solidFill>
                <a:latin typeface="Calibri" panose="020F0502020204030204" pitchFamily="34" charset="0"/>
              </a:rPr>
              <a:t>THE DOORS</a:t>
            </a:r>
            <a:endParaRPr lang="cs-CZ" altLang="cs-CZ" sz="2400" dirty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604448" y="6309320"/>
            <a:ext cx="250328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2501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pPr algn="ctr"/>
            <a:r>
              <a:rPr lang="cs-CZ" sz="2800" dirty="0" smtClean="0">
                <a:latin typeface="Calibri" panose="020F0502020204030204" pitchFamily="34" charset="0"/>
              </a:rPr>
              <a:t>ROCK 60. LET   zpíváme a hrajeme</a:t>
            </a:r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764704"/>
            <a:ext cx="8352928" cy="5505475"/>
          </a:xfrm>
        </p:spPr>
        <p:txBody>
          <a:bodyPr>
            <a:normAutofit fontScale="92500"/>
          </a:bodyPr>
          <a:lstStyle/>
          <a:p>
            <a:r>
              <a:rPr lang="en-US" dirty="0" smtClean="0">
                <a:latin typeface="Calibri" panose="020F0502020204030204" pitchFamily="34" charset="0"/>
                <a:hlinkClick r:id="rId2"/>
              </a:rPr>
              <a:t>With A Little Help From My Friends</a:t>
            </a:r>
            <a:r>
              <a:rPr lang="cs-CZ" dirty="0" smtClean="0">
                <a:latin typeface="Calibri" panose="020F0502020204030204" pitchFamily="34" charset="0"/>
              </a:rPr>
              <a:t>    1967          </a:t>
            </a:r>
            <a:r>
              <a:rPr lang="cs-CZ" dirty="0" err="1" smtClean="0">
                <a:latin typeface="Calibri" panose="020F0502020204030204" pitchFamily="34" charset="0"/>
              </a:rPr>
              <a:t>The</a:t>
            </a:r>
            <a:r>
              <a:rPr lang="cs-CZ" dirty="0" smtClean="0">
                <a:latin typeface="Calibri" panose="020F0502020204030204" pitchFamily="34" charset="0"/>
              </a:rPr>
              <a:t> Beatles</a:t>
            </a:r>
          </a:p>
          <a:p>
            <a:r>
              <a:rPr lang="cs-CZ" dirty="0" err="1" smtClean="0">
                <a:latin typeface="Calibri" panose="020F0502020204030204" pitchFamily="34" charset="0"/>
                <a:hlinkClick r:id="rId3"/>
              </a:rPr>
              <a:t>Yellow</a:t>
            </a:r>
            <a:r>
              <a:rPr lang="cs-CZ" dirty="0" smtClean="0">
                <a:latin typeface="Calibri" panose="020F0502020204030204" pitchFamily="34" charset="0"/>
                <a:hlinkClick r:id="rId3"/>
              </a:rPr>
              <a:t> </a:t>
            </a:r>
            <a:r>
              <a:rPr lang="cs-CZ" dirty="0" err="1" smtClean="0">
                <a:latin typeface="Calibri" panose="020F0502020204030204" pitchFamily="34" charset="0"/>
                <a:hlinkClick r:id="rId3"/>
              </a:rPr>
              <a:t>Submarine</a:t>
            </a:r>
            <a:r>
              <a:rPr lang="cs-CZ" dirty="0" smtClean="0">
                <a:latin typeface="Calibri" panose="020F0502020204030204" pitchFamily="34" charset="0"/>
              </a:rPr>
              <a:t>   1968</a:t>
            </a:r>
          </a:p>
          <a:p>
            <a:r>
              <a:rPr lang="cs-CZ" dirty="0" err="1" smtClean="0">
                <a:latin typeface="Calibri" panose="020F0502020204030204" pitchFamily="34" charset="0"/>
                <a:hlinkClick r:id="rId4"/>
              </a:rPr>
              <a:t>All</a:t>
            </a:r>
            <a:r>
              <a:rPr lang="cs-CZ" dirty="0" smtClean="0">
                <a:latin typeface="Calibri" panose="020F0502020204030204" pitchFamily="34" charset="0"/>
                <a:hlinkClick r:id="rId4"/>
              </a:rPr>
              <a:t> My </a:t>
            </a:r>
            <a:r>
              <a:rPr lang="cs-CZ" dirty="0" err="1" smtClean="0">
                <a:latin typeface="Calibri" panose="020F0502020204030204" pitchFamily="34" charset="0"/>
                <a:hlinkClick r:id="rId4"/>
              </a:rPr>
              <a:t>Loving</a:t>
            </a:r>
            <a:r>
              <a:rPr lang="cs-CZ" dirty="0" smtClean="0">
                <a:latin typeface="Calibri" panose="020F0502020204030204" pitchFamily="34" charset="0"/>
              </a:rPr>
              <a:t>    1963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err="1" smtClean="0">
                <a:latin typeface="Calibri" panose="020F0502020204030204" pitchFamily="34" charset="0"/>
                <a:hlinkClick r:id="rId5"/>
              </a:rPr>
              <a:t>Yesterday</a:t>
            </a:r>
            <a:r>
              <a:rPr lang="cs-CZ" dirty="0" smtClean="0">
                <a:latin typeface="Calibri" panose="020F0502020204030204" pitchFamily="34" charset="0"/>
              </a:rPr>
              <a:t> 1965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>
                <a:latin typeface="Calibri" panose="020F0502020204030204" pitchFamily="34" charset="0"/>
                <a:hlinkClick r:id="rId6"/>
              </a:rPr>
              <a:t>Lady Madonna</a:t>
            </a:r>
            <a:r>
              <a:rPr lang="cs-CZ" dirty="0" smtClean="0">
                <a:latin typeface="Calibri" panose="020F0502020204030204" pitchFamily="34" charset="0"/>
              </a:rPr>
              <a:t>   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>
                <a:latin typeface="Calibri" panose="020F0502020204030204" pitchFamily="34" charset="0"/>
                <a:hlinkClick r:id="rId7"/>
              </a:rPr>
              <a:t>Girl </a:t>
            </a:r>
            <a:r>
              <a:rPr lang="cs-CZ" dirty="0" smtClean="0">
                <a:latin typeface="Calibri" panose="020F0502020204030204" pitchFamily="34" charset="0"/>
              </a:rPr>
              <a:t> 1964  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>
                <a:latin typeface="Calibri" panose="020F0502020204030204" pitchFamily="34" charset="0"/>
                <a:hlinkClick r:id="rId8"/>
              </a:rPr>
              <a:t>As </a:t>
            </a:r>
            <a:r>
              <a:rPr lang="cs-CZ" dirty="0" err="1" smtClean="0">
                <a:latin typeface="Calibri" panose="020F0502020204030204" pitchFamily="34" charset="0"/>
                <a:hlinkClick r:id="rId8"/>
              </a:rPr>
              <a:t>Tears</a:t>
            </a:r>
            <a:r>
              <a:rPr lang="cs-CZ" dirty="0" smtClean="0">
                <a:latin typeface="Calibri" panose="020F0502020204030204" pitchFamily="34" charset="0"/>
                <a:hlinkClick r:id="rId8"/>
              </a:rPr>
              <a:t> Go By</a:t>
            </a:r>
            <a:r>
              <a:rPr lang="cs-CZ" dirty="0" smtClean="0">
                <a:latin typeface="Calibri" panose="020F0502020204030204" pitchFamily="34" charset="0"/>
              </a:rPr>
              <a:t>                                                     </a:t>
            </a:r>
            <a:r>
              <a:rPr lang="cs-CZ" dirty="0" err="1" smtClean="0">
                <a:latin typeface="Calibri" panose="020F0502020204030204" pitchFamily="34" charset="0"/>
              </a:rPr>
              <a:t>The</a:t>
            </a:r>
            <a:r>
              <a:rPr lang="cs-CZ" dirty="0" smtClean="0">
                <a:latin typeface="Calibri" panose="020F0502020204030204" pitchFamily="34" charset="0"/>
              </a:rPr>
              <a:t> </a:t>
            </a:r>
            <a:r>
              <a:rPr lang="cs-CZ" dirty="0" err="1" smtClean="0">
                <a:latin typeface="Calibri" panose="020F0502020204030204" pitchFamily="34" charset="0"/>
              </a:rPr>
              <a:t>Rolling</a:t>
            </a:r>
            <a:r>
              <a:rPr lang="cs-CZ" dirty="0" smtClean="0">
                <a:latin typeface="Calibri" panose="020F0502020204030204" pitchFamily="34" charset="0"/>
              </a:rPr>
              <a:t> </a:t>
            </a:r>
            <a:r>
              <a:rPr lang="cs-CZ" dirty="0" err="1" smtClean="0">
                <a:latin typeface="Calibri" panose="020F0502020204030204" pitchFamily="34" charset="0"/>
              </a:rPr>
              <a:t>Stones</a:t>
            </a:r>
            <a:endParaRPr lang="cs-CZ" dirty="0" smtClean="0"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>
                <a:latin typeface="Calibri" panose="020F0502020204030204" pitchFamily="34" charset="0"/>
                <a:hlinkClick r:id="rId9"/>
              </a:rPr>
              <a:t>Massachusetts</a:t>
            </a:r>
            <a:r>
              <a:rPr lang="cs-CZ" dirty="0" smtClean="0">
                <a:latin typeface="Calibri" panose="020F0502020204030204" pitchFamily="34" charset="0"/>
              </a:rPr>
              <a:t>  1967                                          </a:t>
            </a:r>
            <a:r>
              <a:rPr lang="cs-CZ" dirty="0" err="1" smtClean="0">
                <a:latin typeface="Calibri" panose="020F0502020204030204" pitchFamily="34" charset="0"/>
              </a:rPr>
              <a:t>The</a:t>
            </a:r>
            <a:r>
              <a:rPr lang="cs-CZ" dirty="0" smtClean="0">
                <a:latin typeface="Calibri" panose="020F0502020204030204" pitchFamily="34" charset="0"/>
              </a:rPr>
              <a:t> Bee </a:t>
            </a:r>
            <a:r>
              <a:rPr lang="cs-CZ" dirty="0" err="1" smtClean="0">
                <a:latin typeface="Calibri" panose="020F0502020204030204" pitchFamily="34" charset="0"/>
              </a:rPr>
              <a:t>Gees</a:t>
            </a:r>
            <a:endParaRPr lang="cs-CZ" dirty="0" smtClean="0"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dirty="0" smtClean="0">
                <a:latin typeface="Calibri" panose="020F0502020204030204" pitchFamily="34" charset="0"/>
                <a:hlinkClick r:id="rId10"/>
              </a:rPr>
              <a:t>A Whiter Shade Of Pale</a:t>
            </a:r>
            <a:r>
              <a:rPr lang="cs-CZ" dirty="0" smtClean="0">
                <a:latin typeface="Calibri" panose="020F0502020204030204" pitchFamily="34" charset="0"/>
              </a:rPr>
              <a:t>   1967                          </a:t>
            </a:r>
            <a:r>
              <a:rPr lang="cs-CZ" dirty="0" err="1" smtClean="0">
                <a:latin typeface="Calibri" panose="020F0502020204030204" pitchFamily="34" charset="0"/>
              </a:rPr>
              <a:t>The</a:t>
            </a:r>
            <a:r>
              <a:rPr lang="cs-CZ" dirty="0" smtClean="0">
                <a:latin typeface="Calibri" panose="020F0502020204030204" pitchFamily="34" charset="0"/>
              </a:rPr>
              <a:t> </a:t>
            </a:r>
            <a:r>
              <a:rPr lang="cs-CZ" dirty="0" err="1" smtClean="0">
                <a:latin typeface="Calibri" panose="020F0502020204030204" pitchFamily="34" charset="0"/>
              </a:rPr>
              <a:t>Procol</a:t>
            </a:r>
            <a:r>
              <a:rPr lang="cs-CZ" dirty="0" smtClean="0">
                <a:latin typeface="Calibri" panose="020F0502020204030204" pitchFamily="34" charset="0"/>
              </a:rPr>
              <a:t> </a:t>
            </a:r>
            <a:r>
              <a:rPr lang="cs-CZ" dirty="0" err="1" smtClean="0">
                <a:latin typeface="Calibri" panose="020F0502020204030204" pitchFamily="34" charset="0"/>
              </a:rPr>
              <a:t>Harum</a:t>
            </a:r>
            <a:endParaRPr lang="cs-CZ" dirty="0" smtClean="0"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cs-CZ" dirty="0" err="1" smtClean="0">
                <a:latin typeface="Calibri" panose="020F0502020204030204" pitchFamily="34" charset="0"/>
                <a:hlinkClick r:id="rId11"/>
              </a:rPr>
              <a:t>Tears</a:t>
            </a:r>
            <a:r>
              <a:rPr lang="cs-CZ" dirty="0" smtClean="0">
                <a:latin typeface="Calibri" panose="020F0502020204030204" pitchFamily="34" charset="0"/>
                <a:hlinkClick r:id="rId11"/>
              </a:rPr>
              <a:t> In </a:t>
            </a:r>
            <a:r>
              <a:rPr lang="cs-CZ" dirty="0" err="1" smtClean="0">
                <a:latin typeface="Calibri" panose="020F0502020204030204" pitchFamily="34" charset="0"/>
                <a:hlinkClick r:id="rId11"/>
              </a:rPr>
              <a:t>Heaven</a:t>
            </a:r>
            <a:r>
              <a:rPr lang="cs-CZ" dirty="0" smtClean="0">
                <a:latin typeface="Calibri" panose="020F0502020204030204" pitchFamily="34" charset="0"/>
              </a:rPr>
              <a:t>   1992                                       </a:t>
            </a:r>
            <a:r>
              <a:rPr lang="cs-CZ" dirty="0" err="1" smtClean="0">
                <a:latin typeface="Calibri" panose="020F0502020204030204" pitchFamily="34" charset="0"/>
              </a:rPr>
              <a:t>Eric</a:t>
            </a:r>
            <a:r>
              <a:rPr lang="cs-CZ" dirty="0" smtClean="0">
                <a:latin typeface="Calibri" panose="020F0502020204030204" pitchFamily="34" charset="0"/>
              </a:rPr>
              <a:t> </a:t>
            </a:r>
            <a:r>
              <a:rPr lang="cs-CZ" dirty="0" err="1" smtClean="0">
                <a:latin typeface="Calibri" panose="020F0502020204030204" pitchFamily="34" charset="0"/>
              </a:rPr>
              <a:t>Clapton</a:t>
            </a:r>
            <a:endParaRPr lang="cs-CZ" dirty="0" smtClean="0">
              <a:latin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>
                <a:latin typeface="Calibri" panose="020F0502020204030204" pitchFamily="34" charset="0"/>
                <a:hlinkClick r:id="rId12"/>
              </a:rPr>
              <a:t>Far </a:t>
            </a:r>
            <a:r>
              <a:rPr lang="cs-CZ" dirty="0" err="1" smtClean="0">
                <a:latin typeface="Calibri" panose="020F0502020204030204" pitchFamily="34" charset="0"/>
                <a:hlinkClick r:id="rId12"/>
              </a:rPr>
              <a:t>Far</a:t>
            </a:r>
            <a:r>
              <a:rPr lang="cs-CZ" dirty="0" smtClean="0">
                <a:latin typeface="Calibri" panose="020F0502020204030204" pitchFamily="34" charset="0"/>
                <a:hlinkClick r:id="rId12"/>
              </a:rPr>
              <a:t> </a:t>
            </a:r>
            <a:r>
              <a:rPr lang="cs-CZ" dirty="0" err="1" smtClean="0">
                <a:latin typeface="Calibri" panose="020F0502020204030204" pitchFamily="34" charset="0"/>
                <a:hlinkClick r:id="rId12"/>
              </a:rPr>
              <a:t>Away</a:t>
            </a:r>
            <a:r>
              <a:rPr lang="cs-CZ" dirty="0" smtClean="0">
                <a:latin typeface="Calibri" panose="020F0502020204030204" pitchFamily="34" charset="0"/>
              </a:rPr>
              <a:t>   1975                                             Slade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err="1" smtClean="0">
                <a:latin typeface="Calibri" panose="020F0502020204030204" pitchFamily="34" charset="0"/>
                <a:hlinkClick r:id="rId13"/>
              </a:rPr>
              <a:t>Soldier</a:t>
            </a:r>
            <a:r>
              <a:rPr lang="cs-CZ" dirty="0" smtClean="0">
                <a:latin typeface="Calibri" panose="020F0502020204030204" pitchFamily="34" charset="0"/>
                <a:hlinkClick r:id="rId13"/>
              </a:rPr>
              <a:t> </a:t>
            </a:r>
            <a:r>
              <a:rPr lang="cs-CZ" dirty="0" err="1" smtClean="0">
                <a:latin typeface="Calibri" panose="020F0502020204030204" pitchFamily="34" charset="0"/>
                <a:hlinkClick r:id="rId13"/>
              </a:rPr>
              <a:t>Of</a:t>
            </a:r>
            <a:r>
              <a:rPr lang="cs-CZ" dirty="0" smtClean="0">
                <a:latin typeface="Calibri" panose="020F0502020204030204" pitchFamily="34" charset="0"/>
                <a:hlinkClick r:id="rId13"/>
              </a:rPr>
              <a:t> </a:t>
            </a:r>
            <a:r>
              <a:rPr lang="cs-CZ" dirty="0" err="1" smtClean="0">
                <a:latin typeface="Calibri" panose="020F0502020204030204" pitchFamily="34" charset="0"/>
                <a:hlinkClick r:id="rId13"/>
              </a:rPr>
              <a:t>Fortune</a:t>
            </a:r>
            <a:r>
              <a:rPr lang="cs-CZ" dirty="0" smtClean="0">
                <a:latin typeface="Calibri" panose="020F0502020204030204" pitchFamily="34" charset="0"/>
              </a:rPr>
              <a:t>                                               </a:t>
            </a:r>
            <a:r>
              <a:rPr lang="cs-CZ" dirty="0" err="1" smtClean="0">
                <a:latin typeface="Calibri" panose="020F0502020204030204" pitchFamily="34" charset="0"/>
              </a:rPr>
              <a:t>Deep</a:t>
            </a:r>
            <a:r>
              <a:rPr lang="cs-CZ" dirty="0" smtClean="0">
                <a:latin typeface="Calibri" panose="020F0502020204030204" pitchFamily="34" charset="0"/>
              </a:rPr>
              <a:t> </a:t>
            </a:r>
            <a:r>
              <a:rPr lang="cs-CZ" dirty="0" err="1" smtClean="0">
                <a:latin typeface="Calibri" panose="020F0502020204030204" pitchFamily="34" charset="0"/>
              </a:rPr>
              <a:t>Purple</a:t>
            </a:r>
            <a:endParaRPr lang="cs-CZ" dirty="0" smtClean="0">
              <a:latin typeface="Calibri" panose="020F0502020204030204" pitchFamily="34" charset="0"/>
            </a:endParaRPr>
          </a:p>
        </p:txBody>
      </p:sp>
      <p:sp>
        <p:nvSpPr>
          <p:cNvPr id="4" name="Tlačítko akce: Domů 3">
            <a:hlinkClick r:id="rId14" action="ppaction://hlinksldjump" highlightClick="1"/>
          </p:cNvPr>
          <p:cNvSpPr/>
          <p:nvPr/>
        </p:nvSpPr>
        <p:spPr>
          <a:xfrm>
            <a:off x="8604448" y="6309320"/>
            <a:ext cx="250328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178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274638"/>
            <a:ext cx="8569325" cy="633412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28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Calibri" pitchFamily="34" charset="0"/>
              </a:rPr>
              <a:t>ROCK 60. LET</a:t>
            </a:r>
            <a:r>
              <a:rPr lang="cs-CZ" sz="2800" dirty="0" smtClean="0">
                <a:latin typeface="Calibri" pitchFamily="34" charset="0"/>
              </a:rPr>
              <a:t>  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test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1747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altLang="cs-CZ" sz="2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Vyber ze 3 možností správnou odpověď.</a:t>
            </a:r>
          </a:p>
          <a:p>
            <a:pPr>
              <a:buFont typeface="Wingdings 2" pitchFamily="18" charset="2"/>
              <a:buNone/>
            </a:pPr>
            <a:endParaRPr lang="cs-CZ" altLang="cs-CZ" dirty="0" smtClean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604448" y="6309320"/>
            <a:ext cx="250328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13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ámeček 2"/>
          <p:cNvSpPr/>
          <p:nvPr/>
        </p:nvSpPr>
        <p:spPr>
          <a:xfrm>
            <a:off x="3419872" y="908720"/>
            <a:ext cx="2880320" cy="5040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3419872" y="1916832"/>
            <a:ext cx="1944216" cy="5040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2483768" y="4077072"/>
            <a:ext cx="3816424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3419872" y="5805264"/>
            <a:ext cx="1152128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ámeček 2"/>
          <p:cNvSpPr/>
          <p:nvPr/>
        </p:nvSpPr>
        <p:spPr>
          <a:xfrm>
            <a:off x="3419872" y="1052736"/>
            <a:ext cx="2664296" cy="5040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3491880" y="2636912"/>
            <a:ext cx="1440160" cy="5040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3491880" y="4293096"/>
            <a:ext cx="2376264" cy="5040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3419872" y="5733256"/>
            <a:ext cx="2304256" cy="5040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750823672"/>
              </p:ext>
            </p:extLst>
          </p:nvPr>
        </p:nvGraphicFramePr>
        <p:xfrm>
          <a:off x="0" y="13756"/>
          <a:ext cx="9144000" cy="68442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ámeček 3"/>
          <p:cNvSpPr/>
          <p:nvPr/>
        </p:nvSpPr>
        <p:spPr>
          <a:xfrm>
            <a:off x="2411760" y="980728"/>
            <a:ext cx="5976664" cy="86409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2339752" y="5589240"/>
            <a:ext cx="5976664" cy="10801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lačítko akce: Domů 6">
            <a:hlinkClick r:id="rId7" action="ppaction://hlinksldjump" highlightClick="1"/>
          </p:cNvPr>
          <p:cNvSpPr/>
          <p:nvPr/>
        </p:nvSpPr>
        <p:spPr>
          <a:xfrm>
            <a:off x="8604448" y="6309320"/>
            <a:ext cx="250328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7586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4136"/>
          </a:xfrm>
        </p:spPr>
        <p:txBody>
          <a:bodyPr>
            <a:normAutofit/>
          </a:bodyPr>
          <a:lstStyle/>
          <a:p>
            <a:pPr algn="ctr"/>
            <a:r>
              <a:rPr lang="cs-CZ" sz="28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itchFamily="34" charset="0"/>
              </a:rPr>
              <a:t>ROCK 60. </a:t>
            </a:r>
            <a:r>
              <a:rPr lang="cs-CZ" sz="28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Calibri" pitchFamily="34" charset="0"/>
              </a:rPr>
              <a:t>LET</a:t>
            </a:r>
            <a:r>
              <a:rPr lang="cs-CZ" sz="2800" dirty="0" smtClean="0">
                <a:latin typeface="Calibri" pitchFamily="34" charset="0"/>
              </a:rPr>
              <a:t>  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poslech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52110" y="1052736"/>
            <a:ext cx="7787208" cy="4857403"/>
          </a:xfrm>
        </p:spPr>
        <p:txBody>
          <a:bodyPr/>
          <a:lstStyle/>
          <a:p>
            <a:pPr marL="0" lvl="0" indent="0">
              <a:lnSpc>
                <a:spcPct val="150000"/>
              </a:lnSpc>
              <a:buNone/>
            </a:pPr>
            <a:r>
              <a:rPr lang="cs-CZ" dirty="0" err="1" smtClean="0">
                <a:latin typeface="Calibri" pitchFamily="34"/>
                <a:hlinkClick r:id="rId3"/>
              </a:rPr>
              <a:t>The</a:t>
            </a:r>
            <a:r>
              <a:rPr lang="cs-CZ" dirty="0" smtClean="0">
                <a:latin typeface="Calibri" pitchFamily="34"/>
                <a:hlinkClick r:id="rId3"/>
              </a:rPr>
              <a:t> </a:t>
            </a:r>
            <a:r>
              <a:rPr lang="cs-CZ" dirty="0" err="1" smtClean="0">
                <a:latin typeface="Calibri" pitchFamily="34"/>
                <a:hlinkClick r:id="rId3"/>
              </a:rPr>
              <a:t>Rolling</a:t>
            </a:r>
            <a:r>
              <a:rPr lang="cs-CZ" dirty="0" smtClean="0">
                <a:latin typeface="Calibri" pitchFamily="34"/>
                <a:hlinkClick r:id="rId3"/>
              </a:rPr>
              <a:t> </a:t>
            </a:r>
            <a:r>
              <a:rPr lang="cs-CZ" dirty="0" err="1" smtClean="0">
                <a:latin typeface="Calibri" pitchFamily="34"/>
                <a:hlinkClick r:id="rId3"/>
              </a:rPr>
              <a:t>Stones</a:t>
            </a:r>
            <a:r>
              <a:rPr lang="cs-CZ" dirty="0" smtClean="0">
                <a:latin typeface="Calibri" pitchFamily="34"/>
                <a:hlinkClick r:id="rId3"/>
              </a:rPr>
              <a:t> – </a:t>
            </a:r>
            <a:r>
              <a:rPr lang="cs-CZ" dirty="0" err="1" smtClean="0">
                <a:latin typeface="Calibri" pitchFamily="34"/>
                <a:hlinkClick r:id="rId3"/>
              </a:rPr>
              <a:t>Saticfaction</a:t>
            </a:r>
            <a:endParaRPr lang="cs-CZ" dirty="0" smtClean="0">
              <a:latin typeface="Calibri" pitchFamily="34"/>
              <a:hlinkClick r:id="rId4" action="ppaction://hlinkfile"/>
            </a:endParaRPr>
          </a:p>
          <a:p>
            <a:pPr marL="0" lvl="0" indent="0">
              <a:lnSpc>
                <a:spcPct val="150000"/>
              </a:lnSpc>
              <a:buNone/>
            </a:pPr>
            <a:r>
              <a:rPr lang="cs-CZ" dirty="0" err="1" smtClean="0">
                <a:latin typeface="Calibri" pitchFamily="34"/>
                <a:hlinkClick r:id="rId5"/>
              </a:rPr>
              <a:t>The</a:t>
            </a:r>
            <a:r>
              <a:rPr lang="cs-CZ" dirty="0" smtClean="0">
                <a:latin typeface="Calibri" pitchFamily="34"/>
                <a:hlinkClick r:id="rId5"/>
              </a:rPr>
              <a:t> </a:t>
            </a:r>
            <a:r>
              <a:rPr lang="cs-CZ" dirty="0" err="1" smtClean="0">
                <a:latin typeface="Calibri" pitchFamily="34"/>
                <a:hlinkClick r:id="rId5"/>
              </a:rPr>
              <a:t>Doors</a:t>
            </a:r>
            <a:r>
              <a:rPr lang="cs-CZ" dirty="0" smtClean="0">
                <a:latin typeface="Calibri" pitchFamily="34"/>
                <a:hlinkClick r:id="rId5"/>
              </a:rPr>
              <a:t> – </a:t>
            </a:r>
            <a:r>
              <a:rPr lang="cs-CZ" dirty="0" err="1" smtClean="0">
                <a:latin typeface="Calibri" pitchFamily="34"/>
                <a:hlinkClick r:id="rId5"/>
              </a:rPr>
              <a:t>Riders</a:t>
            </a:r>
            <a:r>
              <a:rPr lang="cs-CZ" dirty="0" smtClean="0">
                <a:latin typeface="Calibri" pitchFamily="34"/>
                <a:hlinkClick r:id="rId5"/>
              </a:rPr>
              <a:t> On </a:t>
            </a:r>
            <a:r>
              <a:rPr lang="cs-CZ" dirty="0" err="1" smtClean="0">
                <a:latin typeface="Calibri" pitchFamily="34"/>
                <a:hlinkClick r:id="rId5"/>
              </a:rPr>
              <a:t>The</a:t>
            </a:r>
            <a:r>
              <a:rPr lang="cs-CZ" dirty="0" smtClean="0">
                <a:latin typeface="Calibri" pitchFamily="34"/>
                <a:hlinkClick r:id="rId5"/>
              </a:rPr>
              <a:t> </a:t>
            </a:r>
            <a:r>
              <a:rPr lang="cs-CZ" dirty="0" err="1" smtClean="0">
                <a:latin typeface="Calibri" pitchFamily="34"/>
                <a:hlinkClick r:id="rId5"/>
              </a:rPr>
              <a:t>Storm</a:t>
            </a:r>
            <a:endParaRPr lang="cs-CZ" dirty="0" smtClean="0">
              <a:latin typeface="Calibri" pitchFamily="34"/>
              <a:hlinkClick r:id="rId6" action="ppaction://hlinkfile"/>
            </a:endParaRPr>
          </a:p>
          <a:p>
            <a:pPr marL="0" lvl="0" indent="0">
              <a:lnSpc>
                <a:spcPct val="150000"/>
              </a:lnSpc>
              <a:buNone/>
            </a:pPr>
            <a:r>
              <a:rPr lang="cs-CZ" dirty="0" err="1" smtClean="0">
                <a:latin typeface="Calibri" pitchFamily="34"/>
                <a:hlinkClick r:id="rId7"/>
              </a:rPr>
              <a:t>The</a:t>
            </a:r>
            <a:r>
              <a:rPr lang="cs-CZ" dirty="0" smtClean="0">
                <a:latin typeface="Calibri" pitchFamily="34"/>
                <a:hlinkClick r:id="rId7"/>
              </a:rPr>
              <a:t> </a:t>
            </a:r>
            <a:r>
              <a:rPr lang="cs-CZ" dirty="0" err="1" smtClean="0">
                <a:latin typeface="Calibri" pitchFamily="34"/>
                <a:hlinkClick r:id="rId7"/>
              </a:rPr>
              <a:t>Shadows</a:t>
            </a:r>
            <a:r>
              <a:rPr lang="cs-CZ" dirty="0" smtClean="0">
                <a:latin typeface="Calibri" pitchFamily="34"/>
                <a:hlinkClick r:id="rId7"/>
              </a:rPr>
              <a:t> – </a:t>
            </a:r>
            <a:r>
              <a:rPr lang="cs-CZ" dirty="0" err="1" smtClean="0">
                <a:latin typeface="Calibri" pitchFamily="34"/>
                <a:hlinkClick r:id="rId7"/>
              </a:rPr>
              <a:t>Apache</a:t>
            </a:r>
            <a:endParaRPr lang="cs-CZ" dirty="0" smtClean="0">
              <a:latin typeface="Calibri" pitchFamily="34"/>
            </a:endParaRPr>
          </a:p>
          <a:p>
            <a:pPr marL="0" lvl="0" indent="0">
              <a:lnSpc>
                <a:spcPct val="150000"/>
              </a:lnSpc>
              <a:buNone/>
            </a:pPr>
            <a:r>
              <a:rPr lang="cs-CZ" dirty="0" err="1" smtClean="0">
                <a:latin typeface="Calibri" pitchFamily="34"/>
                <a:hlinkClick r:id="rId8"/>
              </a:rPr>
              <a:t>The</a:t>
            </a:r>
            <a:r>
              <a:rPr lang="cs-CZ" dirty="0" smtClean="0">
                <a:latin typeface="Calibri" pitchFamily="34"/>
                <a:hlinkClick r:id="rId8"/>
              </a:rPr>
              <a:t> Beatles – </a:t>
            </a:r>
            <a:r>
              <a:rPr lang="cs-CZ" dirty="0" err="1" smtClean="0">
                <a:latin typeface="Calibri" pitchFamily="34"/>
                <a:hlinkClick r:id="rId8"/>
              </a:rPr>
              <a:t>Here</a:t>
            </a:r>
            <a:r>
              <a:rPr lang="cs-CZ" dirty="0" smtClean="0">
                <a:latin typeface="Calibri" pitchFamily="34"/>
                <a:hlinkClick r:id="rId8"/>
              </a:rPr>
              <a:t> </a:t>
            </a:r>
            <a:r>
              <a:rPr lang="cs-CZ" dirty="0" err="1" smtClean="0">
                <a:latin typeface="Calibri" pitchFamily="34"/>
                <a:hlinkClick r:id="rId8"/>
              </a:rPr>
              <a:t>Comes</a:t>
            </a:r>
            <a:r>
              <a:rPr lang="cs-CZ" dirty="0" smtClean="0">
                <a:latin typeface="Calibri" pitchFamily="34"/>
                <a:hlinkClick r:id="rId8"/>
              </a:rPr>
              <a:t> </a:t>
            </a:r>
            <a:r>
              <a:rPr lang="cs-CZ" dirty="0" err="1" smtClean="0">
                <a:latin typeface="Calibri" pitchFamily="34"/>
                <a:hlinkClick r:id="rId8"/>
              </a:rPr>
              <a:t>The</a:t>
            </a:r>
            <a:r>
              <a:rPr lang="cs-CZ" dirty="0" smtClean="0">
                <a:latin typeface="Calibri" pitchFamily="34"/>
                <a:hlinkClick r:id="rId8"/>
              </a:rPr>
              <a:t> Sun</a:t>
            </a:r>
            <a:endParaRPr lang="cs-CZ" dirty="0" smtClean="0">
              <a:latin typeface="Calibri" pitchFamily="34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dirty="0" err="1" smtClean="0">
                <a:latin typeface="Calibri" pitchFamily="34"/>
                <a:hlinkClick r:id="rId9"/>
              </a:rPr>
              <a:t>Procol</a:t>
            </a:r>
            <a:r>
              <a:rPr lang="cs-CZ" dirty="0" smtClean="0">
                <a:latin typeface="Calibri" pitchFamily="34"/>
                <a:hlinkClick r:id="rId9"/>
              </a:rPr>
              <a:t> </a:t>
            </a:r>
            <a:r>
              <a:rPr lang="cs-CZ" dirty="0" err="1" smtClean="0">
                <a:latin typeface="Calibri" pitchFamily="34"/>
                <a:hlinkClick r:id="rId9"/>
              </a:rPr>
              <a:t>Harum</a:t>
            </a:r>
            <a:r>
              <a:rPr lang="cs-CZ" dirty="0" smtClean="0">
                <a:latin typeface="Calibri" pitchFamily="34"/>
                <a:hlinkClick r:id="rId9"/>
              </a:rPr>
              <a:t> – </a:t>
            </a:r>
            <a:r>
              <a:rPr lang="en-US" dirty="0" smtClean="0">
                <a:latin typeface="Calibri" pitchFamily="34" charset="0"/>
                <a:cs typeface="Times New Roman" pitchFamily="18" charset="0"/>
                <a:hlinkClick r:id="rId9"/>
              </a:rPr>
              <a:t>A Whiter Shade Of Pale</a:t>
            </a:r>
            <a:r>
              <a:rPr lang="cs-CZ" dirty="0" smtClean="0">
                <a:latin typeface="Calibri" pitchFamily="34" charset="0"/>
                <a:cs typeface="Times New Roman" pitchFamily="18" charset="0"/>
                <a:hlinkClick r:id="rId9"/>
              </a:rPr>
              <a:t> </a:t>
            </a:r>
            <a:endParaRPr lang="cs-CZ" dirty="0" smtClean="0"/>
          </a:p>
          <a:p>
            <a:pPr lvl="0">
              <a:lnSpc>
                <a:spcPct val="150000"/>
              </a:lnSpc>
            </a:pPr>
            <a:endParaRPr lang="cs-CZ" dirty="0" smtClean="0">
              <a:latin typeface="Calibri" pitchFamily="34"/>
            </a:endParaRPr>
          </a:p>
          <a:p>
            <a:pPr>
              <a:lnSpc>
                <a:spcPct val="150000"/>
              </a:lnSpc>
              <a:buNone/>
            </a:pPr>
            <a:endParaRPr lang="cs-CZ" dirty="0"/>
          </a:p>
        </p:txBody>
      </p:sp>
      <p:sp>
        <p:nvSpPr>
          <p:cNvPr id="4" name="Tlačítko akce: Domů 3">
            <a:hlinkClick r:id="rId10" action="ppaction://hlinksldjump" highlightClick="1"/>
          </p:cNvPr>
          <p:cNvSpPr/>
          <p:nvPr/>
        </p:nvSpPr>
        <p:spPr>
          <a:xfrm>
            <a:off x="8604448" y="6309320"/>
            <a:ext cx="250328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258000" cy="1066130"/>
          </a:xfrm>
        </p:spPr>
        <p:txBody>
          <a:bodyPr>
            <a:normAutofit/>
          </a:bodyPr>
          <a:lstStyle/>
          <a:p>
            <a:pPr algn="ctr"/>
            <a:r>
              <a:rPr lang="cs-CZ" sz="28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itchFamily="34" charset="0"/>
              </a:rPr>
              <a:t>KYTAROVÝ ROCK 60. </a:t>
            </a:r>
            <a:r>
              <a:rPr lang="cs-CZ" sz="28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Calibri" pitchFamily="34" charset="0"/>
              </a:rPr>
              <a:t>LET</a:t>
            </a:r>
            <a:r>
              <a:rPr lang="cs-CZ" sz="2800" dirty="0" smtClean="0">
                <a:latin typeface="Calibri" pitchFamily="34" charset="0"/>
              </a:rPr>
              <a:t/>
            </a:r>
            <a:br>
              <a:rPr lang="cs-CZ" sz="2800" dirty="0" smtClean="0">
                <a:latin typeface="Calibri" pitchFamily="34" charset="0"/>
              </a:rPr>
            </a:br>
            <a:endParaRPr lang="cs-CZ" sz="2800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dirty="0">
                <a:latin typeface="Calibri" pitchFamily="34" charset="0"/>
              </a:rPr>
              <a:t>větev rock and </a:t>
            </a:r>
            <a:r>
              <a:rPr lang="cs-CZ" sz="2400" dirty="0" err="1">
                <a:latin typeface="Calibri" pitchFamily="34" charset="0"/>
              </a:rPr>
              <a:t>rollu</a:t>
            </a:r>
            <a:r>
              <a:rPr lang="cs-CZ" sz="2400" dirty="0">
                <a:latin typeface="Calibri" pitchFamily="34" charset="0"/>
              </a:rPr>
              <a:t>, kde hlavní roli hrají kytary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400" dirty="0">
              <a:latin typeface="Calibri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CUCK BERRY: </a:t>
            </a:r>
            <a:r>
              <a:rPr lang="cs-CZ" sz="2400" dirty="0" smtClean="0">
                <a:latin typeface="Calibri" pitchFamily="34" charset="0"/>
                <a:hlinkClick r:id="rId2"/>
              </a:rPr>
              <a:t>JOHNY B. GOODE</a:t>
            </a:r>
            <a:r>
              <a:rPr lang="cs-CZ" sz="2400" dirty="0" smtClean="0">
                <a:latin typeface="Calibri" pitchFamily="34" charset="0"/>
              </a:rPr>
              <a:t>		</a:t>
            </a:r>
            <a:r>
              <a:rPr lang="cs-CZ" sz="1400" dirty="0" smtClean="0">
                <a:latin typeface="Calibri" pitchFamily="34" charset="0"/>
              </a:rPr>
              <a:t>1.34</a:t>
            </a:r>
            <a:r>
              <a:rPr lang="cs-CZ" sz="2400" dirty="0" smtClean="0">
                <a:latin typeface="Calibri" pitchFamily="34" charset="0"/>
              </a:rPr>
              <a:t> kachní chůze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ERIC CLAPTON: </a:t>
            </a:r>
            <a:r>
              <a:rPr lang="cs-CZ" sz="2400" dirty="0" smtClean="0">
                <a:latin typeface="Calibri" pitchFamily="34" charset="0"/>
                <a:hlinkClick r:id="rId3"/>
              </a:rPr>
              <a:t>TEARS IN HEAVEN</a:t>
            </a:r>
            <a:endParaRPr lang="cs-CZ" sz="2400" dirty="0">
              <a:latin typeface="Calibri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JIMI HENDRIX : </a:t>
            </a:r>
            <a:r>
              <a:rPr lang="cs-CZ" sz="2400" smtClean="0">
                <a:latin typeface="Calibri" pitchFamily="34" charset="0"/>
              </a:rPr>
              <a:t>HEY JOE</a:t>
            </a: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8604448" y="6309320"/>
            <a:ext cx="250328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995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274638"/>
            <a:ext cx="8569325" cy="994122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28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itchFamily="34" charset="0"/>
              </a:rPr>
              <a:t>KYTAROVÝ ROCK 60. LET, ČESKÝ ROCK 60. </a:t>
            </a:r>
            <a:r>
              <a:rPr lang="cs-CZ" sz="28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Calibri" pitchFamily="34" charset="0"/>
              </a:rPr>
              <a:t>LET</a:t>
            </a:r>
            <a:r>
              <a:rPr lang="cs-CZ" sz="2800" dirty="0" smtClean="0">
                <a:latin typeface="Calibri" pitchFamily="34" charset="0"/>
              </a:rPr>
              <a:t>  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test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1747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altLang="cs-CZ" sz="28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Vyber ze 3 možností správnou odpověď.</a:t>
            </a:r>
          </a:p>
          <a:p>
            <a:pPr>
              <a:buFont typeface="Wingdings 2" pitchFamily="18" charset="2"/>
              <a:buNone/>
            </a:pPr>
            <a:endParaRPr lang="cs-CZ" altLang="cs-CZ" dirty="0" smtClean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8604448" y="6309320"/>
            <a:ext cx="250328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8804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3178305343"/>
              </p:ext>
            </p:extLst>
          </p:nvPr>
        </p:nvGraphicFramePr>
        <p:xfrm>
          <a:off x="-13388" y="0"/>
          <a:ext cx="9157388" cy="6957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ámeček 3"/>
          <p:cNvSpPr/>
          <p:nvPr/>
        </p:nvSpPr>
        <p:spPr>
          <a:xfrm>
            <a:off x="3347864" y="620688"/>
            <a:ext cx="2448272" cy="100811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3131840" y="2060848"/>
            <a:ext cx="4752528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3419872" y="4293096"/>
            <a:ext cx="2520280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3419872" y="6309320"/>
            <a:ext cx="2520280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2665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834228680"/>
              </p:ext>
            </p:extLst>
          </p:nvPr>
        </p:nvGraphicFramePr>
        <p:xfrm>
          <a:off x="0" y="35994"/>
          <a:ext cx="9144000" cy="68220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ámeček 2"/>
          <p:cNvSpPr/>
          <p:nvPr/>
        </p:nvSpPr>
        <p:spPr>
          <a:xfrm>
            <a:off x="1907704" y="116632"/>
            <a:ext cx="6912768" cy="100811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2123728" y="3789040"/>
            <a:ext cx="6552728" cy="1296144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3419872" y="6021288"/>
            <a:ext cx="1872208" cy="5040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8631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78789357"/>
              </p:ext>
            </p:extLst>
          </p:nvPr>
        </p:nvGraphicFramePr>
        <p:xfrm>
          <a:off x="15724" y="6642"/>
          <a:ext cx="9128276" cy="6851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ámeček 2"/>
          <p:cNvSpPr/>
          <p:nvPr/>
        </p:nvSpPr>
        <p:spPr>
          <a:xfrm>
            <a:off x="3491880" y="764704"/>
            <a:ext cx="1872208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3707904" y="2924944"/>
            <a:ext cx="4896544" cy="43204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1403648" y="4941168"/>
            <a:ext cx="7488832" cy="79208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Tlačítko akce: Domů 5">
            <a:hlinkClick r:id="rId7" action="ppaction://hlinksldjump" highlightClick="1"/>
          </p:cNvPr>
          <p:cNvSpPr/>
          <p:nvPr/>
        </p:nvSpPr>
        <p:spPr>
          <a:xfrm>
            <a:off x="8604448" y="6309320"/>
            <a:ext cx="250328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3423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660992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100" dirty="0">
                <a:solidFill>
                  <a:srgbClr val="0070C0"/>
                </a:solidFill>
                <a:latin typeface="Calibri" panose="020F0502020204030204" pitchFamily="34" charset="0"/>
              </a:rPr>
              <a:t>ČESKÝ ROCK 60. LET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717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1259632" y="1196752"/>
            <a:ext cx="3403808" cy="4572000"/>
          </a:xfrm>
        </p:spPr>
        <p:txBody>
          <a:bodyPr>
            <a:normAutofit/>
          </a:bodyPr>
          <a:lstStyle/>
          <a:p>
            <a:pPr eaLnBrk="1" hangingPunct="1">
              <a:lnSpc>
                <a:spcPct val="130000"/>
              </a:lnSpc>
              <a:spcBef>
                <a:spcPts val="1800"/>
              </a:spcBef>
              <a:buFontTx/>
              <a:buNone/>
            </a:pPr>
            <a:r>
              <a:rPr lang="cs-CZ" altLang="cs-CZ" sz="2400" dirty="0" smtClean="0">
                <a:latin typeface="Calibri" panose="020F0502020204030204" pitchFamily="34" charset="0"/>
              </a:rPr>
              <a:t>MIKI VOLEK</a:t>
            </a:r>
          </a:p>
          <a:p>
            <a:pPr eaLnBrk="1" hangingPunct="1">
              <a:lnSpc>
                <a:spcPct val="130000"/>
              </a:lnSpc>
              <a:spcBef>
                <a:spcPts val="1800"/>
              </a:spcBef>
              <a:buFontTx/>
              <a:buNone/>
            </a:pPr>
            <a:r>
              <a:rPr lang="cs-CZ" altLang="cs-CZ" sz="2400" dirty="0" smtClean="0">
                <a:latin typeface="Calibri" panose="020F0502020204030204" pitchFamily="34" charset="0"/>
              </a:rPr>
              <a:t>PAVEL SEDLÁČEK</a:t>
            </a:r>
          </a:p>
          <a:p>
            <a:pPr eaLnBrk="1" hangingPunct="1">
              <a:lnSpc>
                <a:spcPct val="130000"/>
              </a:lnSpc>
              <a:spcBef>
                <a:spcPts val="1800"/>
              </a:spcBef>
              <a:buFontTx/>
              <a:buNone/>
            </a:pPr>
            <a:r>
              <a:rPr lang="cs-CZ" altLang="cs-CZ" sz="2400" dirty="0" smtClean="0">
                <a:solidFill>
                  <a:srgbClr val="0070C0"/>
                </a:solidFill>
                <a:latin typeface="Calibri" panose="020F0502020204030204" pitchFamily="34" charset="0"/>
              </a:rPr>
              <a:t>PETR NOVÁK</a:t>
            </a:r>
          </a:p>
          <a:p>
            <a:pPr eaLnBrk="1" hangingPunct="1">
              <a:lnSpc>
                <a:spcPct val="130000"/>
              </a:lnSpc>
              <a:spcBef>
                <a:spcPts val="1800"/>
              </a:spcBef>
              <a:buFontTx/>
              <a:buNone/>
            </a:pPr>
            <a:r>
              <a:rPr lang="cs-CZ" altLang="cs-CZ" sz="2400" dirty="0" smtClean="0">
                <a:latin typeface="Calibri" panose="020F0502020204030204" pitchFamily="34" charset="0"/>
              </a:rPr>
              <a:t>VLADIMÍR MIŠÍK</a:t>
            </a:r>
          </a:p>
          <a:p>
            <a:pPr eaLnBrk="1" hangingPunct="1">
              <a:lnSpc>
                <a:spcPct val="130000"/>
              </a:lnSpc>
              <a:spcBef>
                <a:spcPts val="1800"/>
              </a:spcBef>
              <a:buFontTx/>
              <a:buNone/>
            </a:pPr>
            <a:r>
              <a:rPr lang="cs-CZ" altLang="cs-CZ" sz="2400" dirty="0" smtClean="0">
                <a:latin typeface="Calibri" panose="020F0502020204030204" pitchFamily="34" charset="0"/>
              </a:rPr>
              <a:t>YVONNE PŘENOSILOVÁ</a:t>
            </a:r>
          </a:p>
          <a:p>
            <a:pPr eaLnBrk="1" hangingPunct="1">
              <a:lnSpc>
                <a:spcPct val="130000"/>
              </a:lnSpc>
              <a:spcBef>
                <a:spcPts val="1800"/>
              </a:spcBef>
              <a:buFontTx/>
              <a:buNone/>
            </a:pPr>
            <a:r>
              <a:rPr lang="cs-CZ" altLang="cs-CZ" sz="2400" dirty="0" smtClean="0">
                <a:latin typeface="Calibri" panose="020F0502020204030204" pitchFamily="34" charset="0"/>
              </a:rPr>
              <a:t>PAVEL BOBEK</a:t>
            </a:r>
          </a:p>
          <a:p>
            <a:pPr eaLnBrk="1" hangingPunct="1">
              <a:buFontTx/>
              <a:buNone/>
            </a:pPr>
            <a:endParaRPr lang="cs-CZ" altLang="cs-CZ" sz="2400" u="sng" dirty="0" smtClean="0">
              <a:latin typeface="Calibri" panose="020F0502020204030204" pitchFamily="34" charset="0"/>
            </a:endParaRPr>
          </a:p>
        </p:txBody>
      </p:sp>
      <p:sp>
        <p:nvSpPr>
          <p:cNvPr id="7171" name="Rectangle 5"/>
          <p:cNvSpPr>
            <a:spLocks noGrp="1" noChangeArrowheads="1"/>
          </p:cNvSpPr>
          <p:nvPr>
            <p:ph sz="quarter" idx="2"/>
          </p:nvPr>
        </p:nvSpPr>
        <p:spPr>
          <a:xfrm>
            <a:off x="5508104" y="1196752"/>
            <a:ext cx="3174886" cy="4572000"/>
          </a:xfrm>
        </p:spPr>
        <p:txBody>
          <a:bodyPr>
            <a:normAutofit/>
          </a:bodyPr>
          <a:lstStyle/>
          <a:p>
            <a:pPr eaLnBrk="1" hangingPunct="1">
              <a:lnSpc>
                <a:spcPct val="130000"/>
              </a:lnSpc>
              <a:spcBef>
                <a:spcPts val="1800"/>
              </a:spcBef>
              <a:buFontTx/>
              <a:buNone/>
            </a:pPr>
            <a:r>
              <a:rPr lang="cs-CZ" altLang="cs-CZ" sz="2400" dirty="0" smtClean="0">
                <a:solidFill>
                  <a:srgbClr val="0070C0"/>
                </a:solidFill>
                <a:latin typeface="Calibri" panose="020F0502020204030204" pitchFamily="34" charset="0"/>
              </a:rPr>
              <a:t>OLYMPIC</a:t>
            </a:r>
          </a:p>
          <a:p>
            <a:pPr eaLnBrk="1" hangingPunct="1">
              <a:lnSpc>
                <a:spcPct val="130000"/>
              </a:lnSpc>
              <a:spcBef>
                <a:spcPts val="1800"/>
              </a:spcBef>
              <a:buFontTx/>
              <a:buNone/>
            </a:pPr>
            <a:r>
              <a:rPr lang="cs-CZ" altLang="cs-CZ" sz="2400" dirty="0" smtClean="0">
                <a:latin typeface="Calibri" panose="020F0502020204030204" pitchFamily="34" charset="0"/>
              </a:rPr>
              <a:t>MEFISTO</a:t>
            </a:r>
          </a:p>
          <a:p>
            <a:pPr eaLnBrk="1" hangingPunct="1">
              <a:lnSpc>
                <a:spcPct val="130000"/>
              </a:lnSpc>
              <a:spcBef>
                <a:spcPts val="1800"/>
              </a:spcBef>
              <a:buFontTx/>
              <a:buNone/>
            </a:pPr>
            <a:r>
              <a:rPr lang="cs-CZ" altLang="cs-CZ" sz="2400" dirty="0" smtClean="0">
                <a:latin typeface="Calibri" panose="020F0502020204030204" pitchFamily="34" charset="0"/>
              </a:rPr>
              <a:t>FLAMENGO</a:t>
            </a:r>
          </a:p>
          <a:p>
            <a:pPr eaLnBrk="1" hangingPunct="1">
              <a:lnSpc>
                <a:spcPct val="130000"/>
              </a:lnSpc>
              <a:spcBef>
                <a:spcPts val="1800"/>
              </a:spcBef>
              <a:buFontTx/>
              <a:buNone/>
            </a:pPr>
            <a:r>
              <a:rPr lang="cs-CZ" altLang="cs-CZ" sz="2400" dirty="0" smtClean="0">
                <a:latin typeface="Calibri" panose="020F0502020204030204" pitchFamily="34" charset="0"/>
              </a:rPr>
              <a:t>OMEGA</a:t>
            </a:r>
          </a:p>
          <a:p>
            <a:pPr eaLnBrk="1" hangingPunct="1">
              <a:lnSpc>
                <a:spcPct val="130000"/>
              </a:lnSpc>
              <a:spcBef>
                <a:spcPts val="1800"/>
              </a:spcBef>
              <a:buFontTx/>
              <a:buNone/>
            </a:pPr>
            <a:r>
              <a:rPr lang="cs-CZ" altLang="cs-CZ" sz="2400" dirty="0" smtClean="0">
                <a:latin typeface="Calibri" panose="020F0502020204030204" pitchFamily="34" charset="0"/>
              </a:rPr>
              <a:t>PRÚDY</a:t>
            </a:r>
          </a:p>
          <a:p>
            <a:pPr marL="0" indent="0" eaLnBrk="1" hangingPunct="1">
              <a:buNone/>
            </a:pPr>
            <a:endParaRPr lang="cs-CZ" altLang="cs-CZ" sz="2400" dirty="0" smtClean="0">
              <a:latin typeface="Calibri" panose="020F0502020204030204" pitchFamily="34" charset="0"/>
            </a:endParaRPr>
          </a:p>
        </p:txBody>
      </p:sp>
      <p:sp>
        <p:nvSpPr>
          <p:cNvPr id="6" name="Tlačítko akce: Domů 5">
            <a:hlinkClick r:id="rId2" action="ppaction://hlinksldjump" highlightClick="1"/>
          </p:cNvPr>
          <p:cNvSpPr/>
          <p:nvPr/>
        </p:nvSpPr>
        <p:spPr>
          <a:xfrm>
            <a:off x="8604448" y="6309320"/>
            <a:ext cx="250328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4453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pPr algn="ctr"/>
            <a:r>
              <a:rPr lang="cs-CZ" sz="2800" dirty="0" smtClean="0">
                <a:latin typeface="Calibri" panose="020F0502020204030204" pitchFamily="34" charset="0"/>
              </a:rPr>
              <a:t> </a:t>
            </a:r>
            <a:r>
              <a:rPr lang="cs-CZ" sz="28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itchFamily="34" charset="0"/>
              </a:rPr>
              <a:t>ČESKÝ ROCK   </a:t>
            </a:r>
            <a:r>
              <a:rPr lang="cs-CZ" sz="2800" dirty="0" smtClean="0">
                <a:latin typeface="Calibri" panose="020F0502020204030204" pitchFamily="34" charset="0"/>
              </a:rPr>
              <a:t>zpíváme a hrajeme</a:t>
            </a:r>
            <a:endParaRPr lang="cs-CZ" sz="2800" dirty="0">
              <a:latin typeface="Calibri" panose="020F050202020403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8229600" cy="594928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anose="020F0502020204030204" pitchFamily="34" charset="0"/>
                <a:hlinkClick r:id="rId2"/>
              </a:rPr>
              <a:t>Želva</a:t>
            </a:r>
            <a:r>
              <a:rPr lang="cs-CZ" sz="2400" dirty="0" smtClean="0">
                <a:latin typeface="Calibri" panose="020F0502020204030204" pitchFamily="34" charset="0"/>
              </a:rPr>
              <a:t>					</a:t>
            </a:r>
            <a:r>
              <a:rPr lang="cs-CZ" sz="2400" dirty="0" err="1" smtClean="0">
                <a:latin typeface="Calibri" panose="020F0502020204030204" pitchFamily="34" charset="0"/>
              </a:rPr>
              <a:t>Olympic</a:t>
            </a:r>
            <a:r>
              <a:rPr lang="cs-CZ" sz="2400" dirty="0" smtClean="0">
                <a:latin typeface="Calibri" panose="020F0502020204030204" pitchFamily="34" charset="0"/>
              </a:rPr>
              <a:t>	</a:t>
            </a:r>
          </a:p>
          <a:p>
            <a:pPr>
              <a:lnSpc>
                <a:spcPct val="150000"/>
              </a:lnSpc>
            </a:pPr>
            <a:r>
              <a:rPr lang="pl-PL" sz="2400" dirty="0" smtClean="0">
                <a:latin typeface="Calibri" panose="020F0502020204030204" pitchFamily="34" charset="0"/>
                <a:hlinkClick r:id="rId3"/>
              </a:rPr>
              <a:t>Já budu chodit po špičkách</a:t>
            </a:r>
            <a:r>
              <a:rPr lang="pl-PL" sz="2400" dirty="0" smtClean="0">
                <a:latin typeface="Calibri" panose="020F0502020204030204" pitchFamily="34" charset="0"/>
              </a:rPr>
              <a:t>                           Petr Novák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anose="020F0502020204030204" pitchFamily="34" charset="0"/>
                <a:hlinkClick r:id="rId4"/>
              </a:rPr>
              <a:t>Holubí dům</a:t>
            </a:r>
            <a:r>
              <a:rPr lang="cs-CZ" sz="2400" dirty="0" smtClean="0">
                <a:latin typeface="Calibri" panose="020F0502020204030204" pitchFamily="34" charset="0"/>
              </a:rPr>
              <a:t>                                                      Jiří </a:t>
            </a:r>
            <a:r>
              <a:rPr lang="cs-CZ" sz="2400" dirty="0" err="1" smtClean="0">
                <a:latin typeface="Calibri" panose="020F0502020204030204" pitchFamily="34" charset="0"/>
              </a:rPr>
              <a:t>Schelinger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anose="020F0502020204030204" pitchFamily="34" charset="0"/>
                <a:hlinkClick r:id="rId5"/>
              </a:rPr>
              <a:t>Povídej</a:t>
            </a:r>
            <a:r>
              <a:rPr lang="cs-CZ" sz="2400" dirty="0" smtClean="0">
                <a:latin typeface="Calibri" panose="020F0502020204030204" pitchFamily="34" charset="0"/>
              </a:rPr>
              <a:t>                                                              Petr Novák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cs-CZ" sz="2400" dirty="0" err="1" smtClean="0">
                <a:latin typeface="Calibri" panose="020F0502020204030204" pitchFamily="34" charset="0"/>
                <a:hlinkClick r:id="rId6"/>
              </a:rPr>
              <a:t>Bonsoir</a:t>
            </a:r>
            <a:r>
              <a:rPr lang="cs-CZ" sz="2400" dirty="0" smtClean="0">
                <a:latin typeface="Calibri" panose="020F0502020204030204" pitchFamily="34" charset="0"/>
                <a:hlinkClick r:id="rId6"/>
              </a:rPr>
              <a:t> </a:t>
            </a:r>
            <a:r>
              <a:rPr lang="cs-CZ" sz="2400" dirty="0" err="1" smtClean="0">
                <a:latin typeface="Calibri" panose="020F0502020204030204" pitchFamily="34" charset="0"/>
                <a:hlinkClick r:id="rId6"/>
              </a:rPr>
              <a:t>Mademoiselle</a:t>
            </a:r>
            <a:r>
              <a:rPr lang="cs-CZ" sz="2400" dirty="0" smtClean="0">
                <a:latin typeface="Calibri" panose="020F0502020204030204" pitchFamily="34" charset="0"/>
                <a:hlinkClick r:id="rId6"/>
              </a:rPr>
              <a:t> Paris</a:t>
            </a:r>
            <a:r>
              <a:rPr lang="cs-CZ" sz="2400" dirty="0" smtClean="0">
                <a:latin typeface="Calibri" panose="020F0502020204030204" pitchFamily="34" charset="0"/>
              </a:rPr>
              <a:t>                         </a:t>
            </a:r>
            <a:r>
              <a:rPr lang="cs-CZ" sz="2400" dirty="0" err="1" smtClean="0">
                <a:latin typeface="Calibri" panose="020F0502020204030204" pitchFamily="34" charset="0"/>
              </a:rPr>
              <a:t>Olympic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cs-CZ" sz="2400" dirty="0" smtClean="0">
                <a:latin typeface="Calibri" panose="020F0502020204030204" pitchFamily="34" charset="0"/>
                <a:hlinkClick r:id="rId7"/>
              </a:rPr>
              <a:t>Tu </a:t>
            </a:r>
            <a:r>
              <a:rPr lang="cs-CZ" sz="2400" dirty="0" err="1" smtClean="0">
                <a:latin typeface="Calibri" panose="020F0502020204030204" pitchFamily="34" charset="0"/>
                <a:hlinkClick r:id="rId7"/>
              </a:rPr>
              <a:t>kytáru</a:t>
            </a:r>
            <a:r>
              <a:rPr lang="cs-CZ" sz="2400" dirty="0" smtClean="0">
                <a:latin typeface="Calibri" panose="020F0502020204030204" pitchFamily="34" charset="0"/>
                <a:hlinkClick r:id="rId7"/>
              </a:rPr>
              <a:t> jsem koupil kvůli tobě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cs-CZ" sz="2400" dirty="0" smtClean="0">
                <a:latin typeface="Calibri" panose="020F0502020204030204" pitchFamily="34" charset="0"/>
                <a:hlinkClick r:id="rId8"/>
              </a:rPr>
              <a:t>Sluneční hrob</a:t>
            </a:r>
            <a:r>
              <a:rPr lang="cs-CZ" sz="2400" dirty="0" smtClean="0">
                <a:latin typeface="Calibri" panose="020F0502020204030204" pitchFamily="34" charset="0"/>
              </a:rPr>
              <a:t>                                                  Mišík a Blue </a:t>
            </a:r>
            <a:r>
              <a:rPr lang="cs-CZ" sz="2400" dirty="0" err="1" smtClean="0">
                <a:latin typeface="Calibri" panose="020F0502020204030204" pitchFamily="34" charset="0"/>
              </a:rPr>
              <a:t>Effect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cs-CZ" sz="2400" dirty="0" smtClean="0">
                <a:latin typeface="Calibri" panose="020F0502020204030204" pitchFamily="34" charset="0"/>
                <a:hlinkClick r:id="rId9"/>
              </a:rPr>
              <a:t>Trezor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cs-CZ" sz="2400" dirty="0" smtClean="0">
                <a:latin typeface="Calibri" panose="020F0502020204030204" pitchFamily="34" charset="0"/>
                <a:hlinkClick r:id="rId10"/>
              </a:rPr>
              <a:t>Dívka s perlami ve vlasech</a:t>
            </a:r>
            <a:r>
              <a:rPr lang="cs-CZ" sz="2400" dirty="0" smtClean="0">
                <a:latin typeface="Calibri" panose="020F0502020204030204" pitchFamily="34" charset="0"/>
              </a:rPr>
              <a:t>                            Omega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4" name="Tlačítko akce: Domů 3">
            <a:hlinkClick r:id="rId11" action="ppaction://hlinksldjump" highlightClick="1"/>
          </p:cNvPr>
          <p:cNvSpPr/>
          <p:nvPr/>
        </p:nvSpPr>
        <p:spPr>
          <a:xfrm>
            <a:off x="8604448" y="6309320"/>
            <a:ext cx="250328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0681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993" y="21629"/>
            <a:ext cx="8229600" cy="648072"/>
          </a:xfrm>
        </p:spPr>
        <p:txBody>
          <a:bodyPr>
            <a:noAutofit/>
          </a:bodyPr>
          <a:lstStyle/>
          <a:p>
            <a:pPr algn="ctr"/>
            <a:r>
              <a:rPr lang="cs-CZ" sz="2800" dirty="0">
                <a:solidFill>
                  <a:schemeClr val="tx2">
                    <a:lumMod val="75000"/>
                    <a:lumOff val="25000"/>
                  </a:schemeClr>
                </a:solidFill>
                <a:latin typeface="Calibri" pitchFamily="34" charset="0"/>
              </a:rPr>
              <a:t>ČESKÝ ROCK 60. </a:t>
            </a:r>
            <a:r>
              <a:rPr lang="cs-CZ" sz="28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Calibri" pitchFamily="34" charset="0"/>
              </a:rPr>
              <a:t>LET</a:t>
            </a:r>
            <a:r>
              <a:rPr lang="cs-CZ" sz="2800" dirty="0">
                <a:latin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</a:rPr>
              <a:t> 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poslech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12" y="548680"/>
            <a:ext cx="8229600" cy="705678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</a:rPr>
              <a:t>Mefisto: </a:t>
            </a:r>
            <a:r>
              <a:rPr lang="cs-CZ" sz="2400" dirty="0" smtClean="0">
                <a:latin typeface="Calibri" pitchFamily="34" charset="0"/>
                <a:hlinkClick r:id="rId2"/>
              </a:rPr>
              <a:t>Návrat </a:t>
            </a:r>
            <a:r>
              <a:rPr lang="cs-CZ" sz="2400" dirty="0" err="1" smtClean="0">
                <a:latin typeface="Calibri" pitchFamily="34" charset="0"/>
                <a:hlinkClick r:id="rId2"/>
              </a:rPr>
              <a:t>Gemini</a:t>
            </a:r>
            <a:r>
              <a:rPr lang="cs-CZ" sz="2400" dirty="0" smtClean="0">
                <a:latin typeface="Calibri" pitchFamily="34" charset="0"/>
              </a:rPr>
              <a:t>		        </a:t>
            </a:r>
            <a:r>
              <a:rPr lang="cs-CZ" sz="2000" dirty="0" smtClean="0">
                <a:latin typeface="Calibri" pitchFamily="34" charset="0"/>
              </a:rPr>
              <a:t>Karel Svoboda, Zdeněk Rytíř</a:t>
            </a:r>
            <a:endParaRPr lang="cs-CZ" sz="24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</a:rPr>
              <a:t>Flamengo: </a:t>
            </a:r>
            <a:r>
              <a:rPr lang="cs-CZ" sz="2400" dirty="0" smtClean="0">
                <a:latin typeface="Calibri" pitchFamily="34" charset="0"/>
                <a:hlinkClick r:id="rId3"/>
              </a:rPr>
              <a:t>Stále dál</a:t>
            </a:r>
            <a:r>
              <a:rPr lang="cs-CZ" sz="2400" dirty="0" smtClean="0">
                <a:latin typeface="Calibri" pitchFamily="34" charset="0"/>
              </a:rPr>
              <a:t>, Kuře v hodinkách	</a:t>
            </a:r>
            <a:r>
              <a:rPr lang="cs-CZ" sz="2000" dirty="0" smtClean="0">
                <a:latin typeface="Calibri" pitchFamily="34" charset="0"/>
              </a:rPr>
              <a:t>          Vladimír Mišík</a:t>
            </a:r>
            <a:endParaRPr lang="cs-CZ" sz="24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latin typeface="Calibri" pitchFamily="34" charset="0"/>
              </a:rPr>
              <a:t>Prúdy</a:t>
            </a:r>
            <a:r>
              <a:rPr lang="cs-CZ" sz="2400" dirty="0" smtClean="0">
                <a:latin typeface="Calibri" pitchFamily="34" charset="0"/>
              </a:rPr>
              <a:t>: </a:t>
            </a:r>
            <a:r>
              <a:rPr lang="cs-CZ" sz="2400" dirty="0" err="1" smtClean="0">
                <a:latin typeface="Calibri" pitchFamily="34" charset="0"/>
                <a:hlinkClick r:id="rId4"/>
              </a:rPr>
              <a:t>Medulienka</a:t>
            </a:r>
            <a:r>
              <a:rPr lang="cs-CZ" sz="2400" dirty="0" smtClean="0">
                <a:latin typeface="Calibri" pitchFamily="34" charset="0"/>
              </a:rPr>
              <a:t>				        </a:t>
            </a:r>
            <a:r>
              <a:rPr lang="cs-CZ" sz="2000" dirty="0" smtClean="0">
                <a:latin typeface="Calibri" pitchFamily="34" charset="0"/>
              </a:rPr>
              <a:t>Pavol </a:t>
            </a:r>
            <a:r>
              <a:rPr lang="cs-CZ" sz="2000" dirty="0" err="1" smtClean="0">
                <a:latin typeface="Calibri" pitchFamily="34" charset="0"/>
              </a:rPr>
              <a:t>Hammel</a:t>
            </a:r>
            <a:endParaRPr lang="cs-CZ" sz="20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</a:rPr>
              <a:t>Vladimír </a:t>
            </a:r>
            <a:r>
              <a:rPr lang="cs-CZ" sz="2400" dirty="0" err="1" smtClean="0">
                <a:latin typeface="Calibri" pitchFamily="34" charset="0"/>
              </a:rPr>
              <a:t>Mišík</a:t>
            </a:r>
            <a:r>
              <a:rPr lang="cs-CZ" sz="2400" dirty="0" smtClean="0">
                <a:latin typeface="Calibri" pitchFamily="34" charset="0"/>
              </a:rPr>
              <a:t> a </a:t>
            </a:r>
            <a:r>
              <a:rPr lang="cs-CZ" sz="2400" dirty="0" err="1" smtClean="0">
                <a:latin typeface="Calibri" pitchFamily="34" charset="0"/>
              </a:rPr>
              <a:t>Etc</a:t>
            </a:r>
            <a:r>
              <a:rPr lang="cs-CZ" sz="2400" dirty="0" smtClean="0">
                <a:latin typeface="Calibri" pitchFamily="34" charset="0"/>
              </a:rPr>
              <a:t>…: </a:t>
            </a:r>
            <a:r>
              <a:rPr lang="cs-CZ" sz="2400" dirty="0" smtClean="0">
                <a:latin typeface="Calibri" pitchFamily="34" charset="0"/>
                <a:hlinkClick r:id="rId5"/>
              </a:rPr>
              <a:t>Variace na renesanční téma</a:t>
            </a:r>
            <a:endParaRPr lang="cs-CZ" sz="24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</a:rPr>
              <a:t>Omega: </a:t>
            </a:r>
            <a:r>
              <a:rPr lang="cs-CZ" sz="2400" dirty="0" smtClean="0">
                <a:latin typeface="Calibri" pitchFamily="34" charset="0"/>
                <a:hlinkClick r:id="rId6"/>
              </a:rPr>
              <a:t>Dívky s perlami ve vlasech</a:t>
            </a:r>
            <a:r>
              <a:rPr lang="cs-CZ" sz="2400" dirty="0" smtClean="0">
                <a:latin typeface="Calibri" pitchFamily="34" charset="0"/>
              </a:rPr>
              <a:t>	                     </a:t>
            </a:r>
            <a:r>
              <a:rPr lang="cs-CZ" sz="2000" dirty="0" smtClean="0">
                <a:latin typeface="Calibri" pitchFamily="34" charset="0"/>
              </a:rPr>
              <a:t>maďarská skupina</a:t>
            </a: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latin typeface="Calibri" pitchFamily="34" charset="0"/>
              </a:rPr>
              <a:t>Olympic</a:t>
            </a:r>
            <a:r>
              <a:rPr lang="cs-CZ" sz="2400" dirty="0" smtClean="0">
                <a:latin typeface="Calibri" pitchFamily="34" charset="0"/>
              </a:rPr>
              <a:t>: </a:t>
            </a:r>
            <a:r>
              <a:rPr lang="cs-CZ" sz="2400" dirty="0" smtClean="0">
                <a:latin typeface="Calibri" pitchFamily="34" charset="0"/>
                <a:hlinkClick r:id="rId7"/>
              </a:rPr>
              <a:t>Strom, Prázdniny na Zemi</a:t>
            </a:r>
            <a:endParaRPr lang="cs-CZ" sz="24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latin typeface="Calibri" pitchFamily="34" charset="0"/>
              </a:rPr>
              <a:t>Olympic</a:t>
            </a:r>
            <a:r>
              <a:rPr lang="cs-CZ" sz="2400" dirty="0" smtClean="0">
                <a:latin typeface="Calibri" pitchFamily="34" charset="0"/>
              </a:rPr>
              <a:t>: </a:t>
            </a:r>
            <a:r>
              <a:rPr lang="cs-CZ" sz="2400" dirty="0" smtClean="0">
                <a:latin typeface="Calibri" pitchFamily="34" charset="0"/>
                <a:hlinkClick r:id="rId8"/>
              </a:rPr>
              <a:t>Ulice</a:t>
            </a:r>
            <a:endParaRPr lang="cs-CZ" sz="24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latin typeface="Calibri" pitchFamily="34" charset="0"/>
              </a:rPr>
              <a:t>Olympic</a:t>
            </a:r>
            <a:r>
              <a:rPr lang="cs-CZ" sz="2400" dirty="0" smtClean="0">
                <a:latin typeface="Calibri" pitchFamily="34" charset="0"/>
              </a:rPr>
              <a:t>:</a:t>
            </a:r>
            <a:r>
              <a:rPr lang="cs-CZ" sz="2400" dirty="0" smtClean="0">
                <a:latin typeface="Calibri" pitchFamily="34" charset="0"/>
                <a:hlinkClick r:id="rId9"/>
              </a:rPr>
              <a:t> Želva</a:t>
            </a:r>
            <a:endParaRPr lang="cs-CZ" sz="24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</a:rPr>
              <a:t>Petr Novák: </a:t>
            </a:r>
            <a:r>
              <a:rPr lang="cs-CZ" sz="2400" dirty="0" smtClean="0">
                <a:latin typeface="Calibri" pitchFamily="34" charset="0"/>
                <a:hlinkClick r:id="rId10"/>
              </a:rPr>
              <a:t>Já budu chodit po špičkách</a:t>
            </a:r>
            <a:endParaRPr lang="cs-CZ" sz="24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err="1" smtClean="0">
                <a:latin typeface="Calibri" pitchFamily="34" charset="0"/>
              </a:rPr>
              <a:t>Yvonne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dirty="0" err="1" smtClean="0">
                <a:latin typeface="Calibri" pitchFamily="34" charset="0"/>
              </a:rPr>
              <a:t>Přenosilová</a:t>
            </a:r>
            <a:r>
              <a:rPr lang="cs-CZ" sz="2400" dirty="0" smtClean="0">
                <a:latin typeface="Calibri" pitchFamily="34" charset="0"/>
              </a:rPr>
              <a:t>:  </a:t>
            </a:r>
            <a:r>
              <a:rPr lang="cs-CZ" sz="2400" dirty="0" smtClean="0">
                <a:latin typeface="Calibri" pitchFamily="34" charset="0"/>
                <a:hlinkClick r:id="rId11"/>
              </a:rPr>
              <a:t>Boty proti lásce</a:t>
            </a:r>
            <a:endParaRPr lang="cs-CZ" sz="2400" dirty="0" smtClean="0">
              <a:latin typeface="Calibri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</a:rPr>
              <a:t>                               </a:t>
            </a:r>
          </a:p>
          <a:p>
            <a:endParaRPr lang="cs-CZ" dirty="0" smtClean="0">
              <a:latin typeface="Calibri" pitchFamily="34" charset="0"/>
            </a:endParaRPr>
          </a:p>
          <a:p>
            <a:endParaRPr lang="cs-CZ" sz="1200" dirty="0">
              <a:latin typeface="Calibri" pitchFamily="34" charset="0"/>
            </a:endParaRPr>
          </a:p>
        </p:txBody>
      </p:sp>
      <p:sp>
        <p:nvSpPr>
          <p:cNvPr id="4" name="Tlačítko akce: Domů 3">
            <a:hlinkClick r:id="rId12" action="ppaction://hlinksldjump" highlightClick="1"/>
          </p:cNvPr>
          <p:cNvSpPr/>
          <p:nvPr/>
        </p:nvSpPr>
        <p:spPr>
          <a:xfrm>
            <a:off x="8604448" y="6309320"/>
            <a:ext cx="250328" cy="21602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476672"/>
            <a:ext cx="7772400" cy="4572000"/>
          </a:xfrm>
        </p:spPr>
        <p:txBody>
          <a:bodyPr/>
          <a:lstStyle/>
          <a:p>
            <a:r>
              <a:rPr lang="cs-CZ" sz="1200" dirty="0">
                <a:latin typeface="Calibri" panose="020F0502020204030204" pitchFamily="34" charset="0"/>
              </a:rPr>
              <a:t>Použité hypertextové odkazy jsou platné ke dni vytvoření díla.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7341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Vlastní 12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3885AD"/>
      </a:hlink>
      <a:folHlink>
        <a:srgbClr val="809DB3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astní 12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3885A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1220</TotalTime>
  <Words>1025</Words>
  <Application>Microsoft Office PowerPoint</Application>
  <PresentationFormat>Předvádění na obrazovce (4:3)</PresentationFormat>
  <Paragraphs>223</Paragraphs>
  <Slides>23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Jmění</vt:lpstr>
      <vt:lpstr>Snímek 1</vt:lpstr>
      <vt:lpstr>Snímek 2</vt:lpstr>
      <vt:lpstr>ROCK 60. LET. KYTAROVÝ ROCK. </vt:lpstr>
      <vt:lpstr>  úkol č. 1 :  BESEDA  Dvě skupiny studentů porovnávají za pomocí otázek kladených moderátorem možnosti vážné a populární hudby. </vt:lpstr>
      <vt:lpstr>úkol č. 2:   PREZENTACE   vytvořené studenty  </vt:lpstr>
      <vt:lpstr>ROCK 60.LET</vt:lpstr>
      <vt:lpstr>PODŽÁNRY</vt:lpstr>
      <vt:lpstr>ROCK 60.LET   poslech </vt:lpstr>
      <vt:lpstr>ROCK 60. LET   zpíváme a hrajeme</vt:lpstr>
      <vt:lpstr>ROCK 60. LET   test</vt:lpstr>
      <vt:lpstr>Snímek 11</vt:lpstr>
      <vt:lpstr>Snímek 12</vt:lpstr>
      <vt:lpstr>Snímek 13</vt:lpstr>
      <vt:lpstr>ROCK 60. LET   poslech </vt:lpstr>
      <vt:lpstr>KYTAROVÝ ROCK 60. LET </vt:lpstr>
      <vt:lpstr>KYTAROVÝ ROCK 60. LET, ČESKÝ ROCK 60. LET   test</vt:lpstr>
      <vt:lpstr>Snímek 17</vt:lpstr>
      <vt:lpstr>Snímek 18</vt:lpstr>
      <vt:lpstr>Snímek 19</vt:lpstr>
      <vt:lpstr>ČESKÝ ROCK 60. LET </vt:lpstr>
      <vt:lpstr> ČESKÝ ROCK   zpíváme a hrajeme</vt:lpstr>
      <vt:lpstr>ČESKÝ ROCK 60. LET   poslech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NONART</dc:title>
  <dc:creator>bu</dc:creator>
  <cp:lastModifiedBy>Dum</cp:lastModifiedBy>
  <cp:revision>124</cp:revision>
  <dcterms:created xsi:type="dcterms:W3CDTF">2013-03-13T09:10:28Z</dcterms:created>
  <dcterms:modified xsi:type="dcterms:W3CDTF">2014-02-25T10:20:56Z</dcterms:modified>
</cp:coreProperties>
</file>