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BC39E3-1001-4795-B035-DD6D7B785CF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D25FC15-270F-4F8A-9DA2-01527BFDEE7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circl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</a:t>
            </a:r>
            <a:r>
              <a:rPr lang="cs-CZ" smtClean="0"/>
              <a:t>: </a:t>
            </a:r>
            <a:r>
              <a:rPr lang="cs-CZ" smtClean="0"/>
              <a:t>VY_32_INOVACE_2B_13_Středomoří </a:t>
            </a:r>
            <a:r>
              <a:rPr lang="cs-CZ" dirty="0" smtClean="0"/>
              <a:t>v období dějin staroorientálních států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Dějepis na 2. stupni ŽŠ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57233"/>
            <a:ext cx="7772400" cy="1928825"/>
          </a:xfrm>
          <a:noFill/>
        </p:spPr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Středomoří v období staroorientálních států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Anotace: Prezentace je určena jako podklad pro výkladovou část hodiny, ve které se žáci seznámí s historií a kulturou prvních států v oblasti Středomoří a Blízkého východu v období dějin staroorientálních států. Učitel tuto prezentaci doplňuje svým výkladem a prací s učebnicí. Následují </a:t>
            </a:r>
            <a:r>
              <a:rPr lang="cs-CZ" noProof="1" smtClean="0"/>
              <a:t>slidy </a:t>
            </a:r>
            <a:r>
              <a:rPr lang="cs-CZ" dirty="0" smtClean="0"/>
              <a:t>se shrnujícími otázkami, které žáci sami vypracují do sešitu jako zápis z této hodiny. Na závěr prezentace jsou uvedeny správné odpovědi, dle kterých si žáci sami mohou zkontrolovat správnost svých odpovědí. Vzhledem k rozsahu a náročnosti učiva je prezentace určena na celou vyučovací hodinu.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Východní Středomoří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Rozšířila se sem znalost zemědělství z Blízkého východu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Teplé klima, dostatek vláhy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Bohatá naleziště cínu a mědi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Vznikly samostatné státy </a:t>
            </a:r>
            <a:endParaRPr lang="cs-CZ" dirty="0"/>
          </a:p>
        </p:txBody>
      </p:sp>
      <p:pic>
        <p:nvPicPr>
          <p:cNvPr id="1026" name="Picture 2" descr="C:\Documents and Settings\Monika Jáglová\Dokumenty\Moje naskenované obrázky\2011-12 (XII)\skenovat00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 l="2133"/>
          <a:stretch>
            <a:fillRect/>
          </a:stretch>
        </p:blipFill>
        <p:spPr bwMode="auto">
          <a:xfrm>
            <a:off x="4429124" y="2071678"/>
            <a:ext cx="4576510" cy="3143272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Kréta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První evropská vzdělanost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Palácové </a:t>
            </a:r>
            <a:r>
              <a:rPr lang="cs-CZ" noProof="1" smtClean="0"/>
              <a:t>hospodářství-Knóssos</a:t>
            </a:r>
          </a:p>
          <a:p>
            <a:pPr>
              <a:buFont typeface="Wingdings" pitchFamily="2" charset="2"/>
              <a:buChar char="v"/>
            </a:pPr>
            <a:r>
              <a:rPr lang="cs-CZ" noProof="1" smtClean="0"/>
              <a:t>Labyrint- Mínotauros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Jazyk nerozluštěn </a:t>
            </a:r>
          </a:p>
          <a:p>
            <a:endParaRPr lang="cs-CZ" dirty="0"/>
          </a:p>
        </p:txBody>
      </p:sp>
      <p:pic>
        <p:nvPicPr>
          <p:cNvPr id="2050" name="Picture 2" descr="C:\Documents and Settings\Monika Jáglová\Dokumenty\Moje naskenované obrázky\2011-12 (XII)\skenovat00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769"/>
          <a:stretch>
            <a:fillRect/>
          </a:stretch>
        </p:blipFill>
        <p:spPr bwMode="auto">
          <a:xfrm>
            <a:off x="4714876" y="285728"/>
            <a:ext cx="3967162" cy="2500330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3143248"/>
            <a:ext cx="3732621" cy="2443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4143380"/>
            <a:ext cx="1666872" cy="2477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Chetitská říše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 Malé Asii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Obchodní styky s Mezopotámií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Klínové písmo – rozluštil ho český vědec Bedřich Hrozný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Hlavní město Chattušaši</a:t>
            </a:r>
          </a:p>
          <a:p>
            <a:endParaRPr lang="cs-CZ" dirty="0"/>
          </a:p>
        </p:txBody>
      </p:sp>
      <p:pic>
        <p:nvPicPr>
          <p:cNvPr id="3074" name="Picture 2" descr="C:\Documents and Settings\Monika Jáglová\Dokumenty\Moje naskenované obrázky\2011-12 (XII)\skenovat00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769"/>
          <a:stretch>
            <a:fillRect/>
          </a:stretch>
        </p:blipFill>
        <p:spPr bwMode="auto">
          <a:xfrm>
            <a:off x="4643438" y="714356"/>
            <a:ext cx="3967162" cy="2357454"/>
          </a:xfrm>
          <a:prstGeom prst="rect">
            <a:avLst/>
          </a:prstGeom>
          <a:noFill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3786190"/>
            <a:ext cx="20955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3500438"/>
            <a:ext cx="20955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Foinikie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Východní pobřeží Středomoří /Libanon/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Vynikající mořeplavci a obchodníci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Městské státy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Zakládají obchodní stanice po celém Středomoří /Kartágo/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První hláskové písmo- 24 znaků</a:t>
            </a:r>
            <a:endParaRPr lang="cs-CZ" dirty="0"/>
          </a:p>
        </p:txBody>
      </p:sp>
      <p:pic>
        <p:nvPicPr>
          <p:cNvPr id="4098" name="Picture 2" descr="C:\Documents and Settings\Monika Jáglová\Dokumenty\Moje naskenované obrázky\2011-12 (XII)\skenovat00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492"/>
          <a:stretch>
            <a:fillRect/>
          </a:stretch>
        </p:blipFill>
        <p:spPr bwMode="auto">
          <a:xfrm>
            <a:off x="4286248" y="571480"/>
            <a:ext cx="4716363" cy="2496953"/>
          </a:xfrm>
          <a:prstGeom prst="rect">
            <a:avLst/>
          </a:prstGeom>
          <a:noFill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3357562"/>
            <a:ext cx="3485382" cy="2328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bg2">
                    <a:lumMod val="50000"/>
                  </a:schemeClr>
                </a:solidFill>
              </a:rPr>
              <a:t>Palestina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Na jih od Foinikie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Národ Židů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Boje s Egyptem a Asýrií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Bible – posvátná kniha židovského i křesťanského náboženství, pramen k dějinám Židů</a:t>
            </a:r>
            <a:endParaRPr lang="cs-CZ" dirty="0"/>
          </a:p>
        </p:txBody>
      </p:sp>
      <p:pic>
        <p:nvPicPr>
          <p:cNvPr id="5122" name="Picture 2" descr="C:\Documents and Settings\Monika Jáglová\Dokumenty\Moje naskenované obrázky\2011-12 (XII)\skenovat00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769"/>
          <a:stretch>
            <a:fillRect/>
          </a:stretch>
        </p:blipFill>
        <p:spPr bwMode="auto">
          <a:xfrm>
            <a:off x="4572000" y="428604"/>
            <a:ext cx="3967162" cy="2286016"/>
          </a:xfrm>
          <a:prstGeom prst="rect">
            <a:avLst/>
          </a:prstGeom>
          <a:noFill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3286124"/>
            <a:ext cx="3143257" cy="3143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1">
                    <a:lumMod val="50000"/>
                  </a:schemeClr>
                </a:solidFill>
              </a:rPr>
              <a:t>Shrnující otázky: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dirty="0" smtClean="0"/>
              <a:t>1/ Kde ve Středomoří vznikla první evropská vzdělanost?</a:t>
            </a:r>
          </a:p>
          <a:p>
            <a:pPr>
              <a:buNone/>
            </a:pPr>
            <a:r>
              <a:rPr lang="cs-CZ" dirty="0" smtClean="0"/>
              <a:t>2/ Který český vědec rozluštil chetitské písmo?</a:t>
            </a:r>
          </a:p>
          <a:p>
            <a:pPr>
              <a:buNone/>
            </a:pPr>
            <a:r>
              <a:rPr lang="cs-CZ" dirty="0" smtClean="0"/>
              <a:t>3/ Jaká pověst se vztahuje k paláci v Knóssu?</a:t>
            </a:r>
          </a:p>
          <a:p>
            <a:pPr>
              <a:buNone/>
            </a:pPr>
            <a:r>
              <a:rPr lang="cs-CZ" dirty="0" smtClean="0"/>
              <a:t>4/ V čem vynikali Foiničané?</a:t>
            </a:r>
          </a:p>
          <a:p>
            <a:pPr>
              <a:buNone/>
            </a:pPr>
            <a:r>
              <a:rPr lang="cs-CZ" dirty="0" smtClean="0"/>
              <a:t>5/ Jaké písmo vytvořili Foiničané?</a:t>
            </a:r>
          </a:p>
          <a:p>
            <a:pPr>
              <a:buNone/>
            </a:pPr>
            <a:r>
              <a:rPr lang="cs-CZ" dirty="0" smtClean="0"/>
              <a:t>6/ Který národ vytvořil stát v Palestině?</a:t>
            </a:r>
          </a:p>
          <a:p>
            <a:pPr>
              <a:buNone/>
            </a:pPr>
            <a:r>
              <a:rPr lang="cs-CZ" dirty="0" smtClean="0"/>
              <a:t>7/ Jak se jmenuje posvátná kniha Židů i křesťanů?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1">
                    <a:lumMod val="50000"/>
                  </a:schemeClr>
                </a:solidFill>
              </a:rPr>
              <a:t>Správné odpovědi: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1/ První evropská vzdělanost vznikla na Krétě.</a:t>
            </a:r>
          </a:p>
          <a:p>
            <a:pPr>
              <a:buNone/>
            </a:pPr>
            <a:r>
              <a:rPr lang="cs-CZ" dirty="0" smtClean="0"/>
              <a:t>2/ K paláci v Knóssu se vztahuje pověst o labyrintu a Mínotaurovi.</a:t>
            </a:r>
          </a:p>
          <a:p>
            <a:pPr>
              <a:buNone/>
            </a:pPr>
            <a:r>
              <a:rPr lang="cs-CZ" dirty="0" smtClean="0"/>
              <a:t>3/ Chetitské písmo rozluštil Bedřich Hrozný.</a:t>
            </a:r>
          </a:p>
          <a:p>
            <a:pPr>
              <a:buNone/>
            </a:pPr>
            <a:r>
              <a:rPr lang="cs-CZ" dirty="0" smtClean="0"/>
              <a:t>4/ Foiničané byli vynikající mořeplavci a obchodníci, zakládali obchodní osady po celém Středomoří.</a:t>
            </a:r>
          </a:p>
          <a:p>
            <a:pPr>
              <a:buNone/>
            </a:pPr>
            <a:r>
              <a:rPr lang="cs-CZ" dirty="0" smtClean="0"/>
              <a:t>5/ Foiničané vytvořili první hláskové písmo.</a:t>
            </a:r>
          </a:p>
          <a:p>
            <a:pPr>
              <a:buNone/>
            </a:pPr>
            <a:r>
              <a:rPr lang="cs-CZ" dirty="0" smtClean="0"/>
              <a:t>6/ V Palestině vytvořili stát Židé.</a:t>
            </a:r>
          </a:p>
          <a:p>
            <a:pPr>
              <a:buNone/>
            </a:pPr>
            <a:r>
              <a:rPr lang="cs-CZ" dirty="0" smtClean="0"/>
              <a:t>7/ Posvátná kniha Židů a křesťanů se jmenuje Bible.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Citace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i="1" noProof="1" smtClean="0"/>
              <a:t>Obrázky:Dějepis, Pravěk a starověk pro základní školy</a:t>
            </a:r>
            <a:r>
              <a:rPr lang="cs-CZ" noProof="1" smtClean="0"/>
              <a:t>. P : Práce, 1995. Blízký východ a Středomoří v období dějin staroorientálních států, s. 64.</a:t>
            </a:r>
          </a:p>
          <a:p>
            <a:r>
              <a:rPr lang="cs-CZ" noProof="1" smtClean="0"/>
              <a:t>In </a:t>
            </a:r>
            <a:r>
              <a:rPr lang="cs-CZ" i="1" noProof="1" smtClean="0"/>
              <a:t>Wikipedia : the free encyclopedia</a:t>
            </a:r>
            <a:r>
              <a:rPr lang="cs-CZ" noProof="1" smtClean="0"/>
              <a:t> [online]. St. Petersburg (Florida) : Wikipedia Foundation, [cit. 2011-12-19]. Dostupné z WWW: &lt;Kréta&gt;.</a:t>
            </a:r>
          </a:p>
          <a:p>
            <a:r>
              <a:rPr lang="cs-CZ" noProof="1" smtClean="0"/>
              <a:t> In </a:t>
            </a:r>
            <a:r>
              <a:rPr lang="cs-CZ" i="1" noProof="1" smtClean="0"/>
              <a:t>Wikipedia : the free encyclopedia</a:t>
            </a:r>
            <a:r>
              <a:rPr lang="cs-CZ" noProof="1" smtClean="0"/>
              <a:t> [online]. St. Petersburg (Florida) : Wikipedia Foundation, [cit. 2011-12-19]. Dostupné z WWW: &lt;Knóssos&gt;.</a:t>
            </a:r>
          </a:p>
          <a:p>
            <a:r>
              <a:rPr lang="cs-CZ" noProof="1" smtClean="0"/>
              <a:t>Chetitsk%C3%A1 %C5%99%C3%AD%C5%A1e. In </a:t>
            </a:r>
            <a:r>
              <a:rPr lang="cs-CZ" i="1" noProof="1" smtClean="0"/>
              <a:t>Wikipedia : the free encyclopedia</a:t>
            </a:r>
            <a:r>
              <a:rPr lang="cs-CZ" noProof="1" smtClean="0"/>
              <a:t> [online]. St. Petersburg (Florida) : Wikipedia Foundation, [cit. 2011-12-19]. Dostupné z WWW: &lt;http://cs.wikipedia.org/wiki/Chetitsk%C3%A1_%C5%99%C3%AD%C5%A1e</a:t>
            </a:r>
            <a:r>
              <a:rPr lang="cs-CZ" dirty="0" smtClean="0"/>
              <a:t>&gt;.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Citace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noProof="1" smtClean="0"/>
              <a:t>Kart%C3%A1go. In </a:t>
            </a:r>
            <a:r>
              <a:rPr lang="cs-CZ" i="1" noProof="1" smtClean="0"/>
              <a:t>Wikipedia : the free encyclopedia</a:t>
            </a:r>
            <a:r>
              <a:rPr lang="cs-CZ" noProof="1" smtClean="0"/>
              <a:t> [online]. St. Petersburg (Florida) : Wikipedia Foundation, [cit. 2011-12-19]. </a:t>
            </a:r>
            <a:endParaRPr lang="cs-CZ" u="sng" noProof="1" smtClean="0"/>
          </a:p>
          <a:p>
            <a:r>
              <a:rPr lang="cs-CZ" i="1" noProof="1" smtClean="0"/>
              <a:t>Www.gougle.cz</a:t>
            </a:r>
            <a:r>
              <a:rPr lang="cs-CZ" noProof="1" smtClean="0"/>
              <a:t> [online]. 2011 [cit. 2011-12-19]. Bible. Dostupné z WWW: &lt;http://www.google.cz/search?tbm=isch&amp;hl=cs&amp;source=hp&amp;biw=1280&amp;bih=834&amp;q=palestina&amp;gbv=2&amp;oq=Palestina&amp;aq=0&amp;aqi=g8g-S2&amp;aql=&amp;gs_sm=c&amp;gs_upl=4323l6755l0l10614l9l9l0l2l2l0l232l1143l0.5.2l7l0#hl=cs&amp;gbv=2&amp;tbm=isch&amp;sa=1&amp;q=bible&amp;pbx=1&amp;oq=bible&amp;aq=0&amp;aqi=g10&amp;aql=&amp;gs_sm=c&amp;gs_upl=36574l44354l0l48975l13l9l0l0l0l1l586l2163l0.1.1.2.1.1l9l0&amp;bav=on.2,or.r_gc.r_pw.,cf.osb&amp;fp=50bb08614fb5e35a&amp;biw=1280&amp;bih=834&gt;..</a:t>
            </a:r>
          </a:p>
          <a:p>
            <a:r>
              <a:rPr lang="cs-CZ" noProof="1" smtClean="0"/>
              <a:t>Texty- vlastní tvorba autora</a:t>
            </a:r>
            <a:endParaRPr lang="cs-CZ" noProof="1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109</TotalTime>
  <Words>419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 </vt:lpstr>
      <vt:lpstr>Středomoří v období staroorientálních států</vt:lpstr>
      <vt:lpstr>Východní Středomoří</vt:lpstr>
      <vt:lpstr>Kréta</vt:lpstr>
      <vt:lpstr>Chetitská říše</vt:lpstr>
      <vt:lpstr>Foinikie</vt:lpstr>
      <vt:lpstr>Palestina</vt:lpstr>
      <vt:lpstr>Shrnující otázky:</vt:lpstr>
      <vt:lpstr>Správné odpovědi:</vt:lpstr>
      <vt:lpstr>Citace</vt:lpstr>
      <vt:lpstr>Citace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Monika Jáglová</dc:creator>
  <cp:lastModifiedBy>ZS</cp:lastModifiedBy>
  <cp:revision>13</cp:revision>
  <dcterms:created xsi:type="dcterms:W3CDTF">2011-12-19T17:46:07Z</dcterms:created>
  <dcterms:modified xsi:type="dcterms:W3CDTF">2011-11-29T10:35:41Z</dcterms:modified>
</cp:coreProperties>
</file>