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</p:sldMasterIdLst>
  <p:notesMasterIdLst>
    <p:notesMasterId r:id="rId27"/>
  </p:notesMasterIdLst>
  <p:sldIdLst>
    <p:sldId id="312" r:id="rId2"/>
    <p:sldId id="313" r:id="rId3"/>
    <p:sldId id="299" r:id="rId4"/>
    <p:sldId id="274" r:id="rId5"/>
    <p:sldId id="309" r:id="rId6"/>
    <p:sldId id="275" r:id="rId7"/>
    <p:sldId id="276" r:id="rId8"/>
    <p:sldId id="273" r:id="rId9"/>
    <p:sldId id="296" r:id="rId10"/>
    <p:sldId id="297" r:id="rId11"/>
    <p:sldId id="298" r:id="rId12"/>
    <p:sldId id="300" r:id="rId13"/>
    <p:sldId id="257" r:id="rId14"/>
    <p:sldId id="258" r:id="rId15"/>
    <p:sldId id="259" r:id="rId16"/>
    <p:sldId id="291" r:id="rId17"/>
    <p:sldId id="294" r:id="rId18"/>
    <p:sldId id="295" r:id="rId19"/>
    <p:sldId id="280" r:id="rId20"/>
    <p:sldId id="287" r:id="rId21"/>
    <p:sldId id="289" r:id="rId22"/>
    <p:sldId id="303" r:id="rId23"/>
    <p:sldId id="310" r:id="rId24"/>
    <p:sldId id="311" r:id="rId25"/>
    <p:sldId id="29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1" autoAdjust="0"/>
    <p:restoredTop sz="98276" autoAdjust="0"/>
  </p:normalViewPr>
  <p:slideViewPr>
    <p:cSldViewPr>
      <p:cViewPr>
        <p:scale>
          <a:sx n="100" d="100"/>
          <a:sy n="100" d="100"/>
        </p:scale>
        <p:origin x="-1860" y="-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EC96FC-17FA-468C-9B35-FFD572FB237C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88B6F24-58C1-473A-A0BB-3B7066D58A8C}">
      <dgm:prSet phldrT="[Text]"/>
      <dgm:spPr/>
      <dgm:t>
        <a:bodyPr/>
        <a:lstStyle/>
        <a:p>
          <a:r>
            <a:rPr lang="cs-CZ" dirty="0" smtClean="0">
              <a:latin typeface="Calibri" pitchFamily="34" charset="0"/>
            </a:rPr>
            <a:t>1. </a:t>
          </a:r>
          <a:r>
            <a:rPr lang="cs-CZ" dirty="0" err="1" smtClean="0">
              <a:latin typeface="Calibri" pitchFamily="34" charset="0"/>
            </a:rPr>
            <a:t>Mome</a:t>
          </a:r>
          <a:r>
            <a:rPr lang="cs-CZ" dirty="0" smtClean="0">
              <a:latin typeface="Calibri" pitchFamily="34" charset="0"/>
            </a:rPr>
            <a:t> Piaf znamená</a:t>
          </a:r>
          <a:endParaRPr lang="cs-CZ" dirty="0">
            <a:latin typeface="Calibri" pitchFamily="34" charset="0"/>
          </a:endParaRPr>
        </a:p>
      </dgm:t>
    </dgm:pt>
    <dgm:pt modelId="{19D5B3FB-27BA-4872-A3FE-B8ECAEA11BEA}" type="parTrans" cxnId="{0B73F7D0-833B-451D-8876-880652102FDF}">
      <dgm:prSet/>
      <dgm:spPr/>
      <dgm:t>
        <a:bodyPr/>
        <a:lstStyle/>
        <a:p>
          <a:endParaRPr lang="cs-CZ"/>
        </a:p>
      </dgm:t>
    </dgm:pt>
    <dgm:pt modelId="{19231246-1CF7-4756-8BA9-902C11CE61C5}" type="sibTrans" cxnId="{0B73F7D0-833B-451D-8876-880652102FDF}">
      <dgm:prSet/>
      <dgm:spPr/>
      <dgm:t>
        <a:bodyPr/>
        <a:lstStyle/>
        <a:p>
          <a:endParaRPr lang="cs-CZ"/>
        </a:p>
      </dgm:t>
    </dgm:pt>
    <dgm:pt modelId="{94E2104E-6064-449A-A8E9-8FB08EC56A85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</a:rPr>
            <a:t>a) </a:t>
          </a:r>
          <a:r>
            <a:rPr lang="cs-CZ" sz="2400" dirty="0" err="1" smtClean="0">
              <a:latin typeface="Calibri" pitchFamily="34" charset="0"/>
            </a:rPr>
            <a:t>žabec</a:t>
          </a:r>
          <a:r>
            <a:rPr lang="cs-CZ" sz="2400" dirty="0" smtClean="0">
              <a:latin typeface="Calibri" pitchFamily="34" charset="0"/>
            </a:rPr>
            <a:t> vrabec</a:t>
          </a:r>
          <a:endParaRPr lang="cs-CZ" sz="2400" dirty="0">
            <a:latin typeface="Calibri" pitchFamily="34" charset="0"/>
          </a:endParaRPr>
        </a:p>
      </dgm:t>
    </dgm:pt>
    <dgm:pt modelId="{851C2428-7BE8-4246-B95D-7D299338FF58}" type="parTrans" cxnId="{83CF8447-708C-4151-BCCE-E01E9048243E}">
      <dgm:prSet/>
      <dgm:spPr/>
      <dgm:t>
        <a:bodyPr/>
        <a:lstStyle/>
        <a:p>
          <a:endParaRPr lang="cs-CZ"/>
        </a:p>
      </dgm:t>
    </dgm:pt>
    <dgm:pt modelId="{6BFC0FA2-4039-4B98-82C8-C5ACD9C94D58}" type="sibTrans" cxnId="{83CF8447-708C-4151-BCCE-E01E9048243E}">
      <dgm:prSet/>
      <dgm:spPr/>
      <dgm:t>
        <a:bodyPr/>
        <a:lstStyle/>
        <a:p>
          <a:endParaRPr lang="cs-CZ"/>
        </a:p>
      </dgm:t>
    </dgm:pt>
    <dgm:pt modelId="{2545FEEA-AB28-4154-B2FA-77B8B0ABEA0A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</a:rPr>
            <a:t>b) </a:t>
          </a:r>
          <a:r>
            <a:rPr lang="cs-CZ" sz="2400" dirty="0" err="1" smtClean="0">
              <a:latin typeface="Calibri" pitchFamily="34" charset="0"/>
            </a:rPr>
            <a:t>vrabčátko</a:t>
          </a:r>
          <a:endParaRPr lang="cs-CZ" sz="2400" dirty="0">
            <a:latin typeface="Calibri" pitchFamily="34" charset="0"/>
          </a:endParaRPr>
        </a:p>
      </dgm:t>
    </dgm:pt>
    <dgm:pt modelId="{D6C6A583-8F45-4D55-990C-A5EDD6F4CCB3}" type="parTrans" cxnId="{1B4447F4-7CE4-4C61-9200-592598843F56}">
      <dgm:prSet/>
      <dgm:spPr/>
      <dgm:t>
        <a:bodyPr/>
        <a:lstStyle/>
        <a:p>
          <a:endParaRPr lang="cs-CZ"/>
        </a:p>
      </dgm:t>
    </dgm:pt>
    <dgm:pt modelId="{023BEAA1-EEFB-406E-AB33-F4568C0DC761}" type="sibTrans" cxnId="{1B4447F4-7CE4-4C61-9200-592598843F56}">
      <dgm:prSet/>
      <dgm:spPr/>
      <dgm:t>
        <a:bodyPr/>
        <a:lstStyle/>
        <a:p>
          <a:endParaRPr lang="cs-CZ"/>
        </a:p>
      </dgm:t>
    </dgm:pt>
    <dgm:pt modelId="{335F6BE9-561C-45A9-9494-80D46CAF8D26}">
      <dgm:prSet phldrT="[Text]"/>
      <dgm:spPr/>
      <dgm:t>
        <a:bodyPr/>
        <a:lstStyle/>
        <a:p>
          <a:r>
            <a:rPr lang="cs-CZ" dirty="0" smtClean="0">
              <a:latin typeface="Calibri" pitchFamily="34" charset="0"/>
            </a:rPr>
            <a:t>2. Piaf na koncertech vystupovala</a:t>
          </a:r>
          <a:endParaRPr lang="cs-CZ" dirty="0">
            <a:latin typeface="Calibri" pitchFamily="34" charset="0"/>
          </a:endParaRPr>
        </a:p>
      </dgm:t>
    </dgm:pt>
    <dgm:pt modelId="{40B91CBA-A31E-4A47-B62B-44B96998BACA}" type="parTrans" cxnId="{E2A0B212-D684-4D06-955C-3871AB2F04D0}">
      <dgm:prSet/>
      <dgm:spPr/>
      <dgm:t>
        <a:bodyPr/>
        <a:lstStyle/>
        <a:p>
          <a:endParaRPr lang="cs-CZ"/>
        </a:p>
      </dgm:t>
    </dgm:pt>
    <dgm:pt modelId="{7D416A71-5FBA-4605-B756-C2D21A407E84}" type="sibTrans" cxnId="{E2A0B212-D684-4D06-955C-3871AB2F04D0}">
      <dgm:prSet/>
      <dgm:spPr/>
      <dgm:t>
        <a:bodyPr/>
        <a:lstStyle/>
        <a:p>
          <a:endParaRPr lang="cs-CZ"/>
        </a:p>
      </dgm:t>
    </dgm:pt>
    <dgm:pt modelId="{07DDE6E0-1751-466E-9BCE-4C7DF776157E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</a:rPr>
            <a:t>a) v černém kostýmu</a:t>
          </a:r>
          <a:endParaRPr lang="cs-CZ" sz="2400" dirty="0">
            <a:latin typeface="Calibri" pitchFamily="34" charset="0"/>
          </a:endParaRPr>
        </a:p>
      </dgm:t>
    </dgm:pt>
    <dgm:pt modelId="{A288586A-6BD1-4F18-85E5-6A0FF9EE83A5}" type="parTrans" cxnId="{12856A3F-DF1B-49B7-9B5E-83404F472299}">
      <dgm:prSet/>
      <dgm:spPr/>
      <dgm:t>
        <a:bodyPr/>
        <a:lstStyle/>
        <a:p>
          <a:endParaRPr lang="cs-CZ"/>
        </a:p>
      </dgm:t>
    </dgm:pt>
    <dgm:pt modelId="{1D56BB15-01E2-4FC3-AD57-E9C41B0A3968}" type="sibTrans" cxnId="{12856A3F-DF1B-49B7-9B5E-83404F472299}">
      <dgm:prSet/>
      <dgm:spPr/>
      <dgm:t>
        <a:bodyPr/>
        <a:lstStyle/>
        <a:p>
          <a:endParaRPr lang="cs-CZ"/>
        </a:p>
      </dgm:t>
    </dgm:pt>
    <dgm:pt modelId="{04F81C68-74C8-4C88-BF7A-E4D60F6CDEBC}">
      <dgm:prSet phldrT="[Text]"/>
      <dgm:spPr/>
      <dgm:t>
        <a:bodyPr/>
        <a:lstStyle/>
        <a:p>
          <a:r>
            <a:rPr lang="cs-CZ" dirty="0" smtClean="0">
              <a:latin typeface="Calibri" pitchFamily="34" charset="0"/>
            </a:rPr>
            <a:t>3. Autorem textů nebyl/a</a:t>
          </a:r>
          <a:endParaRPr lang="cs-CZ" dirty="0">
            <a:latin typeface="Calibri" pitchFamily="34" charset="0"/>
          </a:endParaRPr>
        </a:p>
      </dgm:t>
    </dgm:pt>
    <dgm:pt modelId="{A69414C7-5003-4F04-85C8-561201C83BBE}" type="parTrans" cxnId="{155442FD-55EE-4110-AE64-7C272A82B51F}">
      <dgm:prSet/>
      <dgm:spPr/>
      <dgm:t>
        <a:bodyPr/>
        <a:lstStyle/>
        <a:p>
          <a:endParaRPr lang="cs-CZ"/>
        </a:p>
      </dgm:t>
    </dgm:pt>
    <dgm:pt modelId="{C01E613C-DEF5-4DE7-A2A6-D708E9048C4C}" type="sibTrans" cxnId="{155442FD-55EE-4110-AE64-7C272A82B51F}">
      <dgm:prSet/>
      <dgm:spPr/>
      <dgm:t>
        <a:bodyPr/>
        <a:lstStyle/>
        <a:p>
          <a:endParaRPr lang="cs-CZ"/>
        </a:p>
      </dgm:t>
    </dgm:pt>
    <dgm:pt modelId="{88ACFCA2-9D70-465F-B8BA-1E108581F7D3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</a:rPr>
            <a:t>a) Jean </a:t>
          </a:r>
          <a:r>
            <a:rPr lang="cs-CZ" sz="2400" dirty="0" err="1" smtClean="0">
              <a:latin typeface="Calibri" pitchFamily="34" charset="0"/>
            </a:rPr>
            <a:t>Cocteau</a:t>
          </a:r>
          <a:endParaRPr lang="cs-CZ" sz="2400" dirty="0">
            <a:latin typeface="Calibri" pitchFamily="34" charset="0"/>
          </a:endParaRPr>
        </a:p>
      </dgm:t>
    </dgm:pt>
    <dgm:pt modelId="{DD5D2A7D-83B0-4532-9793-7F3CFF0E68E2}" type="parTrans" cxnId="{7F9F987D-283C-4DC6-8B19-291333299D11}">
      <dgm:prSet/>
      <dgm:spPr/>
      <dgm:t>
        <a:bodyPr/>
        <a:lstStyle/>
        <a:p>
          <a:endParaRPr lang="cs-CZ"/>
        </a:p>
      </dgm:t>
    </dgm:pt>
    <dgm:pt modelId="{D0D559BD-0F9B-495A-AC68-036A7FB2BD5C}" type="sibTrans" cxnId="{7F9F987D-283C-4DC6-8B19-291333299D11}">
      <dgm:prSet/>
      <dgm:spPr/>
      <dgm:t>
        <a:bodyPr/>
        <a:lstStyle/>
        <a:p>
          <a:endParaRPr lang="cs-CZ"/>
        </a:p>
      </dgm:t>
    </dgm:pt>
    <dgm:pt modelId="{35B86EE9-B6E5-4EE1-B8BD-30B71ABC3047}">
      <dgm:prSet phldrT="[Text]"/>
      <dgm:spPr/>
      <dgm:t>
        <a:bodyPr/>
        <a:lstStyle/>
        <a:p>
          <a:r>
            <a:rPr lang="cs-CZ" dirty="0" smtClean="0">
              <a:latin typeface="Calibri" pitchFamily="34" charset="0"/>
            </a:rPr>
            <a:t>4. </a:t>
          </a:r>
          <a:r>
            <a:rPr lang="cs-CZ" dirty="0" err="1" smtClean="0">
              <a:latin typeface="Calibri" pitchFamily="34" charset="0"/>
            </a:rPr>
            <a:t>Edith</a:t>
          </a:r>
          <a:r>
            <a:rPr lang="cs-CZ" dirty="0" smtClean="0">
              <a:latin typeface="Calibri" pitchFamily="34" charset="0"/>
            </a:rPr>
            <a:t> Piaf je pohřbena v </a:t>
          </a:r>
          <a:endParaRPr lang="cs-CZ" dirty="0">
            <a:latin typeface="Calibri" pitchFamily="34" charset="0"/>
          </a:endParaRPr>
        </a:p>
      </dgm:t>
    </dgm:pt>
    <dgm:pt modelId="{B07EB5D5-897A-4CC8-B686-3D71CA5655B0}" type="parTrans" cxnId="{C9312C14-2532-494D-B6AB-5A26410651D2}">
      <dgm:prSet/>
      <dgm:spPr/>
      <dgm:t>
        <a:bodyPr/>
        <a:lstStyle/>
        <a:p>
          <a:endParaRPr lang="cs-CZ"/>
        </a:p>
      </dgm:t>
    </dgm:pt>
    <dgm:pt modelId="{FBC9A5A1-77CD-4153-9383-202E49254E39}" type="sibTrans" cxnId="{C9312C14-2532-494D-B6AB-5A26410651D2}">
      <dgm:prSet/>
      <dgm:spPr/>
      <dgm:t>
        <a:bodyPr/>
        <a:lstStyle/>
        <a:p>
          <a:endParaRPr lang="cs-CZ"/>
        </a:p>
      </dgm:t>
    </dgm:pt>
    <dgm:pt modelId="{6DBF07CB-F5A9-48BA-90C0-4696F84314A0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</a:rPr>
            <a:t>c) žába </a:t>
          </a:r>
          <a:endParaRPr lang="cs-CZ" sz="2400" dirty="0">
            <a:latin typeface="Calibri" pitchFamily="34" charset="0"/>
          </a:endParaRPr>
        </a:p>
      </dgm:t>
    </dgm:pt>
    <dgm:pt modelId="{E004963D-30C6-4EAD-BC20-35E12373436C}" type="parTrans" cxnId="{34F55F74-A455-4469-AB88-5B2EC8647A38}">
      <dgm:prSet/>
      <dgm:spPr/>
      <dgm:t>
        <a:bodyPr/>
        <a:lstStyle/>
        <a:p>
          <a:endParaRPr lang="cs-CZ"/>
        </a:p>
      </dgm:t>
    </dgm:pt>
    <dgm:pt modelId="{7CBB1347-92A6-401D-A5A1-2DCBE838C6FA}" type="sibTrans" cxnId="{34F55F74-A455-4469-AB88-5B2EC8647A38}">
      <dgm:prSet/>
      <dgm:spPr/>
      <dgm:t>
        <a:bodyPr/>
        <a:lstStyle/>
        <a:p>
          <a:endParaRPr lang="cs-CZ"/>
        </a:p>
      </dgm:t>
    </dgm:pt>
    <dgm:pt modelId="{AC343C7F-9747-413D-AA97-595CCD429F37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</a:rPr>
            <a:t>b) v černých šatech</a:t>
          </a:r>
          <a:endParaRPr lang="cs-CZ" sz="2400" dirty="0">
            <a:latin typeface="Calibri" pitchFamily="34" charset="0"/>
          </a:endParaRPr>
        </a:p>
      </dgm:t>
    </dgm:pt>
    <dgm:pt modelId="{5875F9D6-53AC-44E1-8391-B171A20EEB2E}" type="parTrans" cxnId="{04330643-AACB-4646-B9C0-9A60F20BDF2C}">
      <dgm:prSet/>
      <dgm:spPr/>
      <dgm:t>
        <a:bodyPr/>
        <a:lstStyle/>
        <a:p>
          <a:endParaRPr lang="cs-CZ"/>
        </a:p>
      </dgm:t>
    </dgm:pt>
    <dgm:pt modelId="{17245F6D-E191-4738-A243-58145BEF2C77}" type="sibTrans" cxnId="{04330643-AACB-4646-B9C0-9A60F20BDF2C}">
      <dgm:prSet/>
      <dgm:spPr/>
      <dgm:t>
        <a:bodyPr/>
        <a:lstStyle/>
        <a:p>
          <a:endParaRPr lang="cs-CZ"/>
        </a:p>
      </dgm:t>
    </dgm:pt>
    <dgm:pt modelId="{6B18CC1C-3F33-4269-B36B-C3192A63064E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</a:rPr>
            <a:t>c) v červených šatech</a:t>
          </a:r>
          <a:endParaRPr lang="cs-CZ" sz="2400" dirty="0">
            <a:latin typeface="Calibri" pitchFamily="34" charset="0"/>
          </a:endParaRPr>
        </a:p>
      </dgm:t>
    </dgm:pt>
    <dgm:pt modelId="{717EB4FF-B2C3-41E2-A2EA-43B671183DAD}" type="parTrans" cxnId="{187C37D2-2C5C-4986-8A52-F6444076FF0E}">
      <dgm:prSet/>
      <dgm:spPr/>
      <dgm:t>
        <a:bodyPr/>
        <a:lstStyle/>
        <a:p>
          <a:endParaRPr lang="cs-CZ"/>
        </a:p>
      </dgm:t>
    </dgm:pt>
    <dgm:pt modelId="{2968D253-4451-4987-BCD7-8094A1E1893B}" type="sibTrans" cxnId="{187C37D2-2C5C-4986-8A52-F6444076FF0E}">
      <dgm:prSet/>
      <dgm:spPr/>
      <dgm:t>
        <a:bodyPr/>
        <a:lstStyle/>
        <a:p>
          <a:endParaRPr lang="cs-CZ"/>
        </a:p>
      </dgm:t>
    </dgm:pt>
    <dgm:pt modelId="{368E5C1D-0D82-498D-9922-ABC4CB5BCD63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</a:rPr>
            <a:t>a) v Paříži na hřbitově </a:t>
          </a:r>
          <a:r>
            <a:rPr lang="cs-CZ" sz="2400" dirty="0" err="1" smtClean="0">
              <a:latin typeface="Calibri" pitchFamily="34" charset="0"/>
            </a:rPr>
            <a:t>Père</a:t>
          </a:r>
          <a:r>
            <a:rPr lang="cs-CZ" sz="2400" dirty="0" smtClean="0">
              <a:latin typeface="Calibri" pitchFamily="34" charset="0"/>
            </a:rPr>
            <a:t> </a:t>
          </a:r>
          <a:r>
            <a:rPr lang="cs-CZ" sz="2400" dirty="0" err="1" smtClean="0">
              <a:latin typeface="Calibri" pitchFamily="34" charset="0"/>
            </a:rPr>
            <a:t>Lachaise</a:t>
          </a:r>
          <a:endParaRPr lang="cs-CZ" sz="2400" dirty="0">
            <a:latin typeface="Calibri" pitchFamily="34" charset="0"/>
          </a:endParaRPr>
        </a:p>
      </dgm:t>
    </dgm:pt>
    <dgm:pt modelId="{C6FB7AE3-D1A3-40A4-A37A-CBBD65769ECC}" type="parTrans" cxnId="{5B81252D-5EB2-44B3-B2CD-3913C2B3D21F}">
      <dgm:prSet/>
      <dgm:spPr/>
      <dgm:t>
        <a:bodyPr/>
        <a:lstStyle/>
        <a:p>
          <a:endParaRPr lang="cs-CZ"/>
        </a:p>
      </dgm:t>
    </dgm:pt>
    <dgm:pt modelId="{F476C026-AE72-4016-AC26-59434AC65003}" type="sibTrans" cxnId="{5B81252D-5EB2-44B3-B2CD-3913C2B3D21F}">
      <dgm:prSet/>
      <dgm:spPr/>
      <dgm:t>
        <a:bodyPr/>
        <a:lstStyle/>
        <a:p>
          <a:endParaRPr lang="cs-CZ"/>
        </a:p>
      </dgm:t>
    </dgm:pt>
    <dgm:pt modelId="{188AEADD-7E87-4598-87BF-3741C4C8FC43}">
      <dgm:prSet custT="1"/>
      <dgm:spPr/>
      <dgm:t>
        <a:bodyPr/>
        <a:lstStyle/>
        <a:p>
          <a:r>
            <a:rPr lang="cs-CZ" sz="2400" dirty="0" smtClean="0">
              <a:latin typeface="Calibri" pitchFamily="34" charset="0"/>
            </a:rPr>
            <a:t>b) </a:t>
          </a:r>
          <a:r>
            <a:rPr lang="cs-CZ" sz="2400" dirty="0" err="1" smtClean="0">
              <a:latin typeface="Calibri" pitchFamily="34" charset="0"/>
            </a:rPr>
            <a:t>Marguerite</a:t>
          </a:r>
          <a:r>
            <a:rPr lang="cs-CZ" sz="2400" dirty="0" smtClean="0">
              <a:latin typeface="Calibri" pitchFamily="34" charset="0"/>
            </a:rPr>
            <a:t> </a:t>
          </a:r>
          <a:r>
            <a:rPr lang="cs-CZ" sz="2400" dirty="0" err="1" smtClean="0">
              <a:latin typeface="Calibri" pitchFamily="34" charset="0"/>
            </a:rPr>
            <a:t>Monnon</a:t>
          </a:r>
          <a:endParaRPr lang="cs-CZ" sz="2400" dirty="0">
            <a:latin typeface="Calibri" pitchFamily="34" charset="0"/>
          </a:endParaRPr>
        </a:p>
      </dgm:t>
    </dgm:pt>
    <dgm:pt modelId="{B077E079-2015-4BC5-973E-6170FECAEBD0}" type="parTrans" cxnId="{8AE9DC36-D931-4E25-934C-4284DCE0110F}">
      <dgm:prSet/>
      <dgm:spPr/>
      <dgm:t>
        <a:bodyPr/>
        <a:lstStyle/>
        <a:p>
          <a:endParaRPr lang="cs-CZ"/>
        </a:p>
      </dgm:t>
    </dgm:pt>
    <dgm:pt modelId="{BEAA7606-A88A-41D4-AD29-AE103C1117FC}" type="sibTrans" cxnId="{8AE9DC36-D931-4E25-934C-4284DCE0110F}">
      <dgm:prSet/>
      <dgm:spPr/>
      <dgm:t>
        <a:bodyPr/>
        <a:lstStyle/>
        <a:p>
          <a:endParaRPr lang="cs-CZ"/>
        </a:p>
      </dgm:t>
    </dgm:pt>
    <dgm:pt modelId="{9D568259-239A-4BC4-96D2-1B9382303443}">
      <dgm:prSet custT="1"/>
      <dgm:spPr/>
      <dgm:t>
        <a:bodyPr/>
        <a:lstStyle/>
        <a:p>
          <a:r>
            <a:rPr lang="cs-CZ" sz="2400" dirty="0" smtClean="0">
              <a:latin typeface="Calibri" pitchFamily="34" charset="0"/>
            </a:rPr>
            <a:t>c) </a:t>
          </a:r>
          <a:r>
            <a:rPr lang="cs-CZ" sz="2400" dirty="0" err="1" smtClean="0">
              <a:latin typeface="Calibri" pitchFamily="34" charset="0"/>
            </a:rPr>
            <a:t>Ryamond</a:t>
          </a:r>
          <a:r>
            <a:rPr lang="cs-CZ" sz="2400" dirty="0" smtClean="0">
              <a:latin typeface="Calibri" pitchFamily="34" charset="0"/>
            </a:rPr>
            <a:t> </a:t>
          </a:r>
          <a:r>
            <a:rPr lang="cs-CZ" sz="2400" dirty="0" err="1" smtClean="0">
              <a:latin typeface="Calibri" pitchFamily="34" charset="0"/>
            </a:rPr>
            <a:t>Asso</a:t>
          </a:r>
          <a:endParaRPr lang="cs-CZ" sz="2400" dirty="0">
            <a:latin typeface="Calibri" pitchFamily="34" charset="0"/>
          </a:endParaRPr>
        </a:p>
      </dgm:t>
    </dgm:pt>
    <dgm:pt modelId="{9EC2A392-9BAB-4B2E-BED9-6A1AC0284D79}" type="parTrans" cxnId="{3B4D9383-801E-460E-BFCE-623F5CCD97ED}">
      <dgm:prSet/>
      <dgm:spPr/>
      <dgm:t>
        <a:bodyPr/>
        <a:lstStyle/>
        <a:p>
          <a:endParaRPr lang="cs-CZ"/>
        </a:p>
      </dgm:t>
    </dgm:pt>
    <dgm:pt modelId="{4834A114-F9E8-4246-A1D8-53D97896D70B}" type="sibTrans" cxnId="{3B4D9383-801E-460E-BFCE-623F5CCD97ED}">
      <dgm:prSet/>
      <dgm:spPr/>
      <dgm:t>
        <a:bodyPr/>
        <a:lstStyle/>
        <a:p>
          <a:endParaRPr lang="cs-CZ"/>
        </a:p>
      </dgm:t>
    </dgm:pt>
    <dgm:pt modelId="{0E4D2AA2-75D1-423F-8D06-D215800E1FF5}">
      <dgm:prSet/>
      <dgm:spPr/>
      <dgm:t>
        <a:bodyPr/>
        <a:lstStyle/>
        <a:p>
          <a:endParaRPr lang="cs-CZ" sz="1500" dirty="0"/>
        </a:p>
      </dgm:t>
    </dgm:pt>
    <dgm:pt modelId="{C682DC22-D857-47C1-9BC7-F071C10FAD37}" type="parTrans" cxnId="{38B5EECD-00AF-4AAA-B376-3BDD3111175B}">
      <dgm:prSet/>
      <dgm:spPr/>
      <dgm:t>
        <a:bodyPr/>
        <a:lstStyle/>
        <a:p>
          <a:endParaRPr lang="cs-CZ"/>
        </a:p>
      </dgm:t>
    </dgm:pt>
    <dgm:pt modelId="{3BE1E468-450F-4795-BE47-BC60AA549003}" type="sibTrans" cxnId="{38B5EECD-00AF-4AAA-B376-3BDD3111175B}">
      <dgm:prSet/>
      <dgm:spPr/>
      <dgm:t>
        <a:bodyPr/>
        <a:lstStyle/>
        <a:p>
          <a:endParaRPr lang="cs-CZ"/>
        </a:p>
      </dgm:t>
    </dgm:pt>
    <dgm:pt modelId="{00AA27D4-14BC-4D49-9F0B-2E1076E3198C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</a:rPr>
            <a:t>b) v Paříži na hřbitově  </a:t>
          </a:r>
          <a:r>
            <a:rPr lang="cs-CZ" sz="2400" dirty="0" err="1" smtClean="0">
              <a:latin typeface="Calibri" pitchFamily="34" charset="0"/>
            </a:rPr>
            <a:t>Montmartre</a:t>
          </a:r>
          <a:endParaRPr lang="cs-CZ" sz="2400" dirty="0">
            <a:latin typeface="Calibri" pitchFamily="34" charset="0"/>
          </a:endParaRPr>
        </a:p>
      </dgm:t>
    </dgm:pt>
    <dgm:pt modelId="{C3175FBD-D173-48D6-BC95-BF42071347F9}" type="parTrans" cxnId="{4862E770-D45B-48F3-9117-33252C708BD6}">
      <dgm:prSet/>
      <dgm:spPr/>
      <dgm:t>
        <a:bodyPr/>
        <a:lstStyle/>
        <a:p>
          <a:endParaRPr lang="cs-CZ"/>
        </a:p>
      </dgm:t>
    </dgm:pt>
    <dgm:pt modelId="{F9D2148C-31BB-4F61-947D-A52C74701187}" type="sibTrans" cxnId="{4862E770-D45B-48F3-9117-33252C708BD6}">
      <dgm:prSet/>
      <dgm:spPr/>
      <dgm:t>
        <a:bodyPr/>
        <a:lstStyle/>
        <a:p>
          <a:endParaRPr lang="cs-CZ"/>
        </a:p>
      </dgm:t>
    </dgm:pt>
    <dgm:pt modelId="{9E5C0EC7-201E-46FF-A9C2-ED067C91D0A9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</a:rPr>
            <a:t>c)  v Paříži na hřbitově v </a:t>
          </a:r>
          <a:r>
            <a:rPr lang="cs-CZ" sz="2400" dirty="0" err="1" smtClean="0">
              <a:latin typeface="Calibri" pitchFamily="34" charset="0"/>
            </a:rPr>
            <a:t>Montparnasse</a:t>
          </a:r>
          <a:endParaRPr lang="cs-CZ" sz="2400" dirty="0">
            <a:latin typeface="Calibri" pitchFamily="34" charset="0"/>
          </a:endParaRPr>
        </a:p>
      </dgm:t>
    </dgm:pt>
    <dgm:pt modelId="{376C21F9-542C-4224-971E-279FBC7F3BD0}" type="parTrans" cxnId="{3711D409-FB50-4415-AB9B-587726CC972C}">
      <dgm:prSet/>
      <dgm:spPr/>
      <dgm:t>
        <a:bodyPr/>
        <a:lstStyle/>
        <a:p>
          <a:endParaRPr lang="cs-CZ"/>
        </a:p>
      </dgm:t>
    </dgm:pt>
    <dgm:pt modelId="{81524D36-DFB5-417B-BF27-B7CBCF758421}" type="sibTrans" cxnId="{3711D409-FB50-4415-AB9B-587726CC972C}">
      <dgm:prSet/>
      <dgm:spPr/>
      <dgm:t>
        <a:bodyPr/>
        <a:lstStyle/>
        <a:p>
          <a:endParaRPr lang="cs-CZ"/>
        </a:p>
      </dgm:t>
    </dgm:pt>
    <dgm:pt modelId="{F6FF1242-927E-46A1-BC04-3A392BCCB67B}" type="pres">
      <dgm:prSet presAssocID="{66EC96FC-17FA-468C-9B35-FFD572FB237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B6EB810-0FE7-4C4D-916A-88EF0633F489}" type="pres">
      <dgm:prSet presAssocID="{088B6F24-58C1-473A-A0BB-3B7066D58A8C}" presName="linNode" presStyleCnt="0"/>
      <dgm:spPr/>
    </dgm:pt>
    <dgm:pt modelId="{500A882C-C95D-4146-ABE1-16CC800ABB31}" type="pres">
      <dgm:prSet presAssocID="{088B6F24-58C1-473A-A0BB-3B7066D58A8C}" presName="parentText" presStyleLbl="node1" presStyleIdx="0" presStyleCnt="4" custLinFactNeighborX="-4930" custLinFactNeighborY="105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9C3930-CECE-46EB-9D75-98B0DBF15D6C}" type="pres">
      <dgm:prSet presAssocID="{088B6F24-58C1-473A-A0BB-3B7066D58A8C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7E2E827-B7E8-4A89-971F-CDF139493DB0}" type="pres">
      <dgm:prSet presAssocID="{19231246-1CF7-4756-8BA9-902C11CE61C5}" presName="sp" presStyleCnt="0"/>
      <dgm:spPr/>
    </dgm:pt>
    <dgm:pt modelId="{9C358113-4CD9-4A85-B25A-68BA1088A577}" type="pres">
      <dgm:prSet presAssocID="{335F6BE9-561C-45A9-9494-80D46CAF8D26}" presName="linNode" presStyleCnt="0"/>
      <dgm:spPr/>
    </dgm:pt>
    <dgm:pt modelId="{A097BA9E-086D-45EC-8211-021D6BF2FC99}" type="pres">
      <dgm:prSet presAssocID="{335F6BE9-561C-45A9-9494-80D46CAF8D26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12AD88-B3AD-4701-AC82-A07EBCD04C0F}" type="pres">
      <dgm:prSet presAssocID="{335F6BE9-561C-45A9-9494-80D46CAF8D26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C35AE7-6FFC-49CA-A42F-A1889CF1ECAA}" type="pres">
      <dgm:prSet presAssocID="{7D416A71-5FBA-4605-B756-C2D21A407E84}" presName="sp" presStyleCnt="0"/>
      <dgm:spPr/>
    </dgm:pt>
    <dgm:pt modelId="{842B341B-74CF-4F77-BBC5-8B2D49583CDD}" type="pres">
      <dgm:prSet presAssocID="{04F81C68-74C8-4C88-BF7A-E4D60F6CDEBC}" presName="linNode" presStyleCnt="0"/>
      <dgm:spPr/>
    </dgm:pt>
    <dgm:pt modelId="{9D14BE44-CF95-4E21-826F-91179FABEB53}" type="pres">
      <dgm:prSet presAssocID="{04F81C68-74C8-4C88-BF7A-E4D60F6CDEBC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788BBEE-32ED-45D3-847F-30C51771B8D8}" type="pres">
      <dgm:prSet presAssocID="{04F81C68-74C8-4C88-BF7A-E4D60F6CDEBC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934A226-1B16-458B-8E98-66B4B5B6134D}" type="pres">
      <dgm:prSet presAssocID="{C01E613C-DEF5-4DE7-A2A6-D708E9048C4C}" presName="sp" presStyleCnt="0"/>
      <dgm:spPr/>
    </dgm:pt>
    <dgm:pt modelId="{ED980775-977E-4437-9E87-AB86C2979BA6}" type="pres">
      <dgm:prSet presAssocID="{35B86EE9-B6E5-4EE1-B8BD-30B71ABC3047}" presName="linNode" presStyleCnt="0"/>
      <dgm:spPr/>
    </dgm:pt>
    <dgm:pt modelId="{9C7813A4-5B57-4FCA-8BC6-74C0FE3B4041}" type="pres">
      <dgm:prSet presAssocID="{35B86EE9-B6E5-4EE1-B8BD-30B71ABC3047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DD299F-D2FA-4968-BC81-362EA3C2407F}" type="pres">
      <dgm:prSet presAssocID="{35B86EE9-B6E5-4EE1-B8BD-30B71ABC3047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4330643-AACB-4646-B9C0-9A60F20BDF2C}" srcId="{335F6BE9-561C-45A9-9494-80D46CAF8D26}" destId="{AC343C7F-9747-413D-AA97-595CCD429F37}" srcOrd="1" destOrd="0" parTransId="{5875F9D6-53AC-44E1-8391-B171A20EEB2E}" sibTransId="{17245F6D-E191-4738-A243-58145BEF2C77}"/>
    <dgm:cxn modelId="{34F55F74-A455-4469-AB88-5B2EC8647A38}" srcId="{088B6F24-58C1-473A-A0BB-3B7066D58A8C}" destId="{6DBF07CB-F5A9-48BA-90C0-4696F84314A0}" srcOrd="2" destOrd="0" parTransId="{E004963D-30C6-4EAD-BC20-35E12373436C}" sibTransId="{7CBB1347-92A6-401D-A5A1-2DCBE838C6FA}"/>
    <dgm:cxn modelId="{187C37D2-2C5C-4986-8A52-F6444076FF0E}" srcId="{335F6BE9-561C-45A9-9494-80D46CAF8D26}" destId="{6B18CC1C-3F33-4269-B36B-C3192A63064E}" srcOrd="2" destOrd="0" parTransId="{717EB4FF-B2C3-41E2-A2EA-43B671183DAD}" sibTransId="{2968D253-4451-4987-BCD7-8094A1E1893B}"/>
    <dgm:cxn modelId="{7784F77C-A780-431C-947E-FCE279A41A56}" type="presOf" srcId="{335F6BE9-561C-45A9-9494-80D46CAF8D26}" destId="{A097BA9E-086D-45EC-8211-021D6BF2FC99}" srcOrd="0" destOrd="0" presId="urn:microsoft.com/office/officeart/2005/8/layout/vList5"/>
    <dgm:cxn modelId="{CFC72A9B-C621-4AEB-8C77-2E070A4008F1}" type="presOf" srcId="{04F81C68-74C8-4C88-BF7A-E4D60F6CDEBC}" destId="{9D14BE44-CF95-4E21-826F-91179FABEB53}" srcOrd="0" destOrd="0" presId="urn:microsoft.com/office/officeart/2005/8/layout/vList5"/>
    <dgm:cxn modelId="{3711D409-FB50-4415-AB9B-587726CC972C}" srcId="{35B86EE9-B6E5-4EE1-B8BD-30B71ABC3047}" destId="{9E5C0EC7-201E-46FF-A9C2-ED067C91D0A9}" srcOrd="2" destOrd="0" parTransId="{376C21F9-542C-4224-971E-279FBC7F3BD0}" sibTransId="{81524D36-DFB5-417B-BF27-B7CBCF758421}"/>
    <dgm:cxn modelId="{0B2D074C-5641-4177-86CD-FE8D5B96C3F4}" type="presOf" srcId="{94E2104E-6064-449A-A8E9-8FB08EC56A85}" destId="{529C3930-CECE-46EB-9D75-98B0DBF15D6C}" srcOrd="0" destOrd="0" presId="urn:microsoft.com/office/officeart/2005/8/layout/vList5"/>
    <dgm:cxn modelId="{95B9A227-958E-4BAE-8BFB-D41886FE085F}" type="presOf" srcId="{0E4D2AA2-75D1-423F-8D06-D215800E1FF5}" destId="{4788BBEE-32ED-45D3-847F-30C51771B8D8}" srcOrd="0" destOrd="3" presId="urn:microsoft.com/office/officeart/2005/8/layout/vList5"/>
    <dgm:cxn modelId="{C9312C14-2532-494D-B6AB-5A26410651D2}" srcId="{66EC96FC-17FA-468C-9B35-FFD572FB237C}" destId="{35B86EE9-B6E5-4EE1-B8BD-30B71ABC3047}" srcOrd="3" destOrd="0" parTransId="{B07EB5D5-897A-4CC8-B686-3D71CA5655B0}" sibTransId="{FBC9A5A1-77CD-4153-9383-202E49254E39}"/>
    <dgm:cxn modelId="{155442FD-55EE-4110-AE64-7C272A82B51F}" srcId="{66EC96FC-17FA-468C-9B35-FFD572FB237C}" destId="{04F81C68-74C8-4C88-BF7A-E4D60F6CDEBC}" srcOrd="2" destOrd="0" parTransId="{A69414C7-5003-4F04-85C8-561201C83BBE}" sibTransId="{C01E613C-DEF5-4DE7-A2A6-D708E9048C4C}"/>
    <dgm:cxn modelId="{D94B2D6F-3874-42DE-8B85-CE4C25B6F1C2}" type="presOf" srcId="{088B6F24-58C1-473A-A0BB-3B7066D58A8C}" destId="{500A882C-C95D-4146-ABE1-16CC800ABB31}" srcOrd="0" destOrd="0" presId="urn:microsoft.com/office/officeart/2005/8/layout/vList5"/>
    <dgm:cxn modelId="{7F9F987D-283C-4DC6-8B19-291333299D11}" srcId="{04F81C68-74C8-4C88-BF7A-E4D60F6CDEBC}" destId="{88ACFCA2-9D70-465F-B8BA-1E108581F7D3}" srcOrd="0" destOrd="0" parTransId="{DD5D2A7D-83B0-4532-9793-7F3CFF0E68E2}" sibTransId="{D0D559BD-0F9B-495A-AC68-036A7FB2BD5C}"/>
    <dgm:cxn modelId="{277E9730-B1DF-4E4D-9A1F-4329B960EF95}" type="presOf" srcId="{35B86EE9-B6E5-4EE1-B8BD-30B71ABC3047}" destId="{9C7813A4-5B57-4FCA-8BC6-74C0FE3B4041}" srcOrd="0" destOrd="0" presId="urn:microsoft.com/office/officeart/2005/8/layout/vList5"/>
    <dgm:cxn modelId="{3B4D9383-801E-460E-BFCE-623F5CCD97ED}" srcId="{04F81C68-74C8-4C88-BF7A-E4D60F6CDEBC}" destId="{9D568259-239A-4BC4-96D2-1B9382303443}" srcOrd="2" destOrd="0" parTransId="{9EC2A392-9BAB-4B2E-BED9-6A1AC0284D79}" sibTransId="{4834A114-F9E8-4246-A1D8-53D97896D70B}"/>
    <dgm:cxn modelId="{0B73F7D0-833B-451D-8876-880652102FDF}" srcId="{66EC96FC-17FA-468C-9B35-FFD572FB237C}" destId="{088B6F24-58C1-473A-A0BB-3B7066D58A8C}" srcOrd="0" destOrd="0" parTransId="{19D5B3FB-27BA-4872-A3FE-B8ECAEA11BEA}" sibTransId="{19231246-1CF7-4756-8BA9-902C11CE61C5}"/>
    <dgm:cxn modelId="{1B4447F4-7CE4-4C61-9200-592598843F56}" srcId="{088B6F24-58C1-473A-A0BB-3B7066D58A8C}" destId="{2545FEEA-AB28-4154-B2FA-77B8B0ABEA0A}" srcOrd="1" destOrd="0" parTransId="{D6C6A583-8F45-4D55-990C-A5EDD6F4CCB3}" sibTransId="{023BEAA1-EEFB-406E-AB33-F4568C0DC761}"/>
    <dgm:cxn modelId="{12856A3F-DF1B-49B7-9B5E-83404F472299}" srcId="{335F6BE9-561C-45A9-9494-80D46CAF8D26}" destId="{07DDE6E0-1751-466E-9BCE-4C7DF776157E}" srcOrd="0" destOrd="0" parTransId="{A288586A-6BD1-4F18-85E5-6A0FF9EE83A5}" sibTransId="{1D56BB15-01E2-4FC3-AD57-E9C41B0A3968}"/>
    <dgm:cxn modelId="{38B5EECD-00AF-4AAA-B376-3BDD3111175B}" srcId="{04F81C68-74C8-4C88-BF7A-E4D60F6CDEBC}" destId="{0E4D2AA2-75D1-423F-8D06-D215800E1FF5}" srcOrd="3" destOrd="0" parTransId="{C682DC22-D857-47C1-9BC7-F071C10FAD37}" sibTransId="{3BE1E468-450F-4795-BE47-BC60AA549003}"/>
    <dgm:cxn modelId="{4EE12539-7D69-4A6D-8693-4A30A7D182B9}" type="presOf" srcId="{2545FEEA-AB28-4154-B2FA-77B8B0ABEA0A}" destId="{529C3930-CECE-46EB-9D75-98B0DBF15D6C}" srcOrd="0" destOrd="1" presId="urn:microsoft.com/office/officeart/2005/8/layout/vList5"/>
    <dgm:cxn modelId="{E2A0B212-D684-4D06-955C-3871AB2F04D0}" srcId="{66EC96FC-17FA-468C-9B35-FFD572FB237C}" destId="{335F6BE9-561C-45A9-9494-80D46CAF8D26}" srcOrd="1" destOrd="0" parTransId="{40B91CBA-A31E-4A47-B62B-44B96998BACA}" sibTransId="{7D416A71-5FBA-4605-B756-C2D21A407E84}"/>
    <dgm:cxn modelId="{4862E770-D45B-48F3-9117-33252C708BD6}" srcId="{35B86EE9-B6E5-4EE1-B8BD-30B71ABC3047}" destId="{00AA27D4-14BC-4D49-9F0B-2E1076E3198C}" srcOrd="1" destOrd="0" parTransId="{C3175FBD-D173-48D6-BC95-BF42071347F9}" sibTransId="{F9D2148C-31BB-4F61-947D-A52C74701187}"/>
    <dgm:cxn modelId="{C89EFADD-2302-43A2-80C0-E32B98BE10A3}" type="presOf" srcId="{188AEADD-7E87-4598-87BF-3741C4C8FC43}" destId="{4788BBEE-32ED-45D3-847F-30C51771B8D8}" srcOrd="0" destOrd="1" presId="urn:microsoft.com/office/officeart/2005/8/layout/vList5"/>
    <dgm:cxn modelId="{8AE9DC36-D931-4E25-934C-4284DCE0110F}" srcId="{04F81C68-74C8-4C88-BF7A-E4D60F6CDEBC}" destId="{188AEADD-7E87-4598-87BF-3741C4C8FC43}" srcOrd="1" destOrd="0" parTransId="{B077E079-2015-4BC5-973E-6170FECAEBD0}" sibTransId="{BEAA7606-A88A-41D4-AD29-AE103C1117FC}"/>
    <dgm:cxn modelId="{FAF64FDF-E125-4BAF-B9CA-2B35DFC13FFF}" type="presOf" srcId="{9D568259-239A-4BC4-96D2-1B9382303443}" destId="{4788BBEE-32ED-45D3-847F-30C51771B8D8}" srcOrd="0" destOrd="2" presId="urn:microsoft.com/office/officeart/2005/8/layout/vList5"/>
    <dgm:cxn modelId="{0B1D239D-FE14-4C7E-964F-EDCD2F31ABB7}" type="presOf" srcId="{368E5C1D-0D82-498D-9922-ABC4CB5BCD63}" destId="{72DD299F-D2FA-4968-BC81-362EA3C2407F}" srcOrd="0" destOrd="0" presId="urn:microsoft.com/office/officeart/2005/8/layout/vList5"/>
    <dgm:cxn modelId="{EAE0C724-796E-42E0-89EB-DDE8B8E6B73A}" type="presOf" srcId="{6B18CC1C-3F33-4269-B36B-C3192A63064E}" destId="{5A12AD88-B3AD-4701-AC82-A07EBCD04C0F}" srcOrd="0" destOrd="2" presId="urn:microsoft.com/office/officeart/2005/8/layout/vList5"/>
    <dgm:cxn modelId="{F2084B56-9D02-4D20-B0BA-6456CCCFA71F}" type="presOf" srcId="{6DBF07CB-F5A9-48BA-90C0-4696F84314A0}" destId="{529C3930-CECE-46EB-9D75-98B0DBF15D6C}" srcOrd="0" destOrd="2" presId="urn:microsoft.com/office/officeart/2005/8/layout/vList5"/>
    <dgm:cxn modelId="{E39CCAA3-1E9D-4DF3-B32B-503F367C718B}" type="presOf" srcId="{00AA27D4-14BC-4D49-9F0B-2E1076E3198C}" destId="{72DD299F-D2FA-4968-BC81-362EA3C2407F}" srcOrd="0" destOrd="1" presId="urn:microsoft.com/office/officeart/2005/8/layout/vList5"/>
    <dgm:cxn modelId="{A906C1B0-E4C4-448D-AEA7-F54B4EFF0D6E}" type="presOf" srcId="{9E5C0EC7-201E-46FF-A9C2-ED067C91D0A9}" destId="{72DD299F-D2FA-4968-BC81-362EA3C2407F}" srcOrd="0" destOrd="2" presId="urn:microsoft.com/office/officeart/2005/8/layout/vList5"/>
    <dgm:cxn modelId="{83CF8447-708C-4151-BCCE-E01E9048243E}" srcId="{088B6F24-58C1-473A-A0BB-3B7066D58A8C}" destId="{94E2104E-6064-449A-A8E9-8FB08EC56A85}" srcOrd="0" destOrd="0" parTransId="{851C2428-7BE8-4246-B95D-7D299338FF58}" sibTransId="{6BFC0FA2-4039-4B98-82C8-C5ACD9C94D58}"/>
    <dgm:cxn modelId="{9F2B6EF9-EE4B-43FF-9E2F-B9B9F92C0CB2}" type="presOf" srcId="{66EC96FC-17FA-468C-9B35-FFD572FB237C}" destId="{F6FF1242-927E-46A1-BC04-3A392BCCB67B}" srcOrd="0" destOrd="0" presId="urn:microsoft.com/office/officeart/2005/8/layout/vList5"/>
    <dgm:cxn modelId="{5B81252D-5EB2-44B3-B2CD-3913C2B3D21F}" srcId="{35B86EE9-B6E5-4EE1-B8BD-30B71ABC3047}" destId="{368E5C1D-0D82-498D-9922-ABC4CB5BCD63}" srcOrd="0" destOrd="0" parTransId="{C6FB7AE3-D1A3-40A4-A37A-CBBD65769ECC}" sibTransId="{F476C026-AE72-4016-AC26-59434AC65003}"/>
    <dgm:cxn modelId="{726E9D00-9F03-497B-8C11-9817E67DE316}" type="presOf" srcId="{AC343C7F-9747-413D-AA97-595CCD429F37}" destId="{5A12AD88-B3AD-4701-AC82-A07EBCD04C0F}" srcOrd="0" destOrd="1" presId="urn:microsoft.com/office/officeart/2005/8/layout/vList5"/>
    <dgm:cxn modelId="{B1662A2A-2390-4105-8945-3D610A7E4F11}" type="presOf" srcId="{07DDE6E0-1751-466E-9BCE-4C7DF776157E}" destId="{5A12AD88-B3AD-4701-AC82-A07EBCD04C0F}" srcOrd="0" destOrd="0" presId="urn:microsoft.com/office/officeart/2005/8/layout/vList5"/>
    <dgm:cxn modelId="{15C6787D-F98C-47F7-81D6-D04D6583A738}" type="presOf" srcId="{88ACFCA2-9D70-465F-B8BA-1E108581F7D3}" destId="{4788BBEE-32ED-45D3-847F-30C51771B8D8}" srcOrd="0" destOrd="0" presId="urn:microsoft.com/office/officeart/2005/8/layout/vList5"/>
    <dgm:cxn modelId="{9BF5280B-6FA4-4C54-9D9A-6AAB5EC2A234}" type="presParOf" srcId="{F6FF1242-927E-46A1-BC04-3A392BCCB67B}" destId="{4B6EB810-0FE7-4C4D-916A-88EF0633F489}" srcOrd="0" destOrd="0" presId="urn:microsoft.com/office/officeart/2005/8/layout/vList5"/>
    <dgm:cxn modelId="{3C41E98B-5C93-4DB9-B592-8ABBC6D9D390}" type="presParOf" srcId="{4B6EB810-0FE7-4C4D-916A-88EF0633F489}" destId="{500A882C-C95D-4146-ABE1-16CC800ABB31}" srcOrd="0" destOrd="0" presId="urn:microsoft.com/office/officeart/2005/8/layout/vList5"/>
    <dgm:cxn modelId="{C342317C-ACB1-485E-8A7A-F1017D5B7EFB}" type="presParOf" srcId="{4B6EB810-0FE7-4C4D-916A-88EF0633F489}" destId="{529C3930-CECE-46EB-9D75-98B0DBF15D6C}" srcOrd="1" destOrd="0" presId="urn:microsoft.com/office/officeart/2005/8/layout/vList5"/>
    <dgm:cxn modelId="{0DEA6992-0D99-4B77-8886-E3077900366A}" type="presParOf" srcId="{F6FF1242-927E-46A1-BC04-3A392BCCB67B}" destId="{07E2E827-B7E8-4A89-971F-CDF139493DB0}" srcOrd="1" destOrd="0" presId="urn:microsoft.com/office/officeart/2005/8/layout/vList5"/>
    <dgm:cxn modelId="{B4DF6E89-C6B6-46E5-8AC5-CF1D407957FB}" type="presParOf" srcId="{F6FF1242-927E-46A1-BC04-3A392BCCB67B}" destId="{9C358113-4CD9-4A85-B25A-68BA1088A577}" srcOrd="2" destOrd="0" presId="urn:microsoft.com/office/officeart/2005/8/layout/vList5"/>
    <dgm:cxn modelId="{91CB0066-5F27-4100-9579-22749563CFDA}" type="presParOf" srcId="{9C358113-4CD9-4A85-B25A-68BA1088A577}" destId="{A097BA9E-086D-45EC-8211-021D6BF2FC99}" srcOrd="0" destOrd="0" presId="urn:microsoft.com/office/officeart/2005/8/layout/vList5"/>
    <dgm:cxn modelId="{AD286CD8-67E3-4D0F-80F7-C86058E4157C}" type="presParOf" srcId="{9C358113-4CD9-4A85-B25A-68BA1088A577}" destId="{5A12AD88-B3AD-4701-AC82-A07EBCD04C0F}" srcOrd="1" destOrd="0" presId="urn:microsoft.com/office/officeart/2005/8/layout/vList5"/>
    <dgm:cxn modelId="{5BFEAAD7-1788-4839-A704-AD5AE4305977}" type="presParOf" srcId="{F6FF1242-927E-46A1-BC04-3A392BCCB67B}" destId="{26C35AE7-6FFC-49CA-A42F-A1889CF1ECAA}" srcOrd="3" destOrd="0" presId="urn:microsoft.com/office/officeart/2005/8/layout/vList5"/>
    <dgm:cxn modelId="{FD1EE210-58A5-4E46-AB42-197E9E35553E}" type="presParOf" srcId="{F6FF1242-927E-46A1-BC04-3A392BCCB67B}" destId="{842B341B-74CF-4F77-BBC5-8B2D49583CDD}" srcOrd="4" destOrd="0" presId="urn:microsoft.com/office/officeart/2005/8/layout/vList5"/>
    <dgm:cxn modelId="{570C290B-D9EB-479B-A223-963D41A96C35}" type="presParOf" srcId="{842B341B-74CF-4F77-BBC5-8B2D49583CDD}" destId="{9D14BE44-CF95-4E21-826F-91179FABEB53}" srcOrd="0" destOrd="0" presId="urn:microsoft.com/office/officeart/2005/8/layout/vList5"/>
    <dgm:cxn modelId="{55B5CE9D-E86B-4A6B-990F-0C041F838C6D}" type="presParOf" srcId="{842B341B-74CF-4F77-BBC5-8B2D49583CDD}" destId="{4788BBEE-32ED-45D3-847F-30C51771B8D8}" srcOrd="1" destOrd="0" presId="urn:microsoft.com/office/officeart/2005/8/layout/vList5"/>
    <dgm:cxn modelId="{A85E9752-A95A-4DB3-AAA6-7C95D8561326}" type="presParOf" srcId="{F6FF1242-927E-46A1-BC04-3A392BCCB67B}" destId="{9934A226-1B16-458B-8E98-66B4B5B6134D}" srcOrd="5" destOrd="0" presId="urn:microsoft.com/office/officeart/2005/8/layout/vList5"/>
    <dgm:cxn modelId="{4D711745-6DA7-4771-A257-F044CEC7D1BF}" type="presParOf" srcId="{F6FF1242-927E-46A1-BC04-3A392BCCB67B}" destId="{ED980775-977E-4437-9E87-AB86C2979BA6}" srcOrd="6" destOrd="0" presId="urn:microsoft.com/office/officeart/2005/8/layout/vList5"/>
    <dgm:cxn modelId="{EB81852B-CD6E-4661-B3ED-6390C4DF9EF0}" type="presParOf" srcId="{ED980775-977E-4437-9E87-AB86C2979BA6}" destId="{9C7813A4-5B57-4FCA-8BC6-74C0FE3B4041}" srcOrd="0" destOrd="0" presId="urn:microsoft.com/office/officeart/2005/8/layout/vList5"/>
    <dgm:cxn modelId="{5B8B7B21-9A64-4633-8464-B52AC33DDDE8}" type="presParOf" srcId="{ED980775-977E-4437-9E87-AB86C2979BA6}" destId="{72DD299F-D2FA-4968-BC81-362EA3C2407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440A62F-D625-4BA0-B42F-6164F702007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B998F58-AC8C-42CE-A0B6-53FC0D372C54}">
      <dgm:prSet phldrT="[Text]"/>
      <dgm:spPr/>
      <dgm:t>
        <a:bodyPr/>
        <a:lstStyle/>
        <a:p>
          <a:r>
            <a:rPr lang="cs-CZ" dirty="0" smtClean="0">
              <a:latin typeface="Calibri" pitchFamily="34" charset="0"/>
            </a:rPr>
            <a:t>5. Píseň </a:t>
          </a:r>
          <a:r>
            <a:rPr lang="cs-CZ" dirty="0" err="1" smtClean="0">
              <a:latin typeface="Calibri" pitchFamily="34" charset="0"/>
            </a:rPr>
            <a:t>Milord</a:t>
          </a:r>
          <a:r>
            <a:rPr lang="cs-CZ" dirty="0" smtClean="0">
              <a:latin typeface="Calibri" pitchFamily="34" charset="0"/>
            </a:rPr>
            <a:t> přezpívala </a:t>
          </a:r>
          <a:endParaRPr lang="cs-CZ" dirty="0">
            <a:latin typeface="Calibri" pitchFamily="34" charset="0"/>
          </a:endParaRPr>
        </a:p>
      </dgm:t>
    </dgm:pt>
    <dgm:pt modelId="{07DD4632-DE79-4FC0-8FA2-DC2BA6F6DCEE}" type="parTrans" cxnId="{48163852-D377-4B20-8E81-2D9333250819}">
      <dgm:prSet/>
      <dgm:spPr/>
      <dgm:t>
        <a:bodyPr/>
        <a:lstStyle/>
        <a:p>
          <a:endParaRPr lang="cs-CZ"/>
        </a:p>
      </dgm:t>
    </dgm:pt>
    <dgm:pt modelId="{E6733DEB-8E0C-47FE-953A-30E3BC31D7DC}" type="sibTrans" cxnId="{48163852-D377-4B20-8E81-2D9333250819}">
      <dgm:prSet/>
      <dgm:spPr/>
      <dgm:t>
        <a:bodyPr/>
        <a:lstStyle/>
        <a:p>
          <a:endParaRPr lang="cs-CZ"/>
        </a:p>
      </dgm:t>
    </dgm:pt>
    <dgm:pt modelId="{D0B0E43C-0165-4B18-8724-C8A4DD1B71B4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a) Ester Kočičková</a:t>
          </a:r>
          <a:endParaRPr lang="cs-CZ" sz="2400" dirty="0">
            <a:latin typeface="Calibri" pitchFamily="34" charset="0"/>
          </a:endParaRPr>
        </a:p>
      </dgm:t>
    </dgm:pt>
    <dgm:pt modelId="{D6E37514-EF57-4389-8F01-19AA1D1A37D3}" type="parTrans" cxnId="{D1D8819D-9375-4644-A74B-C459E32584A4}">
      <dgm:prSet/>
      <dgm:spPr/>
      <dgm:t>
        <a:bodyPr/>
        <a:lstStyle/>
        <a:p>
          <a:endParaRPr lang="cs-CZ"/>
        </a:p>
      </dgm:t>
    </dgm:pt>
    <dgm:pt modelId="{97304466-DD59-4392-984F-996A73424068}" type="sibTrans" cxnId="{D1D8819D-9375-4644-A74B-C459E32584A4}">
      <dgm:prSet/>
      <dgm:spPr/>
      <dgm:t>
        <a:bodyPr/>
        <a:lstStyle/>
        <a:p>
          <a:endParaRPr lang="cs-CZ"/>
        </a:p>
      </dgm:t>
    </dgm:pt>
    <dgm:pt modelId="{B5E03293-673D-4988-AAAC-054EAB6FE366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b) </a:t>
          </a:r>
          <a:r>
            <a:rPr lang="cs-CZ" sz="2400" dirty="0" err="1" smtClean="0">
              <a:latin typeface="Calibri" pitchFamily="34" charset="0"/>
            </a:rPr>
            <a:t>Szidi</a:t>
          </a:r>
          <a:r>
            <a:rPr lang="cs-CZ" sz="2400" dirty="0" smtClean="0">
              <a:latin typeface="Calibri" pitchFamily="34" charset="0"/>
            </a:rPr>
            <a:t> </a:t>
          </a:r>
          <a:r>
            <a:rPr lang="cs-CZ" sz="2400" dirty="0" err="1" smtClean="0">
              <a:latin typeface="Calibri" pitchFamily="34" charset="0"/>
            </a:rPr>
            <a:t>Tobias</a:t>
          </a:r>
          <a:endParaRPr lang="cs-CZ" sz="2400" dirty="0">
            <a:latin typeface="Calibri" pitchFamily="34" charset="0"/>
          </a:endParaRPr>
        </a:p>
      </dgm:t>
    </dgm:pt>
    <dgm:pt modelId="{B16FB15D-573F-4FB7-A088-FFA3E30DD89D}" type="parTrans" cxnId="{82398DE3-740A-46BC-A367-FB3D66C7E571}">
      <dgm:prSet/>
      <dgm:spPr/>
      <dgm:t>
        <a:bodyPr/>
        <a:lstStyle/>
        <a:p>
          <a:endParaRPr lang="cs-CZ"/>
        </a:p>
      </dgm:t>
    </dgm:pt>
    <dgm:pt modelId="{3151E1A3-521E-4A9F-ABF7-E88F7FA3522E}" type="sibTrans" cxnId="{82398DE3-740A-46BC-A367-FB3D66C7E571}">
      <dgm:prSet/>
      <dgm:spPr/>
      <dgm:t>
        <a:bodyPr/>
        <a:lstStyle/>
        <a:p>
          <a:endParaRPr lang="cs-CZ"/>
        </a:p>
      </dgm:t>
    </dgm:pt>
    <dgm:pt modelId="{C2C4EC9D-D31F-4744-BFD0-858F413A64CC}">
      <dgm:prSet phldrT="[Text]"/>
      <dgm:spPr/>
      <dgm:t>
        <a:bodyPr/>
        <a:lstStyle/>
        <a:p>
          <a:r>
            <a:rPr lang="cs-CZ" dirty="0" smtClean="0">
              <a:latin typeface="Calibri" pitchFamily="34" charset="0"/>
            </a:rPr>
            <a:t>6. Píseň </a:t>
          </a:r>
          <a:r>
            <a:rPr lang="cs-CZ" dirty="0" err="1" smtClean="0">
              <a:latin typeface="Calibri" pitchFamily="34" charset="0"/>
            </a:rPr>
            <a:t>Čerešně</a:t>
          </a:r>
          <a:r>
            <a:rPr lang="cs-CZ" dirty="0" smtClean="0">
              <a:latin typeface="Calibri" pitchFamily="34" charset="0"/>
            </a:rPr>
            <a:t> zazněla v podání Hany Hegerové ve filmu</a:t>
          </a:r>
          <a:endParaRPr lang="cs-CZ" dirty="0">
            <a:latin typeface="Calibri" pitchFamily="34" charset="0"/>
          </a:endParaRPr>
        </a:p>
      </dgm:t>
    </dgm:pt>
    <dgm:pt modelId="{126462FD-0282-4B82-B8B9-622ADFB716AF}" type="parTrans" cxnId="{8CC9569C-B40A-409E-9DB2-924708E5B097}">
      <dgm:prSet/>
      <dgm:spPr/>
      <dgm:t>
        <a:bodyPr/>
        <a:lstStyle/>
        <a:p>
          <a:endParaRPr lang="cs-CZ"/>
        </a:p>
      </dgm:t>
    </dgm:pt>
    <dgm:pt modelId="{A645D732-EAC1-437E-82E7-09F43ED319C8}" type="sibTrans" cxnId="{8CC9569C-B40A-409E-9DB2-924708E5B097}">
      <dgm:prSet/>
      <dgm:spPr/>
      <dgm:t>
        <a:bodyPr/>
        <a:lstStyle/>
        <a:p>
          <a:endParaRPr lang="cs-CZ"/>
        </a:p>
      </dgm:t>
    </dgm:pt>
    <dgm:pt modelId="{C7CA4BB8-C3A7-41A0-9BAF-6FC1C2DBD408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a) Musíme si pomáhat</a:t>
          </a:r>
          <a:endParaRPr lang="cs-CZ" sz="2400" dirty="0">
            <a:latin typeface="Calibri" pitchFamily="34" charset="0"/>
          </a:endParaRPr>
        </a:p>
      </dgm:t>
    </dgm:pt>
    <dgm:pt modelId="{C7FF9B29-082E-4E41-A835-04F267E47D54}" type="parTrans" cxnId="{DBC415E0-B2ED-499B-A1EC-2D3E8241BA0D}">
      <dgm:prSet/>
      <dgm:spPr/>
      <dgm:t>
        <a:bodyPr/>
        <a:lstStyle/>
        <a:p>
          <a:endParaRPr lang="cs-CZ"/>
        </a:p>
      </dgm:t>
    </dgm:pt>
    <dgm:pt modelId="{AF883FA6-569B-440D-BFEF-B14DD15735C3}" type="sibTrans" cxnId="{DBC415E0-B2ED-499B-A1EC-2D3E8241BA0D}">
      <dgm:prSet/>
      <dgm:spPr/>
      <dgm:t>
        <a:bodyPr/>
        <a:lstStyle/>
        <a:p>
          <a:endParaRPr lang="cs-CZ"/>
        </a:p>
      </dgm:t>
    </dgm:pt>
    <dgm:pt modelId="{6B07A38F-1E6C-4DEB-8286-BEA9B25FC080}">
      <dgm:prSet phldrT="[Text]"/>
      <dgm:spPr/>
      <dgm:t>
        <a:bodyPr/>
        <a:lstStyle/>
        <a:p>
          <a:r>
            <a:rPr lang="cs-CZ" dirty="0" smtClean="0">
              <a:latin typeface="Calibri" pitchFamily="34" charset="0"/>
            </a:rPr>
            <a:t>7. Hana Hegerová </a:t>
          </a:r>
        </a:p>
        <a:p>
          <a:r>
            <a:rPr lang="cs-CZ" dirty="0" smtClean="0">
              <a:latin typeface="Calibri" pitchFamily="34" charset="0"/>
            </a:rPr>
            <a:t>zpívala v muzikálu</a:t>
          </a:r>
          <a:endParaRPr lang="cs-CZ" dirty="0">
            <a:latin typeface="Calibri" pitchFamily="34" charset="0"/>
          </a:endParaRPr>
        </a:p>
      </dgm:t>
    </dgm:pt>
    <dgm:pt modelId="{5CD3EB06-8A7E-4980-BC7D-5B8181F8B286}" type="parTrans" cxnId="{0FCF8A9F-45A5-4D64-AD00-864F0CB9F004}">
      <dgm:prSet/>
      <dgm:spPr/>
      <dgm:t>
        <a:bodyPr/>
        <a:lstStyle/>
        <a:p>
          <a:endParaRPr lang="cs-CZ"/>
        </a:p>
      </dgm:t>
    </dgm:pt>
    <dgm:pt modelId="{89143ECE-639B-4AE1-87C2-4564C828F431}" type="sibTrans" cxnId="{0FCF8A9F-45A5-4D64-AD00-864F0CB9F004}">
      <dgm:prSet/>
      <dgm:spPr/>
      <dgm:t>
        <a:bodyPr/>
        <a:lstStyle/>
        <a:p>
          <a:endParaRPr lang="cs-CZ"/>
        </a:p>
      </dgm:t>
    </dgm:pt>
    <dgm:pt modelId="{D63DBA0C-ADD1-4108-98AA-E014D741B929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a) Noc na Karlštejně</a:t>
          </a:r>
          <a:endParaRPr lang="cs-CZ" sz="2400" dirty="0">
            <a:latin typeface="Calibri" pitchFamily="34" charset="0"/>
          </a:endParaRPr>
        </a:p>
      </dgm:t>
    </dgm:pt>
    <dgm:pt modelId="{1FA0942C-ECE5-4C4C-B35D-802A559BDC7C}" type="parTrans" cxnId="{5BF8878F-ECE8-439D-8720-94598A74E663}">
      <dgm:prSet/>
      <dgm:spPr/>
      <dgm:t>
        <a:bodyPr/>
        <a:lstStyle/>
        <a:p>
          <a:endParaRPr lang="cs-CZ"/>
        </a:p>
      </dgm:t>
    </dgm:pt>
    <dgm:pt modelId="{D3946328-E337-4383-BEA9-6848D882578C}" type="sibTrans" cxnId="{5BF8878F-ECE8-439D-8720-94598A74E663}">
      <dgm:prSet/>
      <dgm:spPr/>
      <dgm:t>
        <a:bodyPr/>
        <a:lstStyle/>
        <a:p>
          <a:endParaRPr lang="cs-CZ"/>
        </a:p>
      </dgm:t>
    </dgm:pt>
    <dgm:pt modelId="{CF25369B-24E4-4B4F-A05B-2FC1C032FADC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c) Hana Hegerová</a:t>
          </a:r>
          <a:endParaRPr lang="cs-CZ" sz="2400" dirty="0">
            <a:latin typeface="Calibri" pitchFamily="34" charset="0"/>
          </a:endParaRPr>
        </a:p>
      </dgm:t>
    </dgm:pt>
    <dgm:pt modelId="{C4577851-3EA3-4FD3-B23D-C1D504FCE1D3}" type="parTrans" cxnId="{8FFBE925-9B74-457E-B13E-37EC6D9083D6}">
      <dgm:prSet/>
      <dgm:spPr/>
      <dgm:t>
        <a:bodyPr/>
        <a:lstStyle/>
        <a:p>
          <a:endParaRPr lang="cs-CZ"/>
        </a:p>
      </dgm:t>
    </dgm:pt>
    <dgm:pt modelId="{C88AC3E8-4D26-42A7-92EB-F0225DB03A31}" type="sibTrans" cxnId="{8FFBE925-9B74-457E-B13E-37EC6D9083D6}">
      <dgm:prSet/>
      <dgm:spPr/>
      <dgm:t>
        <a:bodyPr/>
        <a:lstStyle/>
        <a:p>
          <a:endParaRPr lang="cs-CZ"/>
        </a:p>
      </dgm:t>
    </dgm:pt>
    <dgm:pt modelId="{1884F73D-8937-4E72-800C-3B6FBCE0FF6F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b) Kdyby tisíc klarinetů</a:t>
          </a:r>
          <a:endParaRPr lang="cs-CZ" sz="2400" dirty="0">
            <a:latin typeface="Calibri" pitchFamily="34" charset="0"/>
          </a:endParaRPr>
        </a:p>
      </dgm:t>
    </dgm:pt>
    <dgm:pt modelId="{712BBCF0-F5E0-4CC3-9901-6B5F4FBFE60D}" type="parTrans" cxnId="{FC27A5AD-87B5-4C90-BE3C-60B00A25E7CD}">
      <dgm:prSet/>
      <dgm:spPr/>
      <dgm:t>
        <a:bodyPr/>
        <a:lstStyle/>
        <a:p>
          <a:endParaRPr lang="cs-CZ"/>
        </a:p>
      </dgm:t>
    </dgm:pt>
    <dgm:pt modelId="{F5A3CB2A-5C31-40F4-B8A1-82F2A3CE7EEC}" type="sibTrans" cxnId="{FC27A5AD-87B5-4C90-BE3C-60B00A25E7CD}">
      <dgm:prSet/>
      <dgm:spPr/>
      <dgm:t>
        <a:bodyPr/>
        <a:lstStyle/>
        <a:p>
          <a:endParaRPr lang="cs-CZ"/>
        </a:p>
      </dgm:t>
    </dgm:pt>
    <dgm:pt modelId="{025EAFFD-2A64-48C9-BEE8-3C8AAAD00FCD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c) Pelíšky</a:t>
          </a:r>
          <a:endParaRPr lang="cs-CZ" sz="2400" dirty="0">
            <a:latin typeface="Calibri" pitchFamily="34" charset="0"/>
          </a:endParaRPr>
        </a:p>
      </dgm:t>
    </dgm:pt>
    <dgm:pt modelId="{8C63E28B-1A2A-40C5-BAC9-D9FDA295A9D2}" type="parTrans" cxnId="{258E8FB1-107A-46A3-B6C4-069660EB7EAB}">
      <dgm:prSet/>
      <dgm:spPr/>
      <dgm:t>
        <a:bodyPr/>
        <a:lstStyle/>
        <a:p>
          <a:endParaRPr lang="cs-CZ"/>
        </a:p>
      </dgm:t>
    </dgm:pt>
    <dgm:pt modelId="{AC9BA079-0470-4C94-B33C-7522A1217BC8}" type="sibTrans" cxnId="{258E8FB1-107A-46A3-B6C4-069660EB7EAB}">
      <dgm:prSet/>
      <dgm:spPr/>
      <dgm:t>
        <a:bodyPr/>
        <a:lstStyle/>
        <a:p>
          <a:endParaRPr lang="cs-CZ"/>
        </a:p>
      </dgm:t>
    </dgm:pt>
    <dgm:pt modelId="{E9C4A21F-4E3B-4B82-B3DE-709DEADF8231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b) Kdyby tisíc klarinetů</a:t>
          </a:r>
          <a:endParaRPr lang="cs-CZ" sz="2400" dirty="0">
            <a:latin typeface="Calibri" pitchFamily="34" charset="0"/>
          </a:endParaRPr>
        </a:p>
      </dgm:t>
    </dgm:pt>
    <dgm:pt modelId="{9A428375-6903-4914-B069-33C7F45E005A}" type="parTrans" cxnId="{AD5AB032-CCCD-4806-9B7E-446A76685752}">
      <dgm:prSet/>
      <dgm:spPr/>
      <dgm:t>
        <a:bodyPr/>
        <a:lstStyle/>
        <a:p>
          <a:endParaRPr lang="cs-CZ"/>
        </a:p>
      </dgm:t>
    </dgm:pt>
    <dgm:pt modelId="{108B6C10-4A70-47C0-9A26-D80698FDA4D2}" type="sibTrans" cxnId="{AD5AB032-CCCD-4806-9B7E-446A76685752}">
      <dgm:prSet/>
      <dgm:spPr/>
      <dgm:t>
        <a:bodyPr/>
        <a:lstStyle/>
        <a:p>
          <a:endParaRPr lang="cs-CZ"/>
        </a:p>
      </dgm:t>
    </dgm:pt>
    <dgm:pt modelId="{2F6A69E4-34FA-498E-A647-DF62168E865D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c) Edith Piaf</a:t>
          </a:r>
          <a:endParaRPr lang="cs-CZ" sz="2400" dirty="0">
            <a:latin typeface="Calibri" pitchFamily="34" charset="0"/>
          </a:endParaRPr>
        </a:p>
      </dgm:t>
    </dgm:pt>
    <dgm:pt modelId="{3A9E086D-C568-4255-AEF9-7340EBDD8C2F}" type="parTrans" cxnId="{7B33657B-FFA3-481D-827B-7BB4D0DC09C8}">
      <dgm:prSet/>
      <dgm:spPr/>
      <dgm:t>
        <a:bodyPr/>
        <a:lstStyle/>
        <a:p>
          <a:endParaRPr lang="cs-CZ"/>
        </a:p>
      </dgm:t>
    </dgm:pt>
    <dgm:pt modelId="{0BFE7508-FE35-4C9F-85AE-4C6E4D596AE2}" type="sibTrans" cxnId="{7B33657B-FFA3-481D-827B-7BB4D0DC09C8}">
      <dgm:prSet/>
      <dgm:spPr/>
      <dgm:t>
        <a:bodyPr/>
        <a:lstStyle/>
        <a:p>
          <a:endParaRPr lang="cs-CZ"/>
        </a:p>
      </dgm:t>
    </dgm:pt>
    <dgm:pt modelId="{D4718343-F57B-4BA3-B752-BE2BBE8D665C}" type="pres">
      <dgm:prSet presAssocID="{2440A62F-D625-4BA0-B42F-6164F702007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B31B31F-DF6A-4CEA-A102-A4E23FB9A622}" type="pres">
      <dgm:prSet presAssocID="{CB998F58-AC8C-42CE-A0B6-53FC0D372C54}" presName="linNode" presStyleCnt="0"/>
      <dgm:spPr/>
    </dgm:pt>
    <dgm:pt modelId="{4470CA18-A957-4338-9F4F-562E6AFCE8A3}" type="pres">
      <dgm:prSet presAssocID="{CB998F58-AC8C-42CE-A0B6-53FC0D372C54}" presName="parentText" presStyleLbl="node1" presStyleIdx="0" presStyleCnt="3" custLinFactNeighborX="559" custLinFactNeighborY="-472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5C372B-B0CA-4FB4-B064-D12EB52D32A2}" type="pres">
      <dgm:prSet presAssocID="{CB998F58-AC8C-42CE-A0B6-53FC0D372C54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1C2FFA-CDFE-4E5C-9A7C-D7952B88AB4B}" type="pres">
      <dgm:prSet presAssocID="{E6733DEB-8E0C-47FE-953A-30E3BC31D7DC}" presName="sp" presStyleCnt="0"/>
      <dgm:spPr/>
    </dgm:pt>
    <dgm:pt modelId="{F385AA7D-2CC2-437D-9145-61198812284F}" type="pres">
      <dgm:prSet presAssocID="{C2C4EC9D-D31F-4744-BFD0-858F413A64CC}" presName="linNode" presStyleCnt="0"/>
      <dgm:spPr/>
    </dgm:pt>
    <dgm:pt modelId="{BC6D81BF-5BEF-4B85-AE16-17D1583C1D0D}" type="pres">
      <dgm:prSet presAssocID="{C2C4EC9D-D31F-4744-BFD0-858F413A64CC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D1EF2A-6120-4DF5-8806-E9346947066B}" type="pres">
      <dgm:prSet presAssocID="{C2C4EC9D-D31F-4744-BFD0-858F413A64CC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D8643B-7C1A-410A-B031-D6969115600F}" type="pres">
      <dgm:prSet presAssocID="{A645D732-EAC1-437E-82E7-09F43ED319C8}" presName="sp" presStyleCnt="0"/>
      <dgm:spPr/>
    </dgm:pt>
    <dgm:pt modelId="{1C979FF6-3A46-47C5-B5B0-EE64BC7B45C3}" type="pres">
      <dgm:prSet presAssocID="{6B07A38F-1E6C-4DEB-8286-BEA9B25FC080}" presName="linNode" presStyleCnt="0"/>
      <dgm:spPr/>
    </dgm:pt>
    <dgm:pt modelId="{BBD83C6D-2C02-4358-9E9F-9E8A31A29DD2}" type="pres">
      <dgm:prSet presAssocID="{6B07A38F-1E6C-4DEB-8286-BEA9B25FC080}" presName="parentText" presStyleLbl="node1" presStyleIdx="2" presStyleCnt="3" custLinFactNeighborY="552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FAEB6D-CBA9-4943-947F-7ABD4AC391B3}" type="pres">
      <dgm:prSet presAssocID="{6B07A38F-1E6C-4DEB-8286-BEA9B25FC080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CE48A3A-BADF-4617-8752-C2A85CE6505D}" type="presOf" srcId="{C7CA4BB8-C3A7-41A0-9BAF-6FC1C2DBD408}" destId="{7DD1EF2A-6120-4DF5-8806-E9346947066B}" srcOrd="0" destOrd="0" presId="urn:microsoft.com/office/officeart/2005/8/layout/vList5"/>
    <dgm:cxn modelId="{7B33657B-FFA3-481D-827B-7BB4D0DC09C8}" srcId="{6B07A38F-1E6C-4DEB-8286-BEA9B25FC080}" destId="{2F6A69E4-34FA-498E-A647-DF62168E865D}" srcOrd="2" destOrd="0" parTransId="{3A9E086D-C568-4255-AEF9-7340EBDD8C2F}" sibTransId="{0BFE7508-FE35-4C9F-85AE-4C6E4D596AE2}"/>
    <dgm:cxn modelId="{8670920E-1AB3-410B-BFA3-9483CEA16056}" type="presOf" srcId="{C2C4EC9D-D31F-4744-BFD0-858F413A64CC}" destId="{BC6D81BF-5BEF-4B85-AE16-17D1583C1D0D}" srcOrd="0" destOrd="0" presId="urn:microsoft.com/office/officeart/2005/8/layout/vList5"/>
    <dgm:cxn modelId="{FC27A5AD-87B5-4C90-BE3C-60B00A25E7CD}" srcId="{C2C4EC9D-D31F-4744-BFD0-858F413A64CC}" destId="{1884F73D-8937-4E72-800C-3B6FBCE0FF6F}" srcOrd="1" destOrd="0" parTransId="{712BBCF0-F5E0-4CC3-9901-6B5F4FBFE60D}" sibTransId="{F5A3CB2A-5C31-40F4-B8A1-82F2A3CE7EEC}"/>
    <dgm:cxn modelId="{AD5AB032-CCCD-4806-9B7E-446A76685752}" srcId="{6B07A38F-1E6C-4DEB-8286-BEA9B25FC080}" destId="{E9C4A21F-4E3B-4B82-B3DE-709DEADF8231}" srcOrd="1" destOrd="0" parTransId="{9A428375-6903-4914-B069-33C7F45E005A}" sibTransId="{108B6C10-4A70-47C0-9A26-D80698FDA4D2}"/>
    <dgm:cxn modelId="{EA83A4B2-8ECE-47FB-B6FC-31AC79919E7E}" type="presOf" srcId="{6B07A38F-1E6C-4DEB-8286-BEA9B25FC080}" destId="{BBD83C6D-2C02-4358-9E9F-9E8A31A29DD2}" srcOrd="0" destOrd="0" presId="urn:microsoft.com/office/officeart/2005/8/layout/vList5"/>
    <dgm:cxn modelId="{5BF8878F-ECE8-439D-8720-94598A74E663}" srcId="{6B07A38F-1E6C-4DEB-8286-BEA9B25FC080}" destId="{D63DBA0C-ADD1-4108-98AA-E014D741B929}" srcOrd="0" destOrd="0" parTransId="{1FA0942C-ECE5-4C4C-B35D-802A559BDC7C}" sibTransId="{D3946328-E337-4383-BEA9-6848D882578C}"/>
    <dgm:cxn modelId="{7FEEBD6D-4B28-4137-BF2B-606824237060}" type="presOf" srcId="{CF25369B-24E4-4B4F-A05B-2FC1C032FADC}" destId="{7E5C372B-B0CA-4FB4-B064-D12EB52D32A2}" srcOrd="0" destOrd="2" presId="urn:microsoft.com/office/officeart/2005/8/layout/vList5"/>
    <dgm:cxn modelId="{8CC9569C-B40A-409E-9DB2-924708E5B097}" srcId="{2440A62F-D625-4BA0-B42F-6164F7020076}" destId="{C2C4EC9D-D31F-4744-BFD0-858F413A64CC}" srcOrd="1" destOrd="0" parTransId="{126462FD-0282-4B82-B8B9-622ADFB716AF}" sibTransId="{A645D732-EAC1-437E-82E7-09F43ED319C8}"/>
    <dgm:cxn modelId="{20296AE8-190F-420C-9780-D90B7AD0A446}" type="presOf" srcId="{D0B0E43C-0165-4B18-8724-C8A4DD1B71B4}" destId="{7E5C372B-B0CA-4FB4-B064-D12EB52D32A2}" srcOrd="0" destOrd="0" presId="urn:microsoft.com/office/officeart/2005/8/layout/vList5"/>
    <dgm:cxn modelId="{0C48E9A2-8B97-401A-8FB9-DBE331D95EFF}" type="presOf" srcId="{2440A62F-D625-4BA0-B42F-6164F7020076}" destId="{D4718343-F57B-4BA3-B752-BE2BBE8D665C}" srcOrd="0" destOrd="0" presId="urn:microsoft.com/office/officeart/2005/8/layout/vList5"/>
    <dgm:cxn modelId="{62553CC3-EBBF-4A24-A6F0-4CC1B13D80DD}" type="presOf" srcId="{B5E03293-673D-4988-AAAC-054EAB6FE366}" destId="{7E5C372B-B0CA-4FB4-B064-D12EB52D32A2}" srcOrd="0" destOrd="1" presId="urn:microsoft.com/office/officeart/2005/8/layout/vList5"/>
    <dgm:cxn modelId="{7186A472-2645-4CBF-B4CA-CAF7CB4CA5E9}" type="presOf" srcId="{1884F73D-8937-4E72-800C-3B6FBCE0FF6F}" destId="{7DD1EF2A-6120-4DF5-8806-E9346947066B}" srcOrd="0" destOrd="1" presId="urn:microsoft.com/office/officeart/2005/8/layout/vList5"/>
    <dgm:cxn modelId="{745C218A-0D4D-4A2A-9E9C-B06E64148C17}" type="presOf" srcId="{CB998F58-AC8C-42CE-A0B6-53FC0D372C54}" destId="{4470CA18-A957-4338-9F4F-562E6AFCE8A3}" srcOrd="0" destOrd="0" presId="urn:microsoft.com/office/officeart/2005/8/layout/vList5"/>
    <dgm:cxn modelId="{FEA44D37-350F-486C-AA57-22D279601990}" type="presOf" srcId="{E9C4A21F-4E3B-4B82-B3DE-709DEADF8231}" destId="{38FAEB6D-CBA9-4943-947F-7ABD4AC391B3}" srcOrd="0" destOrd="1" presId="urn:microsoft.com/office/officeart/2005/8/layout/vList5"/>
    <dgm:cxn modelId="{DBC415E0-B2ED-499B-A1EC-2D3E8241BA0D}" srcId="{C2C4EC9D-D31F-4744-BFD0-858F413A64CC}" destId="{C7CA4BB8-C3A7-41A0-9BAF-6FC1C2DBD408}" srcOrd="0" destOrd="0" parTransId="{C7FF9B29-082E-4E41-A835-04F267E47D54}" sibTransId="{AF883FA6-569B-440D-BFEF-B14DD15735C3}"/>
    <dgm:cxn modelId="{0FCF8A9F-45A5-4D64-AD00-864F0CB9F004}" srcId="{2440A62F-D625-4BA0-B42F-6164F7020076}" destId="{6B07A38F-1E6C-4DEB-8286-BEA9B25FC080}" srcOrd="2" destOrd="0" parTransId="{5CD3EB06-8A7E-4980-BC7D-5B8181F8B286}" sibTransId="{89143ECE-639B-4AE1-87C2-4564C828F431}"/>
    <dgm:cxn modelId="{8FFBE925-9B74-457E-B13E-37EC6D9083D6}" srcId="{CB998F58-AC8C-42CE-A0B6-53FC0D372C54}" destId="{CF25369B-24E4-4B4F-A05B-2FC1C032FADC}" srcOrd="2" destOrd="0" parTransId="{C4577851-3EA3-4FD3-B23D-C1D504FCE1D3}" sibTransId="{C88AC3E8-4D26-42A7-92EB-F0225DB03A31}"/>
    <dgm:cxn modelId="{258E8FB1-107A-46A3-B6C4-069660EB7EAB}" srcId="{C2C4EC9D-D31F-4744-BFD0-858F413A64CC}" destId="{025EAFFD-2A64-48C9-BEE8-3C8AAAD00FCD}" srcOrd="2" destOrd="0" parTransId="{8C63E28B-1A2A-40C5-BAC9-D9FDA295A9D2}" sibTransId="{AC9BA079-0470-4C94-B33C-7522A1217BC8}"/>
    <dgm:cxn modelId="{82398DE3-740A-46BC-A367-FB3D66C7E571}" srcId="{CB998F58-AC8C-42CE-A0B6-53FC0D372C54}" destId="{B5E03293-673D-4988-AAAC-054EAB6FE366}" srcOrd="1" destOrd="0" parTransId="{B16FB15D-573F-4FB7-A088-FFA3E30DD89D}" sibTransId="{3151E1A3-521E-4A9F-ABF7-E88F7FA3522E}"/>
    <dgm:cxn modelId="{D1D8819D-9375-4644-A74B-C459E32584A4}" srcId="{CB998F58-AC8C-42CE-A0B6-53FC0D372C54}" destId="{D0B0E43C-0165-4B18-8724-C8A4DD1B71B4}" srcOrd="0" destOrd="0" parTransId="{D6E37514-EF57-4389-8F01-19AA1D1A37D3}" sibTransId="{97304466-DD59-4392-984F-996A73424068}"/>
    <dgm:cxn modelId="{C2D6A271-C34D-4F22-B49F-59FE5B84E343}" type="presOf" srcId="{D63DBA0C-ADD1-4108-98AA-E014D741B929}" destId="{38FAEB6D-CBA9-4943-947F-7ABD4AC391B3}" srcOrd="0" destOrd="0" presId="urn:microsoft.com/office/officeart/2005/8/layout/vList5"/>
    <dgm:cxn modelId="{48163852-D377-4B20-8E81-2D9333250819}" srcId="{2440A62F-D625-4BA0-B42F-6164F7020076}" destId="{CB998F58-AC8C-42CE-A0B6-53FC0D372C54}" srcOrd="0" destOrd="0" parTransId="{07DD4632-DE79-4FC0-8FA2-DC2BA6F6DCEE}" sibTransId="{E6733DEB-8E0C-47FE-953A-30E3BC31D7DC}"/>
    <dgm:cxn modelId="{C0E7507E-DD93-4107-9EF1-AAD52BA15440}" type="presOf" srcId="{2F6A69E4-34FA-498E-A647-DF62168E865D}" destId="{38FAEB6D-CBA9-4943-947F-7ABD4AC391B3}" srcOrd="0" destOrd="2" presId="urn:microsoft.com/office/officeart/2005/8/layout/vList5"/>
    <dgm:cxn modelId="{84EC0DDF-AA02-4DCF-B9B7-3D6DF025DE18}" type="presOf" srcId="{025EAFFD-2A64-48C9-BEE8-3C8AAAD00FCD}" destId="{7DD1EF2A-6120-4DF5-8806-E9346947066B}" srcOrd="0" destOrd="2" presId="urn:microsoft.com/office/officeart/2005/8/layout/vList5"/>
    <dgm:cxn modelId="{CEE3D1E6-202F-4475-8CEA-D55079D782C5}" type="presParOf" srcId="{D4718343-F57B-4BA3-B752-BE2BBE8D665C}" destId="{6B31B31F-DF6A-4CEA-A102-A4E23FB9A622}" srcOrd="0" destOrd="0" presId="urn:microsoft.com/office/officeart/2005/8/layout/vList5"/>
    <dgm:cxn modelId="{805C68E6-F1CE-4870-A4BC-14751112F91F}" type="presParOf" srcId="{6B31B31F-DF6A-4CEA-A102-A4E23FB9A622}" destId="{4470CA18-A957-4338-9F4F-562E6AFCE8A3}" srcOrd="0" destOrd="0" presId="urn:microsoft.com/office/officeart/2005/8/layout/vList5"/>
    <dgm:cxn modelId="{3506FE62-1139-4D1B-9D3A-90BABD34407A}" type="presParOf" srcId="{6B31B31F-DF6A-4CEA-A102-A4E23FB9A622}" destId="{7E5C372B-B0CA-4FB4-B064-D12EB52D32A2}" srcOrd="1" destOrd="0" presId="urn:microsoft.com/office/officeart/2005/8/layout/vList5"/>
    <dgm:cxn modelId="{BEA2A67F-73B8-4F7C-BBB2-4DE087E5DF15}" type="presParOf" srcId="{D4718343-F57B-4BA3-B752-BE2BBE8D665C}" destId="{951C2FFA-CDFE-4E5C-9A7C-D7952B88AB4B}" srcOrd="1" destOrd="0" presId="urn:microsoft.com/office/officeart/2005/8/layout/vList5"/>
    <dgm:cxn modelId="{D0FF9EB9-15D4-4215-91E3-22636B3B61F8}" type="presParOf" srcId="{D4718343-F57B-4BA3-B752-BE2BBE8D665C}" destId="{F385AA7D-2CC2-437D-9145-61198812284F}" srcOrd="2" destOrd="0" presId="urn:microsoft.com/office/officeart/2005/8/layout/vList5"/>
    <dgm:cxn modelId="{A0F3EEA4-4B4D-43E0-B65F-4AFABBC32CD1}" type="presParOf" srcId="{F385AA7D-2CC2-437D-9145-61198812284F}" destId="{BC6D81BF-5BEF-4B85-AE16-17D1583C1D0D}" srcOrd="0" destOrd="0" presId="urn:microsoft.com/office/officeart/2005/8/layout/vList5"/>
    <dgm:cxn modelId="{857EC518-4563-42D0-9520-EACD9334ED58}" type="presParOf" srcId="{F385AA7D-2CC2-437D-9145-61198812284F}" destId="{7DD1EF2A-6120-4DF5-8806-E9346947066B}" srcOrd="1" destOrd="0" presId="urn:microsoft.com/office/officeart/2005/8/layout/vList5"/>
    <dgm:cxn modelId="{1C1CEE53-8027-4804-B5F3-6716B260782F}" type="presParOf" srcId="{D4718343-F57B-4BA3-B752-BE2BBE8D665C}" destId="{1AD8643B-7C1A-410A-B031-D6969115600F}" srcOrd="3" destOrd="0" presId="urn:microsoft.com/office/officeart/2005/8/layout/vList5"/>
    <dgm:cxn modelId="{F0FAA4DF-854A-48B8-9FB6-18AD07175ECA}" type="presParOf" srcId="{D4718343-F57B-4BA3-B752-BE2BBE8D665C}" destId="{1C979FF6-3A46-47C5-B5B0-EE64BC7B45C3}" srcOrd="4" destOrd="0" presId="urn:microsoft.com/office/officeart/2005/8/layout/vList5"/>
    <dgm:cxn modelId="{ED3910DF-9197-46BB-B168-9248EA22EDB4}" type="presParOf" srcId="{1C979FF6-3A46-47C5-B5B0-EE64BC7B45C3}" destId="{BBD83C6D-2C02-4358-9E9F-9E8A31A29DD2}" srcOrd="0" destOrd="0" presId="urn:microsoft.com/office/officeart/2005/8/layout/vList5"/>
    <dgm:cxn modelId="{08156031-3F80-4A99-BE21-5FD6498BC437}" type="presParOf" srcId="{1C979FF6-3A46-47C5-B5B0-EE64BC7B45C3}" destId="{38FAEB6D-CBA9-4943-947F-7ABD4AC391B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440A62F-D625-4BA0-B42F-6164F702007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B998F58-AC8C-42CE-A0B6-53FC0D372C54}">
      <dgm:prSet phldrT="[Text]" custT="1"/>
      <dgm:spPr/>
      <dgm:t>
        <a:bodyPr/>
        <a:lstStyle/>
        <a:p>
          <a:r>
            <a:rPr lang="cs-CZ" sz="3200" dirty="0" smtClean="0">
              <a:latin typeface="Calibri" pitchFamily="34" charset="0"/>
            </a:rPr>
            <a:t>8. Šanson vznikl</a:t>
          </a:r>
          <a:endParaRPr lang="cs-CZ" sz="3200" dirty="0">
            <a:latin typeface="Calibri" pitchFamily="34" charset="0"/>
          </a:endParaRPr>
        </a:p>
      </dgm:t>
    </dgm:pt>
    <dgm:pt modelId="{07DD4632-DE79-4FC0-8FA2-DC2BA6F6DCEE}" type="parTrans" cxnId="{48163852-D377-4B20-8E81-2D9333250819}">
      <dgm:prSet/>
      <dgm:spPr/>
      <dgm:t>
        <a:bodyPr/>
        <a:lstStyle/>
        <a:p>
          <a:endParaRPr lang="cs-CZ"/>
        </a:p>
      </dgm:t>
    </dgm:pt>
    <dgm:pt modelId="{E6733DEB-8E0C-47FE-953A-30E3BC31D7DC}" type="sibTrans" cxnId="{48163852-D377-4B20-8E81-2D9333250819}">
      <dgm:prSet/>
      <dgm:spPr/>
      <dgm:t>
        <a:bodyPr/>
        <a:lstStyle/>
        <a:p>
          <a:endParaRPr lang="cs-CZ"/>
        </a:p>
      </dgm:t>
    </dgm:pt>
    <dgm:pt modelId="{D0B0E43C-0165-4B18-8724-C8A4DD1B71B4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a) ve Francii v 19. století</a:t>
          </a:r>
          <a:endParaRPr lang="cs-CZ" sz="2400" dirty="0">
            <a:latin typeface="Calibri" pitchFamily="34" charset="0"/>
          </a:endParaRPr>
        </a:p>
      </dgm:t>
    </dgm:pt>
    <dgm:pt modelId="{D6E37514-EF57-4389-8F01-19AA1D1A37D3}" type="parTrans" cxnId="{D1D8819D-9375-4644-A74B-C459E32584A4}">
      <dgm:prSet/>
      <dgm:spPr/>
      <dgm:t>
        <a:bodyPr/>
        <a:lstStyle/>
        <a:p>
          <a:endParaRPr lang="cs-CZ"/>
        </a:p>
      </dgm:t>
    </dgm:pt>
    <dgm:pt modelId="{97304466-DD59-4392-984F-996A73424068}" type="sibTrans" cxnId="{D1D8819D-9375-4644-A74B-C459E32584A4}">
      <dgm:prSet/>
      <dgm:spPr/>
      <dgm:t>
        <a:bodyPr/>
        <a:lstStyle/>
        <a:p>
          <a:endParaRPr lang="cs-CZ"/>
        </a:p>
      </dgm:t>
    </dgm:pt>
    <dgm:pt modelId="{B5E03293-673D-4988-AAAC-054EAB6FE366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b) ve Francii na počátku 20. století</a:t>
          </a:r>
          <a:endParaRPr lang="cs-CZ" sz="2400" dirty="0">
            <a:latin typeface="Calibri" pitchFamily="34" charset="0"/>
          </a:endParaRPr>
        </a:p>
      </dgm:t>
    </dgm:pt>
    <dgm:pt modelId="{B16FB15D-573F-4FB7-A088-FFA3E30DD89D}" type="parTrans" cxnId="{82398DE3-740A-46BC-A367-FB3D66C7E571}">
      <dgm:prSet/>
      <dgm:spPr/>
      <dgm:t>
        <a:bodyPr/>
        <a:lstStyle/>
        <a:p>
          <a:endParaRPr lang="cs-CZ"/>
        </a:p>
      </dgm:t>
    </dgm:pt>
    <dgm:pt modelId="{3151E1A3-521E-4A9F-ABF7-E88F7FA3522E}" type="sibTrans" cxnId="{82398DE3-740A-46BC-A367-FB3D66C7E571}">
      <dgm:prSet/>
      <dgm:spPr/>
      <dgm:t>
        <a:bodyPr/>
        <a:lstStyle/>
        <a:p>
          <a:endParaRPr lang="cs-CZ"/>
        </a:p>
      </dgm:t>
    </dgm:pt>
    <dgm:pt modelId="{C7CA4BB8-C3A7-41A0-9BAF-6FC1C2DBD408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3200" dirty="0" smtClean="0">
              <a:latin typeface="Calibri" pitchFamily="34" charset="0"/>
            </a:rPr>
            <a:t>9. Mezi šansoniéry nepatří</a:t>
          </a:r>
          <a:endParaRPr lang="cs-CZ" sz="3200" dirty="0">
            <a:latin typeface="Calibri" pitchFamily="34" charset="0"/>
          </a:endParaRPr>
        </a:p>
      </dgm:t>
    </dgm:pt>
    <dgm:pt modelId="{C7FF9B29-082E-4E41-A835-04F267E47D54}" type="parTrans" cxnId="{DBC415E0-B2ED-499B-A1EC-2D3E8241BA0D}">
      <dgm:prSet/>
      <dgm:spPr/>
      <dgm:t>
        <a:bodyPr/>
        <a:lstStyle/>
        <a:p>
          <a:endParaRPr lang="cs-CZ"/>
        </a:p>
      </dgm:t>
    </dgm:pt>
    <dgm:pt modelId="{AF883FA6-569B-440D-BFEF-B14DD15735C3}" type="sibTrans" cxnId="{DBC415E0-B2ED-499B-A1EC-2D3E8241BA0D}">
      <dgm:prSet/>
      <dgm:spPr/>
      <dgm:t>
        <a:bodyPr/>
        <a:lstStyle/>
        <a:p>
          <a:endParaRPr lang="cs-CZ"/>
        </a:p>
      </dgm:t>
    </dgm:pt>
    <dgm:pt modelId="{6B07A38F-1E6C-4DEB-8286-BEA9B25FC080}">
      <dgm:prSet phldrT="[Text]" custT="1"/>
      <dgm:spPr/>
      <dgm:t>
        <a:bodyPr/>
        <a:lstStyle/>
        <a:p>
          <a:r>
            <a:rPr lang="cs-CZ" sz="3200" dirty="0" smtClean="0">
              <a:latin typeface="Calibri" pitchFamily="34" charset="0"/>
            </a:rPr>
            <a:t>10. Šanson je</a:t>
          </a:r>
          <a:endParaRPr lang="cs-CZ" sz="3200" dirty="0">
            <a:latin typeface="Calibri" pitchFamily="34" charset="0"/>
          </a:endParaRPr>
        </a:p>
      </dgm:t>
    </dgm:pt>
    <dgm:pt modelId="{5CD3EB06-8A7E-4980-BC7D-5B8181F8B286}" type="parTrans" cxnId="{0FCF8A9F-45A5-4D64-AD00-864F0CB9F004}">
      <dgm:prSet/>
      <dgm:spPr/>
      <dgm:t>
        <a:bodyPr/>
        <a:lstStyle/>
        <a:p>
          <a:endParaRPr lang="cs-CZ"/>
        </a:p>
      </dgm:t>
    </dgm:pt>
    <dgm:pt modelId="{89143ECE-639B-4AE1-87C2-4564C828F431}" type="sibTrans" cxnId="{0FCF8A9F-45A5-4D64-AD00-864F0CB9F004}">
      <dgm:prSet/>
      <dgm:spPr/>
      <dgm:t>
        <a:bodyPr/>
        <a:lstStyle/>
        <a:p>
          <a:endParaRPr lang="cs-CZ"/>
        </a:p>
      </dgm:t>
    </dgm:pt>
    <dgm:pt modelId="{D63DBA0C-ADD1-4108-98AA-E014D741B929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cs-CZ" sz="2400" dirty="0" smtClean="0">
              <a:latin typeface="Calibri" pitchFamily="34" charset="0"/>
            </a:rPr>
            <a:t>a) píseň s hodnotným textem</a:t>
          </a:r>
          <a:endParaRPr lang="cs-CZ" sz="2400" dirty="0">
            <a:latin typeface="Calibri" pitchFamily="34" charset="0"/>
          </a:endParaRPr>
        </a:p>
      </dgm:t>
    </dgm:pt>
    <dgm:pt modelId="{1FA0942C-ECE5-4C4C-B35D-802A559BDC7C}" type="parTrans" cxnId="{5BF8878F-ECE8-439D-8720-94598A74E663}">
      <dgm:prSet/>
      <dgm:spPr/>
      <dgm:t>
        <a:bodyPr/>
        <a:lstStyle/>
        <a:p>
          <a:endParaRPr lang="cs-CZ"/>
        </a:p>
      </dgm:t>
    </dgm:pt>
    <dgm:pt modelId="{D3946328-E337-4383-BEA9-6848D882578C}" type="sibTrans" cxnId="{5BF8878F-ECE8-439D-8720-94598A74E663}">
      <dgm:prSet/>
      <dgm:spPr/>
      <dgm:t>
        <a:bodyPr/>
        <a:lstStyle/>
        <a:p>
          <a:endParaRPr lang="cs-CZ"/>
        </a:p>
      </dgm:t>
    </dgm:pt>
    <dgm:pt modelId="{CF25369B-24E4-4B4F-A05B-2FC1C032FADC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c) ve Francii v polovině 20. století</a:t>
          </a:r>
          <a:endParaRPr lang="cs-CZ" sz="2400" dirty="0">
            <a:latin typeface="Calibri" pitchFamily="34" charset="0"/>
          </a:endParaRPr>
        </a:p>
      </dgm:t>
    </dgm:pt>
    <dgm:pt modelId="{C4577851-3EA3-4FD3-B23D-C1D504FCE1D3}" type="parTrans" cxnId="{8FFBE925-9B74-457E-B13E-37EC6D9083D6}">
      <dgm:prSet/>
      <dgm:spPr/>
      <dgm:t>
        <a:bodyPr/>
        <a:lstStyle/>
        <a:p>
          <a:endParaRPr lang="cs-CZ"/>
        </a:p>
      </dgm:t>
    </dgm:pt>
    <dgm:pt modelId="{C88AC3E8-4D26-42A7-92EB-F0225DB03A31}" type="sibTrans" cxnId="{8FFBE925-9B74-457E-B13E-37EC6D9083D6}">
      <dgm:prSet/>
      <dgm:spPr/>
      <dgm:t>
        <a:bodyPr/>
        <a:lstStyle/>
        <a:p>
          <a:endParaRPr lang="cs-CZ"/>
        </a:p>
      </dgm:t>
    </dgm:pt>
    <dgm:pt modelId="{1884F73D-8937-4E72-800C-3B6FBCE0FF6F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b) Gilbert </a:t>
          </a:r>
          <a:r>
            <a:rPr lang="cs-CZ" sz="2400" dirty="0" err="1" smtClean="0">
              <a:latin typeface="Calibri" pitchFamily="34" charset="0"/>
            </a:rPr>
            <a:t>Bécaud</a:t>
          </a:r>
          <a:endParaRPr lang="cs-CZ" sz="2400" dirty="0">
            <a:latin typeface="Calibri" pitchFamily="34" charset="0"/>
          </a:endParaRPr>
        </a:p>
      </dgm:t>
    </dgm:pt>
    <dgm:pt modelId="{712BBCF0-F5E0-4CC3-9901-6B5F4FBFE60D}" type="parTrans" cxnId="{FC27A5AD-87B5-4C90-BE3C-60B00A25E7CD}">
      <dgm:prSet/>
      <dgm:spPr/>
      <dgm:t>
        <a:bodyPr/>
        <a:lstStyle/>
        <a:p>
          <a:endParaRPr lang="cs-CZ"/>
        </a:p>
      </dgm:t>
    </dgm:pt>
    <dgm:pt modelId="{F5A3CB2A-5C31-40F4-B8A1-82F2A3CE7EEC}" type="sibTrans" cxnId="{FC27A5AD-87B5-4C90-BE3C-60B00A25E7CD}">
      <dgm:prSet/>
      <dgm:spPr/>
      <dgm:t>
        <a:bodyPr/>
        <a:lstStyle/>
        <a:p>
          <a:endParaRPr lang="cs-CZ"/>
        </a:p>
      </dgm:t>
    </dgm:pt>
    <dgm:pt modelId="{025EAFFD-2A64-48C9-BEE8-3C8AAAD00FCD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b) </a:t>
          </a:r>
          <a:r>
            <a:rPr lang="cs-CZ" sz="2400" dirty="0" err="1" smtClean="0">
              <a:latin typeface="Calibri" pitchFamily="34" charset="0"/>
            </a:rPr>
            <a:t>Jacques</a:t>
          </a:r>
          <a:r>
            <a:rPr lang="cs-CZ" sz="2400" dirty="0" smtClean="0">
              <a:latin typeface="Calibri" pitchFamily="34" charset="0"/>
            </a:rPr>
            <a:t> </a:t>
          </a:r>
          <a:r>
            <a:rPr lang="cs-CZ" sz="2400" dirty="0" err="1" smtClean="0">
              <a:latin typeface="Calibri" pitchFamily="34" charset="0"/>
            </a:rPr>
            <a:t>Brel</a:t>
          </a:r>
          <a:endParaRPr lang="cs-CZ" sz="2400" dirty="0">
            <a:latin typeface="Calibri" pitchFamily="34" charset="0"/>
          </a:endParaRPr>
        </a:p>
      </dgm:t>
    </dgm:pt>
    <dgm:pt modelId="{8C63E28B-1A2A-40C5-BAC9-D9FDA295A9D2}" type="parTrans" cxnId="{258E8FB1-107A-46A3-B6C4-069660EB7EAB}">
      <dgm:prSet/>
      <dgm:spPr/>
      <dgm:t>
        <a:bodyPr/>
        <a:lstStyle/>
        <a:p>
          <a:endParaRPr lang="cs-CZ"/>
        </a:p>
      </dgm:t>
    </dgm:pt>
    <dgm:pt modelId="{AC9BA079-0470-4C94-B33C-7522A1217BC8}" type="sibTrans" cxnId="{258E8FB1-107A-46A3-B6C4-069660EB7EAB}">
      <dgm:prSet/>
      <dgm:spPr/>
      <dgm:t>
        <a:bodyPr/>
        <a:lstStyle/>
        <a:p>
          <a:endParaRPr lang="cs-CZ"/>
        </a:p>
      </dgm:t>
    </dgm:pt>
    <dgm:pt modelId="{E9C4A21F-4E3B-4B82-B3DE-709DEADF8231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cs-CZ" sz="2400" dirty="0" smtClean="0">
              <a:latin typeface="Calibri" pitchFamily="34" charset="0"/>
            </a:rPr>
            <a:t>b) píseň označující  postoje a názory mládeže na konci 60. let v západních zemích </a:t>
          </a:r>
          <a:endParaRPr lang="cs-CZ" sz="2400" dirty="0">
            <a:latin typeface="Calibri" pitchFamily="34" charset="0"/>
          </a:endParaRPr>
        </a:p>
      </dgm:t>
    </dgm:pt>
    <dgm:pt modelId="{9A428375-6903-4914-B069-33C7F45E005A}" type="parTrans" cxnId="{AD5AB032-CCCD-4806-9B7E-446A76685752}">
      <dgm:prSet/>
      <dgm:spPr/>
      <dgm:t>
        <a:bodyPr/>
        <a:lstStyle/>
        <a:p>
          <a:endParaRPr lang="cs-CZ"/>
        </a:p>
      </dgm:t>
    </dgm:pt>
    <dgm:pt modelId="{108B6C10-4A70-47C0-9A26-D80698FDA4D2}" type="sibTrans" cxnId="{AD5AB032-CCCD-4806-9B7E-446A76685752}">
      <dgm:prSet/>
      <dgm:spPr/>
      <dgm:t>
        <a:bodyPr/>
        <a:lstStyle/>
        <a:p>
          <a:endParaRPr lang="cs-CZ"/>
        </a:p>
      </dgm:t>
    </dgm:pt>
    <dgm:pt modelId="{2F6A69E4-34FA-498E-A647-DF62168E865D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cs-CZ" sz="2400" dirty="0" smtClean="0">
              <a:latin typeface="Calibri" pitchFamily="34" charset="0"/>
            </a:rPr>
            <a:t>c) druh divadla, který neklade důraz na hudební a baletní stránku</a:t>
          </a:r>
          <a:endParaRPr lang="cs-CZ" sz="2400" dirty="0">
            <a:latin typeface="Calibri" pitchFamily="34" charset="0"/>
          </a:endParaRPr>
        </a:p>
      </dgm:t>
    </dgm:pt>
    <dgm:pt modelId="{3A9E086D-C568-4255-AEF9-7340EBDD8C2F}" type="parTrans" cxnId="{7B33657B-FFA3-481D-827B-7BB4D0DC09C8}">
      <dgm:prSet/>
      <dgm:spPr/>
      <dgm:t>
        <a:bodyPr/>
        <a:lstStyle/>
        <a:p>
          <a:endParaRPr lang="cs-CZ"/>
        </a:p>
      </dgm:t>
    </dgm:pt>
    <dgm:pt modelId="{0BFE7508-FE35-4C9F-85AE-4C6E4D596AE2}" type="sibTrans" cxnId="{7B33657B-FFA3-481D-827B-7BB4D0DC09C8}">
      <dgm:prSet/>
      <dgm:spPr/>
      <dgm:t>
        <a:bodyPr/>
        <a:lstStyle/>
        <a:p>
          <a:endParaRPr lang="cs-CZ"/>
        </a:p>
      </dgm:t>
    </dgm:pt>
    <dgm:pt modelId="{44022298-321E-4DD9-8FE0-5832017BE142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c) Louis </a:t>
          </a:r>
          <a:r>
            <a:rPr lang="cs-CZ" sz="2400" dirty="0" err="1" smtClean="0">
              <a:latin typeface="Calibri" pitchFamily="34" charset="0"/>
            </a:rPr>
            <a:t>Leplée</a:t>
          </a:r>
          <a:endParaRPr lang="cs-CZ" sz="2400" dirty="0">
            <a:latin typeface="Calibri" pitchFamily="34" charset="0"/>
          </a:endParaRPr>
        </a:p>
      </dgm:t>
    </dgm:pt>
    <dgm:pt modelId="{1F752D4B-CF3D-4BB8-9EBA-FDEF158E2887}" type="parTrans" cxnId="{1214752C-C7FE-4275-B1C8-D2846A324DDE}">
      <dgm:prSet/>
      <dgm:spPr/>
      <dgm:t>
        <a:bodyPr/>
        <a:lstStyle/>
        <a:p>
          <a:endParaRPr lang="cs-CZ"/>
        </a:p>
      </dgm:t>
    </dgm:pt>
    <dgm:pt modelId="{AA732DB3-F4EA-488E-A242-A5793B42E66F}" type="sibTrans" cxnId="{1214752C-C7FE-4275-B1C8-D2846A324DDE}">
      <dgm:prSet/>
      <dgm:spPr/>
      <dgm:t>
        <a:bodyPr/>
        <a:lstStyle/>
        <a:p>
          <a:endParaRPr lang="cs-CZ"/>
        </a:p>
      </dgm:t>
    </dgm:pt>
    <dgm:pt modelId="{D4718343-F57B-4BA3-B752-BE2BBE8D665C}" type="pres">
      <dgm:prSet presAssocID="{2440A62F-D625-4BA0-B42F-6164F702007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B31B31F-DF6A-4CEA-A102-A4E23FB9A622}" type="pres">
      <dgm:prSet presAssocID="{CB998F58-AC8C-42CE-A0B6-53FC0D372C54}" presName="linNode" presStyleCnt="0"/>
      <dgm:spPr/>
    </dgm:pt>
    <dgm:pt modelId="{4470CA18-A957-4338-9F4F-562E6AFCE8A3}" type="pres">
      <dgm:prSet presAssocID="{CB998F58-AC8C-42CE-A0B6-53FC0D372C54}" presName="parentText" presStyleLbl="node1" presStyleIdx="0" presStyleCnt="3" custLinFactNeighborX="559" custLinFactNeighborY="-472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5C372B-B0CA-4FB4-B064-D12EB52D32A2}" type="pres">
      <dgm:prSet presAssocID="{CB998F58-AC8C-42CE-A0B6-53FC0D372C54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1C2FFA-CDFE-4E5C-9A7C-D7952B88AB4B}" type="pres">
      <dgm:prSet presAssocID="{E6733DEB-8E0C-47FE-953A-30E3BC31D7DC}" presName="sp" presStyleCnt="0"/>
      <dgm:spPr/>
    </dgm:pt>
    <dgm:pt modelId="{2D98B7B9-D0F2-4F00-96C5-A6896977C491}" type="pres">
      <dgm:prSet presAssocID="{C7CA4BB8-C3A7-41A0-9BAF-6FC1C2DBD408}" presName="linNode" presStyleCnt="0"/>
      <dgm:spPr/>
    </dgm:pt>
    <dgm:pt modelId="{8EA1D5E6-E864-4BF0-8D53-6233FD71089A}" type="pres">
      <dgm:prSet presAssocID="{C7CA4BB8-C3A7-41A0-9BAF-6FC1C2DBD408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2561C5-8327-40A2-9669-56146901CEE8}" type="pres">
      <dgm:prSet presAssocID="{C7CA4BB8-C3A7-41A0-9BAF-6FC1C2DBD408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E56751-AB0C-4610-BD29-324AD189E739}" type="pres">
      <dgm:prSet presAssocID="{AF883FA6-569B-440D-BFEF-B14DD15735C3}" presName="sp" presStyleCnt="0"/>
      <dgm:spPr/>
    </dgm:pt>
    <dgm:pt modelId="{1C979FF6-3A46-47C5-B5B0-EE64BC7B45C3}" type="pres">
      <dgm:prSet presAssocID="{6B07A38F-1E6C-4DEB-8286-BEA9B25FC080}" presName="linNode" presStyleCnt="0"/>
      <dgm:spPr/>
    </dgm:pt>
    <dgm:pt modelId="{BBD83C6D-2C02-4358-9E9F-9E8A31A29DD2}" type="pres">
      <dgm:prSet presAssocID="{6B07A38F-1E6C-4DEB-8286-BEA9B25FC080}" presName="parentText" presStyleLbl="node1" presStyleIdx="2" presStyleCnt="3" custLinFactNeighborY="552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FAEB6D-CBA9-4943-947F-7ABD4AC391B3}" type="pres">
      <dgm:prSet presAssocID="{6B07A38F-1E6C-4DEB-8286-BEA9B25FC080}" presName="descendantText" presStyleLbl="alignAccFollowNode1" presStyleIdx="2" presStyleCnt="3" custScaleY="148873" custLinFactNeighborX="7897" custLinFactNeighborY="2568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B33657B-FFA3-481D-827B-7BB4D0DC09C8}" srcId="{6B07A38F-1E6C-4DEB-8286-BEA9B25FC080}" destId="{2F6A69E4-34FA-498E-A647-DF62168E865D}" srcOrd="2" destOrd="0" parTransId="{3A9E086D-C568-4255-AEF9-7340EBDD8C2F}" sibTransId="{0BFE7508-FE35-4C9F-85AE-4C6E4D596AE2}"/>
    <dgm:cxn modelId="{A4881653-1FCB-4F9C-AB63-77549B73BE0D}" type="presOf" srcId="{CB998F58-AC8C-42CE-A0B6-53FC0D372C54}" destId="{4470CA18-A957-4338-9F4F-562E6AFCE8A3}" srcOrd="0" destOrd="0" presId="urn:microsoft.com/office/officeart/2005/8/layout/vList5"/>
    <dgm:cxn modelId="{1214752C-C7FE-4275-B1C8-D2846A324DDE}" srcId="{C7CA4BB8-C3A7-41A0-9BAF-6FC1C2DBD408}" destId="{44022298-321E-4DD9-8FE0-5832017BE142}" srcOrd="2" destOrd="0" parTransId="{1F752D4B-CF3D-4BB8-9EBA-FDEF158E2887}" sibTransId="{AA732DB3-F4EA-488E-A242-A5793B42E66F}"/>
    <dgm:cxn modelId="{FC27A5AD-87B5-4C90-BE3C-60B00A25E7CD}" srcId="{C7CA4BB8-C3A7-41A0-9BAF-6FC1C2DBD408}" destId="{1884F73D-8937-4E72-800C-3B6FBCE0FF6F}" srcOrd="0" destOrd="0" parTransId="{712BBCF0-F5E0-4CC3-9901-6B5F4FBFE60D}" sibTransId="{F5A3CB2A-5C31-40F4-B8A1-82F2A3CE7EEC}"/>
    <dgm:cxn modelId="{AD5AB032-CCCD-4806-9B7E-446A76685752}" srcId="{6B07A38F-1E6C-4DEB-8286-BEA9B25FC080}" destId="{E9C4A21F-4E3B-4B82-B3DE-709DEADF8231}" srcOrd="1" destOrd="0" parTransId="{9A428375-6903-4914-B069-33C7F45E005A}" sibTransId="{108B6C10-4A70-47C0-9A26-D80698FDA4D2}"/>
    <dgm:cxn modelId="{5BF8878F-ECE8-439D-8720-94598A74E663}" srcId="{6B07A38F-1E6C-4DEB-8286-BEA9B25FC080}" destId="{D63DBA0C-ADD1-4108-98AA-E014D741B929}" srcOrd="0" destOrd="0" parTransId="{1FA0942C-ECE5-4C4C-B35D-802A559BDC7C}" sibTransId="{D3946328-E337-4383-BEA9-6848D882578C}"/>
    <dgm:cxn modelId="{98CE14E3-DEF6-4962-8A3E-45299F4A7715}" type="presOf" srcId="{D0B0E43C-0165-4B18-8724-C8A4DD1B71B4}" destId="{7E5C372B-B0CA-4FB4-B064-D12EB52D32A2}" srcOrd="0" destOrd="0" presId="urn:microsoft.com/office/officeart/2005/8/layout/vList5"/>
    <dgm:cxn modelId="{1381F794-221E-4BF4-A60C-DE3A9444B0C2}" type="presOf" srcId="{6B07A38F-1E6C-4DEB-8286-BEA9B25FC080}" destId="{BBD83C6D-2C02-4358-9E9F-9E8A31A29DD2}" srcOrd="0" destOrd="0" presId="urn:microsoft.com/office/officeart/2005/8/layout/vList5"/>
    <dgm:cxn modelId="{073E957E-DD58-4266-8CE9-B3D309F547B2}" type="presOf" srcId="{B5E03293-673D-4988-AAAC-054EAB6FE366}" destId="{7E5C372B-B0CA-4FB4-B064-D12EB52D32A2}" srcOrd="0" destOrd="1" presId="urn:microsoft.com/office/officeart/2005/8/layout/vList5"/>
    <dgm:cxn modelId="{7AC02457-E190-47E2-9920-0B36B0C4E867}" type="presOf" srcId="{E9C4A21F-4E3B-4B82-B3DE-709DEADF8231}" destId="{38FAEB6D-CBA9-4943-947F-7ABD4AC391B3}" srcOrd="0" destOrd="1" presId="urn:microsoft.com/office/officeart/2005/8/layout/vList5"/>
    <dgm:cxn modelId="{EA1EC8F1-4422-458D-86AE-E54617049BA3}" type="presOf" srcId="{1884F73D-8937-4E72-800C-3B6FBCE0FF6F}" destId="{DB2561C5-8327-40A2-9669-56146901CEE8}" srcOrd="0" destOrd="0" presId="urn:microsoft.com/office/officeart/2005/8/layout/vList5"/>
    <dgm:cxn modelId="{97F8B990-0D5B-443E-8BDE-67B8048E6663}" type="presOf" srcId="{CF25369B-24E4-4B4F-A05B-2FC1C032FADC}" destId="{7E5C372B-B0CA-4FB4-B064-D12EB52D32A2}" srcOrd="0" destOrd="2" presId="urn:microsoft.com/office/officeart/2005/8/layout/vList5"/>
    <dgm:cxn modelId="{DBC415E0-B2ED-499B-A1EC-2D3E8241BA0D}" srcId="{2440A62F-D625-4BA0-B42F-6164F7020076}" destId="{C7CA4BB8-C3A7-41A0-9BAF-6FC1C2DBD408}" srcOrd="1" destOrd="0" parTransId="{C7FF9B29-082E-4E41-A835-04F267E47D54}" sibTransId="{AF883FA6-569B-440D-BFEF-B14DD15735C3}"/>
    <dgm:cxn modelId="{0FCF8A9F-45A5-4D64-AD00-864F0CB9F004}" srcId="{2440A62F-D625-4BA0-B42F-6164F7020076}" destId="{6B07A38F-1E6C-4DEB-8286-BEA9B25FC080}" srcOrd="2" destOrd="0" parTransId="{5CD3EB06-8A7E-4980-BC7D-5B8181F8B286}" sibTransId="{89143ECE-639B-4AE1-87C2-4564C828F431}"/>
    <dgm:cxn modelId="{8FFBE925-9B74-457E-B13E-37EC6D9083D6}" srcId="{CB998F58-AC8C-42CE-A0B6-53FC0D372C54}" destId="{CF25369B-24E4-4B4F-A05B-2FC1C032FADC}" srcOrd="2" destOrd="0" parTransId="{C4577851-3EA3-4FD3-B23D-C1D504FCE1D3}" sibTransId="{C88AC3E8-4D26-42A7-92EB-F0225DB03A31}"/>
    <dgm:cxn modelId="{258E8FB1-107A-46A3-B6C4-069660EB7EAB}" srcId="{C7CA4BB8-C3A7-41A0-9BAF-6FC1C2DBD408}" destId="{025EAFFD-2A64-48C9-BEE8-3C8AAAD00FCD}" srcOrd="1" destOrd="0" parTransId="{8C63E28B-1A2A-40C5-BAC9-D9FDA295A9D2}" sibTransId="{AC9BA079-0470-4C94-B33C-7522A1217BC8}"/>
    <dgm:cxn modelId="{43CB925F-500D-4324-B1E5-C790362E2B6E}" type="presOf" srcId="{C7CA4BB8-C3A7-41A0-9BAF-6FC1C2DBD408}" destId="{8EA1D5E6-E864-4BF0-8D53-6233FD71089A}" srcOrd="0" destOrd="0" presId="urn:microsoft.com/office/officeart/2005/8/layout/vList5"/>
    <dgm:cxn modelId="{9E73181C-8BF0-4726-9364-8223DC78DB49}" type="presOf" srcId="{025EAFFD-2A64-48C9-BEE8-3C8AAAD00FCD}" destId="{DB2561C5-8327-40A2-9669-56146901CEE8}" srcOrd="0" destOrd="1" presId="urn:microsoft.com/office/officeart/2005/8/layout/vList5"/>
    <dgm:cxn modelId="{82398DE3-740A-46BC-A367-FB3D66C7E571}" srcId="{CB998F58-AC8C-42CE-A0B6-53FC0D372C54}" destId="{B5E03293-673D-4988-AAAC-054EAB6FE366}" srcOrd="1" destOrd="0" parTransId="{B16FB15D-573F-4FB7-A088-FFA3E30DD89D}" sibTransId="{3151E1A3-521E-4A9F-ABF7-E88F7FA3522E}"/>
    <dgm:cxn modelId="{CB98869F-3379-4E93-874C-D5780BA9DE51}" type="presOf" srcId="{44022298-321E-4DD9-8FE0-5832017BE142}" destId="{DB2561C5-8327-40A2-9669-56146901CEE8}" srcOrd="0" destOrd="2" presId="urn:microsoft.com/office/officeart/2005/8/layout/vList5"/>
    <dgm:cxn modelId="{F0CD036F-E3D7-4842-8299-45417FC88A68}" type="presOf" srcId="{2F6A69E4-34FA-498E-A647-DF62168E865D}" destId="{38FAEB6D-CBA9-4943-947F-7ABD4AC391B3}" srcOrd="0" destOrd="2" presId="urn:microsoft.com/office/officeart/2005/8/layout/vList5"/>
    <dgm:cxn modelId="{D1D8819D-9375-4644-A74B-C459E32584A4}" srcId="{CB998F58-AC8C-42CE-A0B6-53FC0D372C54}" destId="{D0B0E43C-0165-4B18-8724-C8A4DD1B71B4}" srcOrd="0" destOrd="0" parTransId="{D6E37514-EF57-4389-8F01-19AA1D1A37D3}" sibTransId="{97304466-DD59-4392-984F-996A73424068}"/>
    <dgm:cxn modelId="{48163852-D377-4B20-8E81-2D9333250819}" srcId="{2440A62F-D625-4BA0-B42F-6164F7020076}" destId="{CB998F58-AC8C-42CE-A0B6-53FC0D372C54}" srcOrd="0" destOrd="0" parTransId="{07DD4632-DE79-4FC0-8FA2-DC2BA6F6DCEE}" sibTransId="{E6733DEB-8E0C-47FE-953A-30E3BC31D7DC}"/>
    <dgm:cxn modelId="{7C451E56-835D-4322-9835-D221E3D29869}" type="presOf" srcId="{2440A62F-D625-4BA0-B42F-6164F7020076}" destId="{D4718343-F57B-4BA3-B752-BE2BBE8D665C}" srcOrd="0" destOrd="0" presId="urn:microsoft.com/office/officeart/2005/8/layout/vList5"/>
    <dgm:cxn modelId="{145BFFB0-2795-441E-96B8-33052096EBA7}" type="presOf" srcId="{D63DBA0C-ADD1-4108-98AA-E014D741B929}" destId="{38FAEB6D-CBA9-4943-947F-7ABD4AC391B3}" srcOrd="0" destOrd="0" presId="urn:microsoft.com/office/officeart/2005/8/layout/vList5"/>
    <dgm:cxn modelId="{E8314F6B-B5C5-412F-B16C-126DFE1EF8E3}" type="presParOf" srcId="{D4718343-F57B-4BA3-B752-BE2BBE8D665C}" destId="{6B31B31F-DF6A-4CEA-A102-A4E23FB9A622}" srcOrd="0" destOrd="0" presId="urn:microsoft.com/office/officeart/2005/8/layout/vList5"/>
    <dgm:cxn modelId="{D9130203-429A-42A5-A447-A2DCDA5FF83F}" type="presParOf" srcId="{6B31B31F-DF6A-4CEA-A102-A4E23FB9A622}" destId="{4470CA18-A957-4338-9F4F-562E6AFCE8A3}" srcOrd="0" destOrd="0" presId="urn:microsoft.com/office/officeart/2005/8/layout/vList5"/>
    <dgm:cxn modelId="{FD3CA052-2C7B-4232-8255-12D9AF640991}" type="presParOf" srcId="{6B31B31F-DF6A-4CEA-A102-A4E23FB9A622}" destId="{7E5C372B-B0CA-4FB4-B064-D12EB52D32A2}" srcOrd="1" destOrd="0" presId="urn:microsoft.com/office/officeart/2005/8/layout/vList5"/>
    <dgm:cxn modelId="{3276B3C8-F1FA-4429-AC7C-B22AB41D4E67}" type="presParOf" srcId="{D4718343-F57B-4BA3-B752-BE2BBE8D665C}" destId="{951C2FFA-CDFE-4E5C-9A7C-D7952B88AB4B}" srcOrd="1" destOrd="0" presId="urn:microsoft.com/office/officeart/2005/8/layout/vList5"/>
    <dgm:cxn modelId="{CFED84C6-E728-46D8-9071-57EF544714B4}" type="presParOf" srcId="{D4718343-F57B-4BA3-B752-BE2BBE8D665C}" destId="{2D98B7B9-D0F2-4F00-96C5-A6896977C491}" srcOrd="2" destOrd="0" presId="urn:microsoft.com/office/officeart/2005/8/layout/vList5"/>
    <dgm:cxn modelId="{92B50DB3-0CF7-48C6-AAB2-295E1B596D0C}" type="presParOf" srcId="{2D98B7B9-D0F2-4F00-96C5-A6896977C491}" destId="{8EA1D5E6-E864-4BF0-8D53-6233FD71089A}" srcOrd="0" destOrd="0" presId="urn:microsoft.com/office/officeart/2005/8/layout/vList5"/>
    <dgm:cxn modelId="{AD22FA66-F464-4982-B480-930F924EF3B1}" type="presParOf" srcId="{2D98B7B9-D0F2-4F00-96C5-A6896977C491}" destId="{DB2561C5-8327-40A2-9669-56146901CEE8}" srcOrd="1" destOrd="0" presId="urn:microsoft.com/office/officeart/2005/8/layout/vList5"/>
    <dgm:cxn modelId="{F8DDFEAC-2163-466D-B9D7-A9C2DD6AD1DA}" type="presParOf" srcId="{D4718343-F57B-4BA3-B752-BE2BBE8D665C}" destId="{F0E56751-AB0C-4610-BD29-324AD189E739}" srcOrd="3" destOrd="0" presId="urn:microsoft.com/office/officeart/2005/8/layout/vList5"/>
    <dgm:cxn modelId="{0AF697C0-A1C1-4123-A914-DEDF99F019D5}" type="presParOf" srcId="{D4718343-F57B-4BA3-B752-BE2BBE8D665C}" destId="{1C979FF6-3A46-47C5-B5B0-EE64BC7B45C3}" srcOrd="4" destOrd="0" presId="urn:microsoft.com/office/officeart/2005/8/layout/vList5"/>
    <dgm:cxn modelId="{189F17C9-505B-4420-AD0C-35EC80E580E9}" type="presParOf" srcId="{1C979FF6-3A46-47C5-B5B0-EE64BC7B45C3}" destId="{BBD83C6D-2C02-4358-9E9F-9E8A31A29DD2}" srcOrd="0" destOrd="0" presId="urn:microsoft.com/office/officeart/2005/8/layout/vList5"/>
    <dgm:cxn modelId="{0DE7122B-BA1D-4929-8983-500A42509D54}" type="presParOf" srcId="{1C979FF6-3A46-47C5-B5B0-EE64BC7B45C3}" destId="{38FAEB6D-CBA9-4943-947F-7ABD4AC391B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9C3930-CECE-46EB-9D75-98B0DBF15D6C}">
      <dsp:nvSpPr>
        <dsp:cNvPr id="0" name=""/>
        <dsp:cNvSpPr/>
      </dsp:nvSpPr>
      <dsp:spPr>
        <a:xfrm rot="5400000">
          <a:off x="5557569" y="-2097209"/>
          <a:ext cx="1320700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a) </a:t>
          </a:r>
          <a:r>
            <a:rPr lang="cs-CZ" sz="2400" kern="1200" dirty="0" err="1" smtClean="0">
              <a:latin typeface="Calibri" pitchFamily="34" charset="0"/>
            </a:rPr>
            <a:t>žabec</a:t>
          </a:r>
          <a:r>
            <a:rPr lang="cs-CZ" sz="2400" kern="1200" dirty="0" smtClean="0">
              <a:latin typeface="Calibri" pitchFamily="34" charset="0"/>
            </a:rPr>
            <a:t> vrabec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b) </a:t>
          </a:r>
          <a:r>
            <a:rPr lang="cs-CZ" sz="2400" kern="1200" dirty="0" err="1" smtClean="0">
              <a:latin typeface="Calibri" pitchFamily="34" charset="0"/>
            </a:rPr>
            <a:t>vrabčátko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c) žába </a:t>
          </a:r>
          <a:endParaRPr lang="cs-CZ" sz="2400" kern="1200" dirty="0">
            <a:latin typeface="Calibri" pitchFamily="34" charset="0"/>
          </a:endParaRPr>
        </a:p>
      </dsp:txBody>
      <dsp:txXfrm rot="-5400000">
        <a:off x="3291840" y="232991"/>
        <a:ext cx="5787689" cy="1191758"/>
      </dsp:txXfrm>
    </dsp:sp>
    <dsp:sp modelId="{500A882C-C95D-4146-ABE1-16CC800ABB31}">
      <dsp:nvSpPr>
        <dsp:cNvPr id="0" name=""/>
        <dsp:cNvSpPr/>
      </dsp:nvSpPr>
      <dsp:spPr>
        <a:xfrm>
          <a:off x="0" y="20816"/>
          <a:ext cx="3291840" cy="16508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latin typeface="Calibri" pitchFamily="34" charset="0"/>
            </a:rPr>
            <a:t>1. </a:t>
          </a:r>
          <a:r>
            <a:rPr lang="cs-CZ" sz="3200" kern="1200" dirty="0" err="1" smtClean="0">
              <a:latin typeface="Calibri" pitchFamily="34" charset="0"/>
            </a:rPr>
            <a:t>Mome</a:t>
          </a:r>
          <a:r>
            <a:rPr lang="cs-CZ" sz="3200" kern="1200" dirty="0" smtClean="0">
              <a:latin typeface="Calibri" pitchFamily="34" charset="0"/>
            </a:rPr>
            <a:t> Piaf znamená</a:t>
          </a:r>
          <a:endParaRPr lang="cs-CZ" sz="3200" kern="1200" dirty="0">
            <a:latin typeface="Calibri" pitchFamily="34" charset="0"/>
          </a:endParaRPr>
        </a:p>
      </dsp:txBody>
      <dsp:txXfrm>
        <a:off x="80589" y="101405"/>
        <a:ext cx="3130662" cy="1489697"/>
      </dsp:txXfrm>
    </dsp:sp>
    <dsp:sp modelId="{5A12AD88-B3AD-4701-AC82-A07EBCD04C0F}">
      <dsp:nvSpPr>
        <dsp:cNvPr id="0" name=""/>
        <dsp:cNvSpPr/>
      </dsp:nvSpPr>
      <dsp:spPr>
        <a:xfrm rot="5400000">
          <a:off x="5557569" y="-363789"/>
          <a:ext cx="1320700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a) v černém kostýmu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b) v černých šatech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c) v červených šatech</a:t>
          </a:r>
          <a:endParaRPr lang="cs-CZ" sz="2400" kern="1200" dirty="0">
            <a:latin typeface="Calibri" pitchFamily="34" charset="0"/>
          </a:endParaRPr>
        </a:p>
      </dsp:txBody>
      <dsp:txXfrm rot="-5400000">
        <a:off x="3291840" y="1966411"/>
        <a:ext cx="5787689" cy="1191758"/>
      </dsp:txXfrm>
    </dsp:sp>
    <dsp:sp modelId="{A097BA9E-086D-45EC-8211-021D6BF2FC99}">
      <dsp:nvSpPr>
        <dsp:cNvPr id="0" name=""/>
        <dsp:cNvSpPr/>
      </dsp:nvSpPr>
      <dsp:spPr>
        <a:xfrm>
          <a:off x="0" y="1736852"/>
          <a:ext cx="3291840" cy="16508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latin typeface="Calibri" pitchFamily="34" charset="0"/>
            </a:rPr>
            <a:t>2. Piaf na koncertech vystupovala</a:t>
          </a:r>
          <a:endParaRPr lang="cs-CZ" sz="3200" kern="1200" dirty="0">
            <a:latin typeface="Calibri" pitchFamily="34" charset="0"/>
          </a:endParaRPr>
        </a:p>
      </dsp:txBody>
      <dsp:txXfrm>
        <a:off x="80589" y="1817441"/>
        <a:ext cx="3130662" cy="1489697"/>
      </dsp:txXfrm>
    </dsp:sp>
    <dsp:sp modelId="{4788BBEE-32ED-45D3-847F-30C51771B8D8}">
      <dsp:nvSpPr>
        <dsp:cNvPr id="0" name=""/>
        <dsp:cNvSpPr/>
      </dsp:nvSpPr>
      <dsp:spPr>
        <a:xfrm rot="5400000">
          <a:off x="5557569" y="1369629"/>
          <a:ext cx="1320700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a) Jean </a:t>
          </a:r>
          <a:r>
            <a:rPr lang="cs-CZ" sz="2400" kern="1200" dirty="0" err="1" smtClean="0">
              <a:latin typeface="Calibri" pitchFamily="34" charset="0"/>
            </a:rPr>
            <a:t>Cocteau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b) </a:t>
          </a:r>
          <a:r>
            <a:rPr lang="cs-CZ" sz="2400" kern="1200" dirty="0" err="1" smtClean="0">
              <a:latin typeface="Calibri" pitchFamily="34" charset="0"/>
            </a:rPr>
            <a:t>Marguerite</a:t>
          </a:r>
          <a:r>
            <a:rPr lang="cs-CZ" sz="2400" kern="1200" dirty="0" smtClean="0">
              <a:latin typeface="Calibri" pitchFamily="34" charset="0"/>
            </a:rPr>
            <a:t> </a:t>
          </a:r>
          <a:r>
            <a:rPr lang="cs-CZ" sz="2400" kern="1200" dirty="0" err="1" smtClean="0">
              <a:latin typeface="Calibri" pitchFamily="34" charset="0"/>
            </a:rPr>
            <a:t>Monnon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c) </a:t>
          </a:r>
          <a:r>
            <a:rPr lang="cs-CZ" sz="2400" kern="1200" dirty="0" err="1" smtClean="0">
              <a:latin typeface="Calibri" pitchFamily="34" charset="0"/>
            </a:rPr>
            <a:t>Ryamond</a:t>
          </a:r>
          <a:r>
            <a:rPr lang="cs-CZ" sz="2400" kern="1200" dirty="0" smtClean="0">
              <a:latin typeface="Calibri" pitchFamily="34" charset="0"/>
            </a:rPr>
            <a:t> </a:t>
          </a:r>
          <a:r>
            <a:rPr lang="cs-CZ" sz="2400" kern="1200" dirty="0" err="1" smtClean="0">
              <a:latin typeface="Calibri" pitchFamily="34" charset="0"/>
            </a:rPr>
            <a:t>Asso</a:t>
          </a:r>
          <a:endParaRPr lang="cs-CZ" sz="2400" kern="1200" dirty="0">
            <a:latin typeface="Calibri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500" kern="1200" dirty="0"/>
        </a:p>
      </dsp:txBody>
      <dsp:txXfrm rot="-5400000">
        <a:off x="3291840" y="3699830"/>
        <a:ext cx="5787689" cy="1191758"/>
      </dsp:txXfrm>
    </dsp:sp>
    <dsp:sp modelId="{9D14BE44-CF95-4E21-826F-91179FABEB53}">
      <dsp:nvSpPr>
        <dsp:cNvPr id="0" name=""/>
        <dsp:cNvSpPr/>
      </dsp:nvSpPr>
      <dsp:spPr>
        <a:xfrm>
          <a:off x="0" y="3470271"/>
          <a:ext cx="3291840" cy="16508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latin typeface="Calibri" pitchFamily="34" charset="0"/>
            </a:rPr>
            <a:t>3. Autorem textů nebyl/a</a:t>
          </a:r>
          <a:endParaRPr lang="cs-CZ" sz="3200" kern="1200" dirty="0">
            <a:latin typeface="Calibri" pitchFamily="34" charset="0"/>
          </a:endParaRPr>
        </a:p>
      </dsp:txBody>
      <dsp:txXfrm>
        <a:off x="80589" y="3550860"/>
        <a:ext cx="3130662" cy="1489697"/>
      </dsp:txXfrm>
    </dsp:sp>
    <dsp:sp modelId="{72DD299F-D2FA-4968-BC81-362EA3C2407F}">
      <dsp:nvSpPr>
        <dsp:cNvPr id="0" name=""/>
        <dsp:cNvSpPr/>
      </dsp:nvSpPr>
      <dsp:spPr>
        <a:xfrm rot="5400000">
          <a:off x="5557569" y="3103049"/>
          <a:ext cx="1320700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a) v Paříži na hřbitově </a:t>
          </a:r>
          <a:r>
            <a:rPr lang="cs-CZ" sz="2400" kern="1200" dirty="0" err="1" smtClean="0">
              <a:latin typeface="Calibri" pitchFamily="34" charset="0"/>
            </a:rPr>
            <a:t>Père</a:t>
          </a:r>
          <a:r>
            <a:rPr lang="cs-CZ" sz="2400" kern="1200" dirty="0" smtClean="0">
              <a:latin typeface="Calibri" pitchFamily="34" charset="0"/>
            </a:rPr>
            <a:t> </a:t>
          </a:r>
          <a:r>
            <a:rPr lang="cs-CZ" sz="2400" kern="1200" dirty="0" err="1" smtClean="0">
              <a:latin typeface="Calibri" pitchFamily="34" charset="0"/>
            </a:rPr>
            <a:t>Lachaise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b) v Paříži na hřbitově  </a:t>
          </a:r>
          <a:r>
            <a:rPr lang="cs-CZ" sz="2400" kern="1200" dirty="0" err="1" smtClean="0">
              <a:latin typeface="Calibri" pitchFamily="34" charset="0"/>
            </a:rPr>
            <a:t>Montmartre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c)  v Paříži na hřbitově v </a:t>
          </a:r>
          <a:r>
            <a:rPr lang="cs-CZ" sz="2400" kern="1200" dirty="0" err="1" smtClean="0">
              <a:latin typeface="Calibri" pitchFamily="34" charset="0"/>
            </a:rPr>
            <a:t>Montparnasse</a:t>
          </a:r>
          <a:endParaRPr lang="cs-CZ" sz="2400" kern="1200" dirty="0">
            <a:latin typeface="Calibri" pitchFamily="34" charset="0"/>
          </a:endParaRPr>
        </a:p>
      </dsp:txBody>
      <dsp:txXfrm rot="-5400000">
        <a:off x="3291840" y="5433250"/>
        <a:ext cx="5787689" cy="1191758"/>
      </dsp:txXfrm>
    </dsp:sp>
    <dsp:sp modelId="{9C7813A4-5B57-4FCA-8BC6-74C0FE3B4041}">
      <dsp:nvSpPr>
        <dsp:cNvPr id="0" name=""/>
        <dsp:cNvSpPr/>
      </dsp:nvSpPr>
      <dsp:spPr>
        <a:xfrm>
          <a:off x="0" y="5203691"/>
          <a:ext cx="3291840" cy="16508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latin typeface="Calibri" pitchFamily="34" charset="0"/>
            </a:rPr>
            <a:t>4. </a:t>
          </a:r>
          <a:r>
            <a:rPr lang="cs-CZ" sz="3200" kern="1200" dirty="0" err="1" smtClean="0">
              <a:latin typeface="Calibri" pitchFamily="34" charset="0"/>
            </a:rPr>
            <a:t>Edith</a:t>
          </a:r>
          <a:r>
            <a:rPr lang="cs-CZ" sz="3200" kern="1200" dirty="0" smtClean="0">
              <a:latin typeface="Calibri" pitchFamily="34" charset="0"/>
            </a:rPr>
            <a:t> Piaf je pohřbena v </a:t>
          </a:r>
          <a:endParaRPr lang="cs-CZ" sz="3200" kern="1200" dirty="0">
            <a:latin typeface="Calibri" pitchFamily="34" charset="0"/>
          </a:endParaRPr>
        </a:p>
      </dsp:txBody>
      <dsp:txXfrm>
        <a:off x="80589" y="5284280"/>
        <a:ext cx="3130662" cy="14896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5C372B-B0CA-4FB4-B064-D12EB52D32A2}">
      <dsp:nvSpPr>
        <dsp:cNvPr id="0" name=""/>
        <dsp:cNvSpPr/>
      </dsp:nvSpPr>
      <dsp:spPr>
        <a:xfrm rot="5400000">
          <a:off x="5348915" y="-1836532"/>
          <a:ext cx="1738008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a) Ester Kočičková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b) </a:t>
          </a:r>
          <a:r>
            <a:rPr lang="cs-CZ" sz="2400" kern="1200" dirty="0" err="1" smtClean="0">
              <a:latin typeface="Calibri" pitchFamily="34" charset="0"/>
            </a:rPr>
            <a:t>Szidi</a:t>
          </a:r>
          <a:r>
            <a:rPr lang="cs-CZ" sz="2400" kern="1200" dirty="0" smtClean="0">
              <a:latin typeface="Calibri" pitchFamily="34" charset="0"/>
            </a:rPr>
            <a:t> </a:t>
          </a:r>
          <a:r>
            <a:rPr lang="cs-CZ" sz="2400" kern="1200" dirty="0" err="1" smtClean="0">
              <a:latin typeface="Calibri" pitchFamily="34" charset="0"/>
            </a:rPr>
            <a:t>Tobias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c) Hana Hegerová</a:t>
          </a:r>
          <a:endParaRPr lang="cs-CZ" sz="2400" kern="1200" dirty="0">
            <a:latin typeface="Calibri" pitchFamily="34" charset="0"/>
          </a:endParaRPr>
        </a:p>
      </dsp:txBody>
      <dsp:txXfrm rot="-5400000">
        <a:off x="3291840" y="305386"/>
        <a:ext cx="5767317" cy="1568322"/>
      </dsp:txXfrm>
    </dsp:sp>
    <dsp:sp modelId="{4470CA18-A957-4338-9F4F-562E6AFCE8A3}">
      <dsp:nvSpPr>
        <dsp:cNvPr id="0" name=""/>
        <dsp:cNvSpPr/>
      </dsp:nvSpPr>
      <dsp:spPr>
        <a:xfrm>
          <a:off x="32713" y="0"/>
          <a:ext cx="3291840" cy="21725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>
              <a:latin typeface="Calibri" pitchFamily="34" charset="0"/>
            </a:rPr>
            <a:t>5. Píseň </a:t>
          </a:r>
          <a:r>
            <a:rPr lang="cs-CZ" sz="3100" kern="1200" dirty="0" err="1" smtClean="0">
              <a:latin typeface="Calibri" pitchFamily="34" charset="0"/>
            </a:rPr>
            <a:t>Milord</a:t>
          </a:r>
          <a:r>
            <a:rPr lang="cs-CZ" sz="3100" kern="1200" dirty="0" smtClean="0">
              <a:latin typeface="Calibri" pitchFamily="34" charset="0"/>
            </a:rPr>
            <a:t> přezpívala </a:t>
          </a:r>
          <a:endParaRPr lang="cs-CZ" sz="3100" kern="1200" dirty="0">
            <a:latin typeface="Calibri" pitchFamily="34" charset="0"/>
          </a:endParaRPr>
        </a:p>
      </dsp:txBody>
      <dsp:txXfrm>
        <a:off x="138766" y="106053"/>
        <a:ext cx="3079734" cy="1960405"/>
      </dsp:txXfrm>
    </dsp:sp>
    <dsp:sp modelId="{7DD1EF2A-6120-4DF5-8806-E9346947066B}">
      <dsp:nvSpPr>
        <dsp:cNvPr id="0" name=""/>
        <dsp:cNvSpPr/>
      </dsp:nvSpPr>
      <dsp:spPr>
        <a:xfrm rot="5400000">
          <a:off x="5348915" y="444603"/>
          <a:ext cx="1738008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a) Musíme si pomáhat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b) Kdyby tisíc klarinetů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c) Pelíšky</a:t>
          </a:r>
          <a:endParaRPr lang="cs-CZ" sz="2400" kern="1200" dirty="0">
            <a:latin typeface="Calibri" pitchFamily="34" charset="0"/>
          </a:endParaRPr>
        </a:p>
      </dsp:txBody>
      <dsp:txXfrm rot="-5400000">
        <a:off x="3291840" y="2586522"/>
        <a:ext cx="5767317" cy="1568322"/>
      </dsp:txXfrm>
    </dsp:sp>
    <dsp:sp modelId="{BC6D81BF-5BEF-4B85-AE16-17D1583C1D0D}">
      <dsp:nvSpPr>
        <dsp:cNvPr id="0" name=""/>
        <dsp:cNvSpPr/>
      </dsp:nvSpPr>
      <dsp:spPr>
        <a:xfrm>
          <a:off x="0" y="2284428"/>
          <a:ext cx="3291840" cy="21725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>
              <a:latin typeface="Calibri" pitchFamily="34" charset="0"/>
            </a:rPr>
            <a:t>6. Píseň </a:t>
          </a:r>
          <a:r>
            <a:rPr lang="cs-CZ" sz="3100" kern="1200" dirty="0" err="1" smtClean="0">
              <a:latin typeface="Calibri" pitchFamily="34" charset="0"/>
            </a:rPr>
            <a:t>Čerešně</a:t>
          </a:r>
          <a:r>
            <a:rPr lang="cs-CZ" sz="3100" kern="1200" dirty="0" smtClean="0">
              <a:latin typeface="Calibri" pitchFamily="34" charset="0"/>
            </a:rPr>
            <a:t> zazněla v podání Hany Hegerové ve filmu</a:t>
          </a:r>
          <a:endParaRPr lang="cs-CZ" sz="3100" kern="1200" dirty="0">
            <a:latin typeface="Calibri" pitchFamily="34" charset="0"/>
          </a:endParaRPr>
        </a:p>
      </dsp:txBody>
      <dsp:txXfrm>
        <a:off x="106053" y="2390481"/>
        <a:ext cx="3079734" cy="1960405"/>
      </dsp:txXfrm>
    </dsp:sp>
    <dsp:sp modelId="{38FAEB6D-CBA9-4943-947F-7ABD4AC391B3}">
      <dsp:nvSpPr>
        <dsp:cNvPr id="0" name=""/>
        <dsp:cNvSpPr/>
      </dsp:nvSpPr>
      <dsp:spPr>
        <a:xfrm rot="5400000">
          <a:off x="5348915" y="2725740"/>
          <a:ext cx="1738008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a) Noc na Karlštejně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b) Kdyby tisíc klarinetů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c) Edith Piaf</a:t>
          </a:r>
          <a:endParaRPr lang="cs-CZ" sz="2400" kern="1200" dirty="0">
            <a:latin typeface="Calibri" pitchFamily="34" charset="0"/>
          </a:endParaRPr>
        </a:p>
      </dsp:txBody>
      <dsp:txXfrm rot="-5400000">
        <a:off x="3291840" y="4867659"/>
        <a:ext cx="5767317" cy="1568322"/>
      </dsp:txXfrm>
    </dsp:sp>
    <dsp:sp modelId="{BBD83C6D-2C02-4358-9E9F-9E8A31A29DD2}">
      <dsp:nvSpPr>
        <dsp:cNvPr id="0" name=""/>
        <dsp:cNvSpPr/>
      </dsp:nvSpPr>
      <dsp:spPr>
        <a:xfrm>
          <a:off x="0" y="4568856"/>
          <a:ext cx="3291840" cy="21725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>
              <a:latin typeface="Calibri" pitchFamily="34" charset="0"/>
            </a:rPr>
            <a:t>7. Hana Hegerová </a:t>
          </a:r>
        </a:p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>
              <a:latin typeface="Calibri" pitchFamily="34" charset="0"/>
            </a:rPr>
            <a:t>zpívala v muzikálu</a:t>
          </a:r>
          <a:endParaRPr lang="cs-CZ" sz="3100" kern="1200" dirty="0">
            <a:latin typeface="Calibri" pitchFamily="34" charset="0"/>
          </a:endParaRPr>
        </a:p>
      </dsp:txBody>
      <dsp:txXfrm>
        <a:off x="106053" y="4674909"/>
        <a:ext cx="3079734" cy="196040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5C372B-B0CA-4FB4-B064-D12EB52D32A2}">
      <dsp:nvSpPr>
        <dsp:cNvPr id="0" name=""/>
        <dsp:cNvSpPr/>
      </dsp:nvSpPr>
      <dsp:spPr>
        <a:xfrm rot="5400000">
          <a:off x="5398949" y="-1900707"/>
          <a:ext cx="1637941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a) ve Francii v 19. století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b) ve Francii na počátku 20. století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c) ve Francii v polovině 20. století</a:t>
          </a:r>
          <a:endParaRPr lang="cs-CZ" sz="2400" kern="1200" dirty="0">
            <a:latin typeface="Calibri" pitchFamily="34" charset="0"/>
          </a:endParaRPr>
        </a:p>
      </dsp:txBody>
      <dsp:txXfrm rot="-5400000">
        <a:off x="3291840" y="286360"/>
        <a:ext cx="5772202" cy="1478025"/>
      </dsp:txXfrm>
    </dsp:sp>
    <dsp:sp modelId="{4470CA18-A957-4338-9F4F-562E6AFCE8A3}">
      <dsp:nvSpPr>
        <dsp:cNvPr id="0" name=""/>
        <dsp:cNvSpPr/>
      </dsp:nvSpPr>
      <dsp:spPr>
        <a:xfrm>
          <a:off x="32713" y="0"/>
          <a:ext cx="3291840" cy="20474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latin typeface="Calibri" pitchFamily="34" charset="0"/>
            </a:rPr>
            <a:t>8. Šanson vznikl</a:t>
          </a:r>
          <a:endParaRPr lang="cs-CZ" sz="3200" kern="1200" dirty="0">
            <a:latin typeface="Calibri" pitchFamily="34" charset="0"/>
          </a:endParaRPr>
        </a:p>
      </dsp:txBody>
      <dsp:txXfrm>
        <a:off x="132660" y="99947"/>
        <a:ext cx="3091946" cy="1847533"/>
      </dsp:txXfrm>
    </dsp:sp>
    <dsp:sp modelId="{DB2561C5-8327-40A2-9669-56146901CEE8}">
      <dsp:nvSpPr>
        <dsp:cNvPr id="0" name=""/>
        <dsp:cNvSpPr/>
      </dsp:nvSpPr>
      <dsp:spPr>
        <a:xfrm rot="5400000">
          <a:off x="5398949" y="249091"/>
          <a:ext cx="1637941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b) Gilbert </a:t>
          </a:r>
          <a:r>
            <a:rPr lang="cs-CZ" sz="2400" kern="1200" dirty="0" err="1" smtClean="0">
              <a:latin typeface="Calibri" pitchFamily="34" charset="0"/>
            </a:rPr>
            <a:t>Bécaud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b) </a:t>
          </a:r>
          <a:r>
            <a:rPr lang="cs-CZ" sz="2400" kern="1200" dirty="0" err="1" smtClean="0">
              <a:latin typeface="Calibri" pitchFamily="34" charset="0"/>
            </a:rPr>
            <a:t>Jacques</a:t>
          </a:r>
          <a:r>
            <a:rPr lang="cs-CZ" sz="2400" kern="1200" dirty="0" smtClean="0">
              <a:latin typeface="Calibri" pitchFamily="34" charset="0"/>
            </a:rPr>
            <a:t> </a:t>
          </a:r>
          <a:r>
            <a:rPr lang="cs-CZ" sz="2400" kern="1200" dirty="0" err="1" smtClean="0">
              <a:latin typeface="Calibri" pitchFamily="34" charset="0"/>
            </a:rPr>
            <a:t>Brel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c) Louis </a:t>
          </a:r>
          <a:r>
            <a:rPr lang="cs-CZ" sz="2400" kern="1200" dirty="0" err="1" smtClean="0">
              <a:latin typeface="Calibri" pitchFamily="34" charset="0"/>
            </a:rPr>
            <a:t>Leplée</a:t>
          </a:r>
          <a:endParaRPr lang="cs-CZ" sz="2400" kern="1200" dirty="0">
            <a:latin typeface="Calibri" pitchFamily="34" charset="0"/>
          </a:endParaRPr>
        </a:p>
      </dsp:txBody>
      <dsp:txXfrm rot="-5400000">
        <a:off x="3291840" y="2436158"/>
        <a:ext cx="5772202" cy="1478025"/>
      </dsp:txXfrm>
    </dsp:sp>
    <dsp:sp modelId="{8EA1D5E6-E864-4BF0-8D53-6233FD71089A}">
      <dsp:nvSpPr>
        <dsp:cNvPr id="0" name=""/>
        <dsp:cNvSpPr/>
      </dsp:nvSpPr>
      <dsp:spPr>
        <a:xfrm>
          <a:off x="0" y="2151457"/>
          <a:ext cx="3291840" cy="20474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latin typeface="Calibri" pitchFamily="34" charset="0"/>
            </a:rPr>
            <a:t>9. Mezi šansoniéry nepatří</a:t>
          </a:r>
          <a:endParaRPr lang="cs-CZ" sz="3200" kern="1200" dirty="0">
            <a:latin typeface="Calibri" pitchFamily="34" charset="0"/>
          </a:endParaRPr>
        </a:p>
      </dsp:txBody>
      <dsp:txXfrm>
        <a:off x="99947" y="2251404"/>
        <a:ext cx="3091946" cy="1847533"/>
      </dsp:txXfrm>
    </dsp:sp>
    <dsp:sp modelId="{38FAEB6D-CBA9-4943-947F-7ABD4AC391B3}">
      <dsp:nvSpPr>
        <dsp:cNvPr id="0" name=""/>
        <dsp:cNvSpPr/>
      </dsp:nvSpPr>
      <dsp:spPr>
        <a:xfrm rot="5400000">
          <a:off x="5001550" y="2598918"/>
          <a:ext cx="2438453" cy="58464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a) píseň s hodnotným textem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b) píseň označující  postoje a názory mládeže na konci 60. let v západních zemích 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</a:rPr>
            <a:t>c) druh divadla, který neklade důraz na hudební a baletní stránku</a:t>
          </a:r>
          <a:endParaRPr lang="cs-CZ" sz="2400" kern="1200" dirty="0">
            <a:latin typeface="Calibri" pitchFamily="34" charset="0"/>
          </a:endParaRPr>
        </a:p>
      </dsp:txBody>
      <dsp:txXfrm rot="-5400000">
        <a:off x="3297555" y="4421949"/>
        <a:ext cx="5727409" cy="2200383"/>
      </dsp:txXfrm>
    </dsp:sp>
    <dsp:sp modelId="{BBD83C6D-2C02-4358-9E9F-9E8A31A29DD2}">
      <dsp:nvSpPr>
        <dsp:cNvPr id="0" name=""/>
        <dsp:cNvSpPr/>
      </dsp:nvSpPr>
      <dsp:spPr>
        <a:xfrm>
          <a:off x="0" y="4609786"/>
          <a:ext cx="3288625" cy="20474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latin typeface="Calibri" pitchFamily="34" charset="0"/>
            </a:rPr>
            <a:t>10. Šanson je</a:t>
          </a:r>
          <a:endParaRPr lang="cs-CZ" sz="3200" kern="1200" dirty="0">
            <a:latin typeface="Calibri" pitchFamily="34" charset="0"/>
          </a:endParaRPr>
        </a:p>
      </dsp:txBody>
      <dsp:txXfrm>
        <a:off x="99947" y="4709733"/>
        <a:ext cx="3088731" cy="18475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DCF122-BE63-4E75-8AA5-D76D56662CCA}" type="datetimeFigureOut">
              <a:rPr lang="cs-CZ" smtClean="0"/>
              <a:t>25.2.2014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A75A7E-8A57-46C4-BCF5-66EFA7AA0B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1015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2BAAE2C-4CE5-4B0F-A071-6DA3FE8BD767}" type="slidenum">
              <a:rPr lang="cs-CZ" smtClean="0"/>
              <a:pPr>
                <a:defRPr/>
              </a:pPr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4E685A-DC68-4190-8F5C-353AF15A5C1A}" type="slidenum">
              <a:rPr lang="cs-CZ" altLang="cs-CZ"/>
              <a:pPr/>
              <a:t>19</a:t>
            </a:fld>
            <a:endParaRPr lang="cs-CZ" altLang="cs-CZ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0243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‹#›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7" Type="http://schemas.openxmlformats.org/officeDocument/2006/relationships/slide" Target="slide24.xml"/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3.xml"/><Relationship Id="rId5" Type="http://schemas.openxmlformats.org/officeDocument/2006/relationships/slide" Target="slide12.xml"/><Relationship Id="rId4" Type="http://schemas.openxmlformats.org/officeDocument/2006/relationships/slide" Target="slide1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slide" Target="slide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qzGSIfks2-4" TargetMode="External"/><Relationship Id="rId3" Type="http://schemas.openxmlformats.org/officeDocument/2006/relationships/hyperlink" Target="http://www.youtube.com/watch?v=d00o1_zUync" TargetMode="External"/><Relationship Id="rId7" Type="http://schemas.openxmlformats.org/officeDocument/2006/relationships/hyperlink" Target="http://www.youtube.com/watch?v=NIMlVMlePZ8" TargetMode="External"/><Relationship Id="rId12" Type="http://schemas.openxmlformats.org/officeDocument/2006/relationships/slide" Target="slide3.xml"/><Relationship Id="rId2" Type="http://schemas.openxmlformats.org/officeDocument/2006/relationships/hyperlink" Target="http://www.youtube.com/watch?v=Q3Kvu6Kgp8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kFzViYkZAz4" TargetMode="External"/><Relationship Id="rId11" Type="http://schemas.openxmlformats.org/officeDocument/2006/relationships/hyperlink" Target="http://www.seznam.cz/" TargetMode="External"/><Relationship Id="rId5" Type="http://schemas.openxmlformats.org/officeDocument/2006/relationships/hyperlink" Target="http://www.youtube.com/watch?v=PSSgeuPrrq4" TargetMode="External"/><Relationship Id="rId10" Type="http://schemas.openxmlformats.org/officeDocument/2006/relationships/hyperlink" Target="http://www.youtube.com/watch?v=KamOG_hQPEI" TargetMode="External"/><Relationship Id="rId4" Type="http://schemas.openxmlformats.org/officeDocument/2006/relationships/hyperlink" Target="http://www.youtube.com/watch?v=mRPGigEvvDs" TargetMode="External"/><Relationship Id="rId9" Type="http://schemas.openxmlformats.org/officeDocument/2006/relationships/hyperlink" Target="http://www.youtube.com/watch?v=7tRBvqWAxz0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slide" Target="slide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4-L6rEm0rnY" TargetMode="External"/><Relationship Id="rId3" Type="http://schemas.openxmlformats.org/officeDocument/2006/relationships/hyperlink" Target="http://www.youtube.com/watch?v=YEcX9gNVg1U" TargetMode="External"/><Relationship Id="rId7" Type="http://schemas.openxmlformats.org/officeDocument/2006/relationships/hyperlink" Target="http://www.youtube.com/watch?v=nLkO-yHbe5Y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7dyl0j3WU6Y" TargetMode="External"/><Relationship Id="rId11" Type="http://schemas.openxmlformats.org/officeDocument/2006/relationships/slide" Target="slide3.xml"/><Relationship Id="rId5" Type="http://schemas.openxmlformats.org/officeDocument/2006/relationships/hyperlink" Target="http://www.youtube.com/watch?v=0XPNHCb0HGU" TargetMode="External"/><Relationship Id="rId10" Type="http://schemas.openxmlformats.org/officeDocument/2006/relationships/hyperlink" Target="http://www.youtube.com/watch?v=7lG2zPKo9e4" TargetMode="External"/><Relationship Id="rId4" Type="http://schemas.openxmlformats.org/officeDocument/2006/relationships/hyperlink" Target="http://www.youtube.com/watch?v=YhSKk-cvblc" TargetMode="External"/><Relationship Id="rId9" Type="http://schemas.openxmlformats.org/officeDocument/2006/relationships/hyperlink" Target="http://www.youtube.com/watch?v=4Spy3Nd2D6w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9rPofyINBUM" TargetMode="External"/><Relationship Id="rId3" Type="http://schemas.openxmlformats.org/officeDocument/2006/relationships/hyperlink" Target="http://www.i-divadlo.cz/muzikaly" TargetMode="External"/><Relationship Id="rId7" Type="http://schemas.openxmlformats.org/officeDocument/2006/relationships/hyperlink" Target="http://www.youtube.com/watch?v=3JzKJ1JgBLY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EJlY1M65Xao" TargetMode="External"/><Relationship Id="rId5" Type="http://schemas.openxmlformats.org/officeDocument/2006/relationships/hyperlink" Target="http://www.youtube.com/watch?v=-bGBATc6fDw" TargetMode="External"/><Relationship Id="rId4" Type="http://schemas.openxmlformats.org/officeDocument/2006/relationships/hyperlink" Target="http://www.youtube.com/watch?v=k4YSbe3Oe8E" TargetMode="External"/><Relationship Id="rId9" Type="http://schemas.openxmlformats.org/officeDocument/2006/relationships/slide" Target="slid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vadlokalich.cz/" TargetMode="External"/><Relationship Id="rId2" Type="http://schemas.openxmlformats.org/officeDocument/2006/relationships/hyperlink" Target="http://www.muzikalybroadway.cz/muzikaly/the-phantom-of-the-opera/" TargetMode="External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hyperlink" Target="http://www.hdk.cz/program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hyperlink" Target="http://www.youtube.com/watch?v=EhbxI5eVnM4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kB67HO8tkQs" TargetMode="External"/><Relationship Id="rId2" Type="http://schemas.openxmlformats.org/officeDocument/2006/relationships/hyperlink" Target="http://www.youtube.com/watch?v=YhSKk-cvblc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hyperlink" Target="http://www.youtube.com/watch?v=EJlY1M65Xao" TargetMode="External"/><Relationship Id="rId4" Type="http://schemas.openxmlformats.org/officeDocument/2006/relationships/hyperlink" Target="http://www.youtube.com/watch?v=-XiyuF6aSO8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07" t="16705" r="15345" b="9885"/>
          <a:stretch/>
        </p:blipFill>
        <p:spPr bwMode="auto">
          <a:xfrm>
            <a:off x="76" y="0"/>
            <a:ext cx="9163062" cy="707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581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7" t="16111" r="15104" b="11852"/>
          <a:stretch/>
        </p:blipFill>
        <p:spPr bwMode="auto">
          <a:xfrm>
            <a:off x="0" y="-1"/>
            <a:ext cx="9132248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542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>
                <a:latin typeface="Calibri" panose="020F0502020204030204" pitchFamily="34" charset="0"/>
              </a:rPr>
              <a:t>ŠANSON. HUDEBNÍ DIVADLO. MUZIKÁL.</a:t>
            </a:r>
            <a:br>
              <a:rPr lang="cs-CZ" dirty="0" smtClean="0">
                <a:latin typeface="Calibri" panose="020F0502020204030204" pitchFamily="34" charset="0"/>
              </a:rPr>
            </a:br>
            <a:r>
              <a:rPr lang="cs-CZ" dirty="0" smtClean="0">
                <a:latin typeface="Calibri" panose="020F0502020204030204" pitchFamily="34" charset="0"/>
              </a:rPr>
              <a:t/>
            </a:r>
            <a:br>
              <a:rPr lang="cs-CZ" dirty="0" smtClean="0">
                <a:latin typeface="Calibri" panose="020F0502020204030204" pitchFamily="34" charset="0"/>
              </a:rPr>
            </a:br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36576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Calibri" panose="020F0502020204030204" pitchFamily="34" charset="0"/>
                <a:hlinkClick r:id="rId2" action="ppaction://hlinksldjump"/>
              </a:rPr>
              <a:t>ŠANSON</a:t>
            </a:r>
            <a:endParaRPr lang="cs-CZ" sz="2800" dirty="0" smtClean="0">
              <a:latin typeface="Calibri" panose="020F0502020204030204" pitchFamily="34" charset="0"/>
            </a:endParaRPr>
          </a:p>
          <a:p>
            <a:r>
              <a:rPr lang="cs-CZ" sz="2800" dirty="0" smtClean="0">
                <a:latin typeface="Calibri" panose="020F0502020204030204" pitchFamily="34" charset="0"/>
                <a:hlinkClick r:id="rId3" action="ppaction://hlinksldjump"/>
              </a:rPr>
              <a:t>HUDEBNÍ DIVADLO</a:t>
            </a:r>
            <a:endParaRPr lang="cs-CZ" sz="2800" dirty="0" smtClean="0">
              <a:latin typeface="Calibri" panose="020F0502020204030204" pitchFamily="34" charset="0"/>
            </a:endParaRPr>
          </a:p>
          <a:p>
            <a:r>
              <a:rPr lang="cs-CZ" sz="2800" dirty="0" smtClean="0">
                <a:latin typeface="Calibri" panose="020F0502020204030204" pitchFamily="34" charset="0"/>
                <a:hlinkClick r:id="rId4" action="ppaction://hlinksldjump"/>
              </a:rPr>
              <a:t>MUZIKÁL</a:t>
            </a:r>
            <a:endParaRPr lang="cs-CZ" sz="2800" dirty="0" smtClean="0">
              <a:latin typeface="Calibri" panose="020F0502020204030204" pitchFamily="34" charset="0"/>
            </a:endParaRPr>
          </a:p>
          <a:p>
            <a:r>
              <a:rPr lang="cs-CZ" sz="2800" dirty="0">
                <a:latin typeface="Calibri" panose="020F0502020204030204" pitchFamily="34" charset="0"/>
                <a:hlinkClick r:id="rId5" action="ppaction://hlinksldjump"/>
              </a:rPr>
              <a:t>test</a:t>
            </a:r>
            <a:endParaRPr lang="cs-CZ" sz="2800" dirty="0">
              <a:latin typeface="Calibri" panose="020F0502020204030204" pitchFamily="34" charset="0"/>
            </a:endParaRPr>
          </a:p>
          <a:p>
            <a:r>
              <a:rPr lang="cs-CZ" sz="2800" dirty="0" smtClean="0">
                <a:latin typeface="Calibri" panose="020F0502020204030204" pitchFamily="34" charset="0"/>
                <a:hlinkClick r:id="rId6" action="ppaction://hlinksldjump"/>
              </a:rPr>
              <a:t>zpíváme</a:t>
            </a:r>
            <a:endParaRPr lang="cs-CZ" sz="2800" dirty="0" smtClean="0">
              <a:latin typeface="Calibri" panose="020F0502020204030204" pitchFamily="34" charset="0"/>
            </a:endParaRPr>
          </a:p>
          <a:p>
            <a:r>
              <a:rPr lang="cs-CZ" sz="2800" dirty="0" smtClean="0">
                <a:latin typeface="Calibri" panose="020F0502020204030204" pitchFamily="34" charset="0"/>
                <a:hlinkClick r:id="rId7" action="ppaction://hlinksldjump"/>
              </a:rPr>
              <a:t>hrajeme</a:t>
            </a:r>
            <a:endParaRPr lang="cs-CZ" sz="2800" dirty="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22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03232" cy="1550598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2400" dirty="0" smtClean="0">
                <a:latin typeface="Calibri" pitchFamily="34" charset="0"/>
              </a:rPr>
              <a:t/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>
                <a:latin typeface="Calibri" pitchFamily="34" charset="0"/>
              </a:rPr>
              <a:t/>
            </a:r>
            <a:br>
              <a:rPr lang="cs-CZ" sz="2400" dirty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>úkol č. 1 :  BESEDA </a:t>
            </a:r>
            <a:r>
              <a:rPr lang="cs-CZ" sz="2400" dirty="0">
                <a:latin typeface="Calibri" pitchFamily="34" charset="0"/>
              </a:rPr>
              <a:t/>
            </a:r>
            <a:br>
              <a:rPr lang="cs-CZ" sz="2400" dirty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>Dvě </a:t>
            </a:r>
            <a:r>
              <a:rPr lang="cs-CZ" sz="2400" dirty="0">
                <a:latin typeface="Calibri" pitchFamily="34" charset="0"/>
              </a:rPr>
              <a:t>skupiny studentů porovnávají za pomocí otázek kladených moderátorem možnosti vážné a populární </a:t>
            </a:r>
            <a:r>
              <a:rPr lang="cs-CZ" sz="2400" dirty="0" smtClean="0">
                <a:latin typeface="Calibri" pitchFamily="34" charset="0"/>
              </a:rPr>
              <a:t>hudby.</a:t>
            </a:r>
            <a:r>
              <a:rPr lang="cs-CZ" sz="2400" dirty="0">
                <a:latin typeface="Calibri" pitchFamily="34" charset="0"/>
              </a:rPr>
              <a:t/>
            </a:r>
            <a:br>
              <a:rPr lang="cs-CZ" sz="2400" dirty="0">
                <a:latin typeface="Calibri" pitchFamily="34" charset="0"/>
              </a:rPr>
            </a:br>
            <a:endParaRPr lang="cs-CZ" sz="2400" dirty="0">
              <a:latin typeface="Calibri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229600" cy="5075892"/>
          </a:xfrm>
        </p:spPr>
        <p:txBody>
          <a:bodyPr>
            <a:normAutofit fontScale="925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>
                <a:latin typeface="Calibri" pitchFamily="34" charset="0"/>
              </a:rPr>
              <a:t>Kdo je skladatel, kdo interpret? </a:t>
            </a:r>
          </a:p>
          <a:p>
            <a:pPr marL="0" indent="0">
              <a:buNone/>
            </a:pPr>
            <a:r>
              <a:rPr lang="cs-CZ" dirty="0">
                <a:latin typeface="Calibri" pitchFamily="34" charset="0"/>
              </a:rPr>
              <a:t> </a:t>
            </a:r>
            <a:r>
              <a:rPr lang="cs-CZ" dirty="0" smtClean="0">
                <a:latin typeface="Calibri" pitchFamily="34" charset="0"/>
              </a:rPr>
              <a:t>     Jaký je jejich význam při provedení hudby?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>
                <a:latin typeface="Calibri" pitchFamily="34" charset="0"/>
              </a:rPr>
              <a:t>Existuje notový zápis skladby, písně?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>
                <a:latin typeface="Calibri" pitchFamily="34" charset="0"/>
              </a:rPr>
              <a:t>Jaké </a:t>
            </a:r>
            <a:r>
              <a:rPr lang="cs-CZ" dirty="0">
                <a:latin typeface="Calibri" pitchFamily="34" charset="0"/>
              </a:rPr>
              <a:t>jsou hudební nástroje? Jaká je odborná příprava hráčů</a:t>
            </a:r>
            <a:r>
              <a:rPr lang="cs-CZ" dirty="0" smtClean="0">
                <a:latin typeface="Calibri" pitchFamily="34" charset="0"/>
              </a:rPr>
              <a:t>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>
                <a:latin typeface="Calibri" pitchFamily="34" charset="0"/>
              </a:rPr>
              <a:t>Jak je hudba provozována z hlediska dynamiky?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dirty="0">
                <a:latin typeface="Calibri" pitchFamily="34" charset="0"/>
              </a:rPr>
              <a:t>Co se při poslechu skladeb předpokládá od posluchače?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>
                <a:latin typeface="Calibri" pitchFamily="34" charset="0"/>
              </a:rPr>
              <a:t>Jaké jsou finanční dotace?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>
                <a:latin typeface="Calibri" pitchFamily="34" charset="0"/>
              </a:rPr>
              <a:t>Jak je ART a NONART hudba přijímána?</a:t>
            </a:r>
          </a:p>
        </p:txBody>
      </p:sp>
    </p:spTree>
    <p:extLst>
      <p:ext uri="{BB962C8B-B14F-4D97-AF65-F5344CB8AC3E}">
        <p14:creationId xmlns:p14="http://schemas.microsoft.com/office/powerpoint/2010/main" val="308893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71600" y="188640"/>
            <a:ext cx="7128792" cy="1080120"/>
          </a:xfrm>
        </p:spPr>
        <p:txBody>
          <a:bodyPr>
            <a:normAutofit/>
          </a:bodyPr>
          <a:lstStyle/>
          <a:p>
            <a:pPr algn="ctr"/>
            <a:r>
              <a:rPr lang="cs-CZ" sz="2800" dirty="0">
                <a:latin typeface="Calibri" panose="020F0502020204030204" pitchFamily="34" charset="0"/>
              </a:rPr>
              <a:t>ú</a:t>
            </a:r>
            <a:r>
              <a:rPr lang="cs-CZ" sz="2800" dirty="0" smtClean="0">
                <a:latin typeface="Calibri" panose="020F0502020204030204" pitchFamily="34" charset="0"/>
              </a:rPr>
              <a:t>kol č. 2:   PREZENTACE </a:t>
            </a:r>
            <a:r>
              <a:rPr lang="cs-CZ" sz="2800" dirty="0">
                <a:latin typeface="Calibri" panose="020F0502020204030204" pitchFamily="34" charset="0"/>
              </a:rPr>
              <a:t> </a:t>
            </a:r>
            <a:r>
              <a:rPr lang="cs-CZ" sz="2800" dirty="0" smtClean="0">
                <a:latin typeface="Calibri" panose="020F0502020204030204" pitchFamily="34" charset="0"/>
              </a:rPr>
              <a:t/>
            </a:r>
            <a:br>
              <a:rPr lang="cs-CZ" sz="2800" dirty="0" smtClean="0">
                <a:latin typeface="Calibri" panose="020F0502020204030204" pitchFamily="34" charset="0"/>
              </a:rPr>
            </a:br>
            <a:r>
              <a:rPr lang="cs-CZ" sz="2800" dirty="0" smtClean="0">
                <a:latin typeface="Calibri" panose="020F0502020204030204" pitchFamily="34" charset="0"/>
              </a:rPr>
              <a:t>vytvořené studenty  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899592" y="1700808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>
                <a:solidFill>
                  <a:srgbClr val="0070C0"/>
                </a:solidFill>
                <a:latin typeface="Calibri" panose="020F0502020204030204" pitchFamily="34" charset="0"/>
                <a:hlinkClick r:id="rId2" action="ppaction://hlinksldjump"/>
              </a:rPr>
              <a:t>ŠANSON</a:t>
            </a:r>
            <a:endParaRPr lang="cs-CZ" sz="2400" dirty="0" smtClean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800" dirty="0" err="1" smtClean="0">
                <a:latin typeface="Calibri" panose="020F0502020204030204" pitchFamily="34" charset="0"/>
              </a:rPr>
              <a:t>Romportlová</a:t>
            </a:r>
            <a:r>
              <a:rPr lang="cs-CZ" sz="1800" dirty="0" smtClean="0">
                <a:latin typeface="Calibri" panose="020F0502020204030204" pitchFamily="34" charset="0"/>
              </a:rPr>
              <a:t> 2012, Winterová 2012 videa, Šmídová 2009 prezentace</a:t>
            </a:r>
            <a:endParaRPr lang="cs-CZ" sz="1800" dirty="0">
              <a:latin typeface="Calibri" panose="020F0502020204030204" pitchFamily="34" charset="0"/>
            </a:endParaRPr>
          </a:p>
          <a:p>
            <a:endParaRPr lang="cs-CZ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0070C0"/>
                </a:solidFill>
                <a:latin typeface="Calibri" panose="020F0502020204030204" pitchFamily="34" charset="0"/>
                <a:hlinkClick r:id="rId3" action="ppaction://hlinksldjump"/>
              </a:rPr>
              <a:t>HUDEBNÍ DIVADLA</a:t>
            </a:r>
            <a:endParaRPr lang="cs-CZ" sz="2400" dirty="0" smtClean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800" dirty="0" err="1" smtClean="0">
                <a:latin typeface="Calibri" panose="020F0502020204030204" pitchFamily="34" charset="0"/>
              </a:rPr>
              <a:t>Lamař</a:t>
            </a:r>
            <a:r>
              <a:rPr lang="cs-CZ" sz="1800" dirty="0" smtClean="0">
                <a:latin typeface="Calibri" panose="020F0502020204030204" pitchFamily="34" charset="0"/>
              </a:rPr>
              <a:t> 2012, </a:t>
            </a:r>
            <a:r>
              <a:rPr lang="cs-CZ" sz="1800" dirty="0" err="1" smtClean="0">
                <a:latin typeface="Calibri" panose="020F0502020204030204" pitchFamily="34" charset="0"/>
              </a:rPr>
              <a:t>Grolich</a:t>
            </a:r>
            <a:r>
              <a:rPr lang="cs-CZ" sz="1800" dirty="0" smtClean="0">
                <a:latin typeface="Calibri" panose="020F0502020204030204" pitchFamily="34" charset="0"/>
              </a:rPr>
              <a:t> 2012, Šikulová 2009 videa</a:t>
            </a:r>
          </a:p>
          <a:p>
            <a:pPr marL="0" indent="0">
              <a:buNone/>
            </a:pPr>
            <a:endParaRPr lang="cs-CZ" sz="18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0070C0"/>
                </a:solidFill>
                <a:latin typeface="Calibri" panose="020F0502020204030204" pitchFamily="34" charset="0"/>
                <a:hlinkClick r:id="rId4" action="ppaction://hlinksldjump"/>
              </a:rPr>
              <a:t>MUZIKÁL</a:t>
            </a:r>
            <a:endParaRPr lang="cs-CZ" sz="2400" dirty="0" smtClean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Calibri" panose="020F0502020204030204" pitchFamily="34" charset="0"/>
              </a:rPr>
              <a:t>Kabelková 2012 prezentace, Pecháčková 2009 videa, Novotná 2010 videa</a:t>
            </a:r>
          </a:p>
          <a:p>
            <a:endParaRPr lang="cs-CZ" dirty="0" smtClean="0">
              <a:latin typeface="Calibri" panose="020F0502020204030204" pitchFamily="34" charset="0"/>
            </a:endParaRPr>
          </a:p>
          <a:p>
            <a:endParaRPr lang="cs-CZ" dirty="0">
              <a:latin typeface="Calibri" panose="020F0502020204030204" pitchFamily="34" charset="0"/>
            </a:endParaRPr>
          </a:p>
        </p:txBody>
      </p:sp>
      <p:sp>
        <p:nvSpPr>
          <p:cNvPr id="6" name="Tlačítko akce: Domů 5">
            <a:hlinkClick r:id="rId5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604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pPr algn="ctr"/>
            <a:r>
              <a:rPr lang="cs-CZ" altLang="cs-CZ" sz="2800" dirty="0" smtClean="0">
                <a:latin typeface="Calibri" panose="020F0502020204030204" pitchFamily="34" charset="0"/>
              </a:rPr>
              <a:t>ŠANSON</a:t>
            </a:r>
            <a:endParaRPr lang="cs-CZ" altLang="cs-CZ" sz="2800" dirty="0">
              <a:latin typeface="Calibri" panose="020F0502020204030204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1559" y="836712"/>
            <a:ext cx="8108569" cy="5687913"/>
          </a:xfrm>
        </p:spPr>
        <p:txBody>
          <a:bodyPr>
            <a:normAutofit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cs-CZ" altLang="cs-CZ" sz="2400" dirty="0">
                <a:latin typeface="Calibri" panose="020F0502020204030204" pitchFamily="34" charset="0"/>
              </a:rPr>
              <a:t>moderní forma </a:t>
            </a:r>
            <a:r>
              <a:rPr lang="cs-CZ" altLang="cs-CZ" sz="2400" dirty="0" smtClean="0">
                <a:latin typeface="Calibri" panose="020F0502020204030204" pitchFamily="34" charset="0"/>
              </a:rPr>
              <a:t>šansonu vznikla </a:t>
            </a:r>
            <a:r>
              <a:rPr lang="cs-CZ" altLang="cs-CZ" sz="2400" dirty="0">
                <a:latin typeface="Calibri" panose="020F0502020204030204" pitchFamily="34" charset="0"/>
              </a:rPr>
              <a:t>v 19. století ve francouzských </a:t>
            </a:r>
            <a:r>
              <a:rPr lang="cs-CZ" altLang="cs-CZ" sz="2400" dirty="0" smtClean="0">
                <a:latin typeface="Calibri" panose="020F0502020204030204" pitchFamily="34" charset="0"/>
              </a:rPr>
              <a:t>kabaretech, uplatňuje se nejvíce ve Francii</a:t>
            </a:r>
          </a:p>
          <a:p>
            <a:pPr>
              <a:lnSpc>
                <a:spcPct val="130000"/>
              </a:lnSpc>
            </a:pPr>
            <a:r>
              <a:rPr lang="cs-CZ" altLang="cs-CZ" sz="2400" dirty="0" smtClean="0">
                <a:latin typeface="Calibri" panose="020F0502020204030204" pitchFamily="34" charset="0"/>
              </a:rPr>
              <a:t>píseň s těžištěm v poeticky hodnotném textu, textaři často básníci</a:t>
            </a:r>
          </a:p>
          <a:p>
            <a:pPr>
              <a:lnSpc>
                <a:spcPct val="130000"/>
              </a:lnSpc>
            </a:pPr>
            <a:r>
              <a:rPr lang="es-ES" altLang="cs-CZ" sz="2400" dirty="0" smtClean="0">
                <a:latin typeface="Calibri" panose="020F0502020204030204" pitchFamily="34" charset="0"/>
              </a:rPr>
              <a:t>d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rama</a:t>
            </a:r>
            <a:r>
              <a:rPr lang="es-ES" altLang="cs-CZ" sz="2400" dirty="0" smtClean="0">
                <a:latin typeface="Calibri" panose="020F0502020204030204" pitchFamily="34" charset="0"/>
              </a:rPr>
              <a:t> ve </a:t>
            </a:r>
            <a:r>
              <a:rPr lang="cs-CZ" altLang="cs-CZ" sz="2400" dirty="0" smtClean="0">
                <a:latin typeface="Calibri" panose="020F0502020204030204" pitchFamily="34" charset="0"/>
              </a:rPr>
              <a:t>třech </a:t>
            </a:r>
            <a:r>
              <a:rPr lang="es-ES" altLang="cs-CZ" sz="2400" dirty="0" smtClean="0">
                <a:latin typeface="Calibri" panose="020F0502020204030204" pitchFamily="34" charset="0"/>
              </a:rPr>
              <a:t>minutách</a:t>
            </a:r>
            <a:endParaRPr lang="cs-CZ" altLang="cs-CZ" sz="2400" dirty="0" smtClean="0">
              <a:latin typeface="Calibri" panose="020F0502020204030204" pitchFamily="34" charset="0"/>
            </a:endParaRPr>
          </a:p>
          <a:p>
            <a:pPr marL="0" indent="0">
              <a:lnSpc>
                <a:spcPct val="130000"/>
              </a:lnSpc>
              <a:spcBef>
                <a:spcPct val="0"/>
              </a:spcBef>
              <a:buNone/>
            </a:pPr>
            <a:r>
              <a:rPr lang="cs-CZ" altLang="cs-CZ" sz="2800" dirty="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+mj-cs"/>
              </a:rPr>
              <a:t>Čechy   </a:t>
            </a:r>
          </a:p>
          <a:p>
            <a:pPr>
              <a:lnSpc>
                <a:spcPct val="130000"/>
              </a:lnSpc>
            </a:pPr>
            <a:r>
              <a:rPr lang="cs-CZ" altLang="cs-CZ" sz="2400" dirty="0" smtClean="0">
                <a:latin typeface="Calibri" panose="020F0502020204030204" pitchFamily="34" charset="0"/>
              </a:rPr>
              <a:t>rozvoj </a:t>
            </a:r>
            <a:r>
              <a:rPr lang="cs-CZ" altLang="cs-CZ" sz="2400" dirty="0">
                <a:latin typeface="Calibri" panose="020F0502020204030204" pitchFamily="34" charset="0"/>
              </a:rPr>
              <a:t>šansonu </a:t>
            </a:r>
            <a:r>
              <a:rPr lang="cs-CZ" altLang="cs-CZ" sz="2400" dirty="0" smtClean="0">
                <a:latin typeface="Calibri" panose="020F0502020204030204" pitchFamily="34" charset="0"/>
              </a:rPr>
              <a:t>od </a:t>
            </a:r>
            <a:r>
              <a:rPr lang="cs-CZ" altLang="cs-CZ" sz="2400" dirty="0">
                <a:latin typeface="Calibri" panose="020F0502020204030204" pitchFamily="34" charset="0"/>
              </a:rPr>
              <a:t>30. let 20. století </a:t>
            </a:r>
          </a:p>
          <a:p>
            <a:pPr>
              <a:lnSpc>
                <a:spcPct val="130000"/>
              </a:lnSpc>
            </a:pPr>
            <a:r>
              <a:rPr lang="cs-CZ" altLang="cs-CZ" sz="2400" dirty="0" smtClean="0">
                <a:latin typeface="Calibri" panose="020F0502020204030204" pitchFamily="34" charset="0"/>
              </a:rPr>
              <a:t>kabaretní začátky – Karel Hašler</a:t>
            </a:r>
          </a:p>
          <a:p>
            <a:pPr>
              <a:lnSpc>
                <a:spcPct val="130000"/>
              </a:lnSpc>
            </a:pPr>
            <a:r>
              <a:rPr lang="cs-CZ" altLang="cs-CZ" sz="2400" dirty="0" smtClean="0">
                <a:latin typeface="Calibri" panose="020F0502020204030204" pitchFamily="34" charset="0"/>
              </a:rPr>
              <a:t>moderní šanson – Hana </a:t>
            </a:r>
            <a:r>
              <a:rPr lang="cs-CZ" altLang="cs-CZ" sz="2400" dirty="0">
                <a:latin typeface="Calibri" panose="020F0502020204030204" pitchFamily="34" charset="0"/>
              </a:rPr>
              <a:t>Hegerová</a:t>
            </a:r>
          </a:p>
          <a:p>
            <a:pPr>
              <a:lnSpc>
                <a:spcPct val="130000"/>
              </a:lnSpc>
            </a:pPr>
            <a:r>
              <a:rPr lang="cs-CZ" altLang="cs-CZ" sz="2400" dirty="0">
                <a:latin typeface="Calibri" panose="020F0502020204030204" pitchFamily="34" charset="0"/>
              </a:rPr>
              <a:t>z mladších tvůrců –</a:t>
            </a:r>
            <a:r>
              <a:rPr lang="cs-CZ" altLang="cs-CZ" sz="2400" dirty="0" smtClean="0">
                <a:latin typeface="Calibri" panose="020F0502020204030204" pitchFamily="34" charset="0"/>
              </a:rPr>
              <a:t> </a:t>
            </a:r>
            <a:r>
              <a:rPr lang="cs-CZ" altLang="cs-CZ" sz="2400" dirty="0">
                <a:latin typeface="Calibri" panose="020F0502020204030204" pitchFamily="34" charset="0"/>
              </a:rPr>
              <a:t>písničkářka </a:t>
            </a:r>
            <a:r>
              <a:rPr lang="cs-CZ" altLang="cs-CZ" sz="2400" dirty="0" err="1">
                <a:latin typeface="Calibri" panose="020F0502020204030204" pitchFamily="34" charset="0"/>
              </a:rPr>
              <a:t>Radůza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 marL="0" indent="0">
              <a:lnSpc>
                <a:spcPct val="130000"/>
              </a:lnSpc>
              <a:buNone/>
            </a:pPr>
            <a:endParaRPr lang="cs-CZ" altLang="cs-CZ" sz="2400" dirty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46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99" y="188913"/>
            <a:ext cx="7200801" cy="647799"/>
          </a:xfrm>
        </p:spPr>
        <p:txBody>
          <a:bodyPr/>
          <a:lstStyle/>
          <a:p>
            <a:pPr algn="ctr"/>
            <a:r>
              <a:rPr lang="cs-CZ" altLang="cs-CZ" sz="2800" dirty="0" smtClean="0">
                <a:latin typeface="Calibri" panose="020F0502020204030204" pitchFamily="34" charset="0"/>
              </a:rPr>
              <a:t>INTERPRETI</a:t>
            </a:r>
            <a:endParaRPr lang="cs-CZ" altLang="cs-CZ" sz="2800" dirty="0">
              <a:latin typeface="Calibri" panose="020F0502020204030204" pitchFamily="34" charset="0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71599" y="1052736"/>
            <a:ext cx="7200801" cy="518455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altLang="cs-CZ" sz="24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ÉDITH PIAF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CHARLES AZNAVOUR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GILBERT BÉCAUD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JACQUES BREL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altLang="cs-CZ" sz="24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HANA HEGEROVÁ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altLang="cs-CZ" sz="24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JANA MUSILOVÁ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RADKA FIŠAROVÁ</a:t>
            </a:r>
            <a:endParaRPr lang="cs-CZ" altLang="cs-CZ" sz="2400" dirty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2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200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100" dirty="0" smtClean="0">
                <a:latin typeface="Calibri" pitchFamily="34" charset="0"/>
              </a:rPr>
              <a:t>ŠANSON, poslech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71600" y="836712"/>
            <a:ext cx="7200800" cy="558062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 err="1" smtClean="0">
                <a:latin typeface="Calibri" pitchFamily="34" charset="0"/>
                <a:hlinkClick r:id="rId2"/>
              </a:rPr>
              <a:t>Edith</a:t>
            </a:r>
            <a:r>
              <a:rPr lang="cs-CZ" dirty="0" smtClean="0">
                <a:latin typeface="Calibri" pitchFamily="34" charset="0"/>
                <a:hlinkClick r:id="rId2"/>
              </a:rPr>
              <a:t> Piaf: </a:t>
            </a:r>
            <a:r>
              <a:rPr lang="fr-FR" dirty="0" smtClean="0">
                <a:latin typeface="Calibri" pitchFamily="34" charset="0"/>
                <a:hlinkClick r:id="rId2"/>
              </a:rPr>
              <a:t>Non, Je ne regrette rien</a:t>
            </a:r>
            <a:endParaRPr lang="cs-CZ" dirty="0" smtClean="0">
              <a:latin typeface="Calibri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cs-CZ" dirty="0" err="1" smtClean="0">
                <a:latin typeface="Calibri" pitchFamily="34" charset="0"/>
                <a:hlinkClick r:id="rId3"/>
              </a:rPr>
              <a:t>Edith</a:t>
            </a:r>
            <a:r>
              <a:rPr lang="cs-CZ" dirty="0" smtClean="0">
                <a:latin typeface="Calibri" pitchFamily="34" charset="0"/>
                <a:hlinkClick r:id="rId3"/>
              </a:rPr>
              <a:t> Piaf: </a:t>
            </a:r>
            <a:r>
              <a:rPr lang="cs-CZ" dirty="0" err="1" smtClean="0">
                <a:latin typeface="Calibri" pitchFamily="34" charset="0"/>
                <a:hlinkClick r:id="rId3"/>
              </a:rPr>
              <a:t>Milord</a:t>
            </a:r>
            <a:endParaRPr lang="cs-CZ" dirty="0" smtClean="0">
              <a:latin typeface="Calibri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cs-CZ" dirty="0" smtClean="0">
                <a:latin typeface="Calibri" pitchFamily="34" charset="0"/>
                <a:hlinkClick r:id="rId4"/>
              </a:rPr>
              <a:t>Hana Hegerová : </a:t>
            </a:r>
            <a:r>
              <a:rPr lang="cs-CZ" dirty="0" err="1" smtClean="0">
                <a:latin typeface="Calibri" pitchFamily="34" charset="0"/>
                <a:hlinkClick r:id="rId4"/>
              </a:rPr>
              <a:t>Milord</a:t>
            </a:r>
            <a:endParaRPr lang="cs-CZ" dirty="0" smtClean="0">
              <a:latin typeface="Calibri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cs-CZ" dirty="0" smtClean="0">
                <a:latin typeface="Calibri" pitchFamily="34" charset="0"/>
                <a:hlinkClick r:id="rId5"/>
              </a:rPr>
              <a:t>Radka Fišarová: </a:t>
            </a:r>
            <a:r>
              <a:rPr lang="cs-CZ" dirty="0" err="1" smtClean="0">
                <a:latin typeface="Calibri" pitchFamily="34" charset="0"/>
                <a:hlinkClick r:id="rId5"/>
              </a:rPr>
              <a:t>Milord</a:t>
            </a:r>
            <a:endParaRPr lang="cs-CZ" dirty="0" smtClean="0">
              <a:latin typeface="Calibri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cs-CZ" dirty="0" smtClean="0">
                <a:latin typeface="Calibri" pitchFamily="34" charset="0"/>
                <a:hlinkClick r:id="rId6"/>
              </a:rPr>
              <a:t>Edith Piaf: La </a:t>
            </a:r>
            <a:r>
              <a:rPr lang="cs-CZ" dirty="0" err="1" smtClean="0">
                <a:latin typeface="Calibri" pitchFamily="34" charset="0"/>
                <a:hlinkClick r:id="rId6"/>
              </a:rPr>
              <a:t>vien</a:t>
            </a:r>
            <a:r>
              <a:rPr lang="cs-CZ" dirty="0" smtClean="0">
                <a:latin typeface="Calibri" pitchFamily="34" charset="0"/>
                <a:hlinkClick r:id="rId6"/>
              </a:rPr>
              <a:t> rose</a:t>
            </a:r>
            <a:endParaRPr lang="cs-CZ" dirty="0" smtClean="0">
              <a:latin typeface="Calibri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cs-CZ" dirty="0" smtClean="0">
                <a:latin typeface="Calibri" pitchFamily="34" charset="0"/>
                <a:hlinkClick r:id="rId7"/>
              </a:rPr>
              <a:t>Jana Musilová: La </a:t>
            </a:r>
            <a:r>
              <a:rPr lang="cs-CZ" dirty="0" err="1" smtClean="0">
                <a:latin typeface="Calibri" pitchFamily="34" charset="0"/>
                <a:hlinkClick r:id="rId7"/>
              </a:rPr>
              <a:t>vien</a:t>
            </a:r>
            <a:r>
              <a:rPr lang="cs-CZ" dirty="0" smtClean="0">
                <a:latin typeface="Calibri" pitchFamily="34" charset="0"/>
                <a:hlinkClick r:id="rId7"/>
              </a:rPr>
              <a:t> rose</a:t>
            </a:r>
            <a:endParaRPr lang="cs-CZ" dirty="0" smtClean="0">
              <a:latin typeface="Calibri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Calibri" pitchFamily="34" charset="0"/>
                <a:hlinkClick r:id="rId8"/>
              </a:rPr>
              <a:t>Hana Hegerová: </a:t>
            </a:r>
            <a:r>
              <a:rPr lang="cs-CZ" dirty="0" err="1" smtClean="0">
                <a:latin typeface="Calibri" pitchFamily="34" charset="0"/>
                <a:hlinkClick r:id="rId8"/>
              </a:rPr>
              <a:t>Čerešně</a:t>
            </a:r>
            <a:endParaRPr lang="cs-CZ" dirty="0" smtClean="0">
              <a:latin typeface="Calibri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Calibri" pitchFamily="34" charset="0"/>
                <a:hlinkClick r:id="rId9"/>
              </a:rPr>
              <a:t>Jana Musilová: </a:t>
            </a:r>
            <a:r>
              <a:rPr lang="cs-CZ" dirty="0" err="1" smtClean="0">
                <a:latin typeface="Calibri" pitchFamily="34" charset="0"/>
                <a:hlinkClick r:id="rId9"/>
              </a:rPr>
              <a:t>Čerešně</a:t>
            </a:r>
            <a:endParaRPr lang="cs-CZ" dirty="0" smtClean="0">
              <a:latin typeface="Calibri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fr-FR" dirty="0">
                <a:latin typeface="Calibri" pitchFamily="34" charset="0"/>
                <a:hlinkClick r:id="rId10"/>
              </a:rPr>
              <a:t>Gilbert </a:t>
            </a:r>
            <a:r>
              <a:rPr lang="fr-FR" dirty="0" smtClean="0">
                <a:latin typeface="Calibri" pitchFamily="34" charset="0"/>
                <a:hlinkClick r:id="rId10"/>
              </a:rPr>
              <a:t>Becaud</a:t>
            </a:r>
            <a:r>
              <a:rPr lang="cs-CZ" dirty="0" smtClean="0">
                <a:latin typeface="Calibri" pitchFamily="34" charset="0"/>
                <a:hlinkClick r:id="rId10"/>
              </a:rPr>
              <a:t>: </a:t>
            </a:r>
            <a:r>
              <a:rPr lang="fr-FR" dirty="0" smtClean="0">
                <a:latin typeface="Calibri" pitchFamily="34" charset="0"/>
                <a:hlinkClick r:id="rId10"/>
              </a:rPr>
              <a:t>l'important </a:t>
            </a:r>
            <a:r>
              <a:rPr lang="fr-FR" dirty="0">
                <a:latin typeface="Calibri" pitchFamily="34" charset="0"/>
                <a:hlinkClick r:id="rId10"/>
              </a:rPr>
              <a:t>c'est la </a:t>
            </a:r>
            <a:r>
              <a:rPr lang="fr-FR" dirty="0" smtClean="0">
                <a:latin typeface="Calibri" pitchFamily="34" charset="0"/>
                <a:hlinkClick r:id="rId10"/>
              </a:rPr>
              <a:t>rose</a:t>
            </a:r>
            <a:endParaRPr lang="cs-CZ" dirty="0" smtClean="0">
              <a:latin typeface="Calibri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Calibri" pitchFamily="34" charset="0"/>
                <a:hlinkClick r:id="rId11"/>
              </a:rPr>
              <a:t>Radúza: </a:t>
            </a:r>
            <a:r>
              <a:rPr lang="pl-PL" dirty="0">
                <a:latin typeface="Calibri" pitchFamily="34" charset="0"/>
                <a:hlinkClick r:id="rId11"/>
              </a:rPr>
              <a:t>Dnes v noci nad svety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4" name="Tlačítko akce: Domů 3">
            <a:hlinkClick r:id="rId12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729" y="53126"/>
            <a:ext cx="5024625" cy="6699500"/>
          </a:xfrm>
        </p:spPr>
      </p:pic>
      <p:sp>
        <p:nvSpPr>
          <p:cNvPr id="3" name="TextovéPole 2"/>
          <p:cNvSpPr txBox="1"/>
          <p:nvPr/>
        </p:nvSpPr>
        <p:spPr>
          <a:xfrm>
            <a:off x="6804248" y="644781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  <a:latin typeface="Calibri" panose="020F0502020204030204" pitchFamily="34" charset="0"/>
              </a:rPr>
              <a:t>1</a:t>
            </a:r>
            <a:endParaRPr lang="cs-CZ" sz="12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68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4" y="0"/>
            <a:ext cx="9144000" cy="6858000"/>
          </a:xfrm>
        </p:spPr>
      </p:pic>
      <p:sp>
        <p:nvSpPr>
          <p:cNvPr id="5" name="TextovéPole 4"/>
          <p:cNvSpPr txBox="1"/>
          <p:nvPr/>
        </p:nvSpPr>
        <p:spPr>
          <a:xfrm>
            <a:off x="8676456" y="630931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  <a:latin typeface="Calibri" panose="020F0502020204030204" pitchFamily="34" charset="0"/>
              </a:rPr>
              <a:t>2</a:t>
            </a:r>
            <a:endParaRPr lang="cs-CZ" sz="12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4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</p:spPr>
      </p:pic>
      <p:sp>
        <p:nvSpPr>
          <p:cNvPr id="5" name="TextovéPole 4"/>
          <p:cNvSpPr txBox="1"/>
          <p:nvPr/>
        </p:nvSpPr>
        <p:spPr>
          <a:xfrm>
            <a:off x="8676456" y="630931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  <a:latin typeface="Calibri" panose="020F0502020204030204" pitchFamily="34" charset="0"/>
              </a:rPr>
              <a:t>3</a:t>
            </a:r>
            <a:endParaRPr lang="cs-CZ" sz="12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lačítko akce: Domů 5">
            <a:hlinkClick r:id="rId3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9358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8569325" cy="63341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2800" dirty="0" smtClean="0">
                <a:latin typeface="Calibri" pitchFamily="34" charset="0"/>
              </a:rPr>
              <a:t> ŠANSON, test</a:t>
            </a:r>
            <a:endParaRPr lang="cs-CZ" sz="2800" dirty="0">
              <a:latin typeface="Calibri" pitchFamily="34" charset="0"/>
            </a:endParaRPr>
          </a:p>
        </p:txBody>
      </p:sp>
      <p:sp>
        <p:nvSpPr>
          <p:cNvPr id="31747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altLang="cs-CZ" sz="28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Vyber ze 3 možností správnou odpověď.</a:t>
            </a:r>
          </a:p>
          <a:p>
            <a:pPr>
              <a:buFont typeface="Wingdings 2" pitchFamily="18" charset="2"/>
              <a:buNone/>
            </a:pPr>
            <a:endParaRPr lang="cs-CZ" altLang="cs-CZ" dirty="0" smtClean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234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76094029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ámeček 2"/>
          <p:cNvSpPr/>
          <p:nvPr/>
        </p:nvSpPr>
        <p:spPr>
          <a:xfrm>
            <a:off x="3563888" y="5301208"/>
            <a:ext cx="4752528" cy="57606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3563888" y="548680"/>
            <a:ext cx="2354560" cy="50405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Rámeček 5"/>
          <p:cNvSpPr/>
          <p:nvPr/>
        </p:nvSpPr>
        <p:spPr>
          <a:xfrm>
            <a:off x="3563888" y="2276872"/>
            <a:ext cx="2952328" cy="57606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3563888" y="4319170"/>
            <a:ext cx="2448272" cy="50405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957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178081035"/>
              </p:ext>
            </p:extLst>
          </p:nvPr>
        </p:nvGraphicFramePr>
        <p:xfrm>
          <a:off x="0" y="0"/>
          <a:ext cx="9144000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ámeček 2"/>
          <p:cNvSpPr/>
          <p:nvPr/>
        </p:nvSpPr>
        <p:spPr>
          <a:xfrm>
            <a:off x="3563888" y="1484784"/>
            <a:ext cx="2520280" cy="50405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3563888" y="3789040"/>
            <a:ext cx="1728192" cy="50405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3563888" y="5445224"/>
            <a:ext cx="3456384" cy="50405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306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533158917"/>
              </p:ext>
            </p:extLst>
          </p:nvPr>
        </p:nvGraphicFramePr>
        <p:xfrm>
          <a:off x="0" y="0"/>
          <a:ext cx="9144000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ámeček 2"/>
          <p:cNvSpPr/>
          <p:nvPr/>
        </p:nvSpPr>
        <p:spPr>
          <a:xfrm>
            <a:off x="3563888" y="260648"/>
            <a:ext cx="4248472" cy="57606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3563888" y="3537012"/>
            <a:ext cx="2232248" cy="50405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3635896" y="4300547"/>
            <a:ext cx="4104456" cy="50405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Tlačítko akce: Domů 5">
            <a:hlinkClick r:id="rId7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9306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48072"/>
          </a:xfrm>
        </p:spPr>
        <p:txBody>
          <a:bodyPr/>
          <a:lstStyle/>
          <a:p>
            <a:pPr algn="ctr"/>
            <a:r>
              <a:rPr lang="cs-CZ" sz="2800" dirty="0" smtClean="0">
                <a:latin typeface="Calibri" panose="020F0502020204030204" pitchFamily="34" charset="0"/>
              </a:rPr>
              <a:t>HUDEBNÍ DIVADLA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7885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1560" y="980728"/>
            <a:ext cx="8013576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hudební </a:t>
            </a:r>
            <a:r>
              <a:rPr lang="cs-CZ" altLang="cs-CZ" sz="2400" dirty="0">
                <a:latin typeface="Calibri" panose="020F0502020204030204" pitchFamily="34" charset="0"/>
              </a:rPr>
              <a:t>divadlo je forma divadla kombinující hudbu, písně, mluvené dialogy a </a:t>
            </a:r>
            <a:r>
              <a:rPr lang="cs-CZ" altLang="cs-CZ" sz="2400" dirty="0" smtClean="0">
                <a:latin typeface="Calibri" panose="020F0502020204030204" pitchFamily="34" charset="0"/>
              </a:rPr>
              <a:t>tanec</a:t>
            </a:r>
          </a:p>
          <a:p>
            <a:pPr marL="0" indent="0">
              <a:buNone/>
            </a:pPr>
            <a:r>
              <a:rPr lang="cs-CZ" altLang="cs-CZ" sz="24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OSVOBOZENÉ DIVADLO</a:t>
            </a:r>
          </a:p>
          <a:p>
            <a:pPr marL="0" indent="0">
              <a:buNone/>
            </a:pPr>
            <a:r>
              <a:rPr lang="cs-CZ" altLang="cs-CZ" sz="24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SEMAFOR</a:t>
            </a:r>
          </a:p>
          <a:p>
            <a:pPr marL="0" indent="0">
              <a:buNone/>
            </a:pPr>
            <a:endParaRPr lang="cs-CZ" altLang="cs-CZ" sz="2400" dirty="0" smtClean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cs-CZ" altLang="cs-CZ" sz="2400" dirty="0" smtClean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altLang="cs-CZ" sz="24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REVUE</a:t>
            </a:r>
          </a:p>
          <a:p>
            <a:pPr marL="0" indent="0">
              <a:buNone/>
            </a:pPr>
            <a:r>
              <a:rPr lang="cs-CZ" altLang="cs-CZ" sz="2400" dirty="0">
                <a:latin typeface="Calibri" panose="020F0502020204030204" pitchFamily="34" charset="0"/>
              </a:rPr>
              <a:t>představení bez souvislého </a:t>
            </a:r>
            <a:r>
              <a:rPr lang="cs-CZ" altLang="cs-CZ" sz="2400" dirty="0" smtClean="0">
                <a:latin typeface="Calibri" panose="020F0502020204030204" pitchFamily="34" charset="0"/>
              </a:rPr>
              <a:t>děje </a:t>
            </a:r>
            <a:r>
              <a:rPr lang="cs-CZ" altLang="cs-CZ" sz="2400" dirty="0">
                <a:latin typeface="Calibri" panose="020F0502020204030204" pitchFamily="34" charset="0"/>
              </a:rPr>
              <a:t>seřazeného z čísel hudebních, písňových, tanečních a dialogových s důrazem na vizuální stránku (kostýmy, výprava</a:t>
            </a:r>
            <a:r>
              <a:rPr lang="cs-CZ" altLang="cs-CZ" sz="2400" dirty="0" smtClean="0">
                <a:latin typeface="Calibri" panose="020F0502020204030204" pitchFamily="34" charset="0"/>
              </a:rPr>
              <a:t>)</a:t>
            </a:r>
          </a:p>
          <a:p>
            <a:pPr marL="0" indent="0"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Osel </a:t>
            </a:r>
            <a:r>
              <a:rPr lang="cs-CZ" altLang="cs-CZ" sz="2400" dirty="0">
                <a:latin typeface="Calibri" panose="020F0502020204030204" pitchFamily="34" charset="0"/>
              </a:rPr>
              <a:t>a stín, </a:t>
            </a:r>
            <a:r>
              <a:rPr lang="cs-CZ" altLang="cs-CZ" sz="2400" dirty="0" smtClean="0">
                <a:latin typeface="Calibri" panose="020F0502020204030204" pitchFamily="34" charset="0"/>
              </a:rPr>
              <a:t>1933   Osvobozené </a:t>
            </a:r>
            <a:r>
              <a:rPr lang="cs-CZ" altLang="cs-CZ" sz="2400" dirty="0">
                <a:latin typeface="Calibri" panose="020F0502020204030204" pitchFamily="34" charset="0"/>
              </a:rPr>
              <a:t>divadlo </a:t>
            </a:r>
          </a:p>
          <a:p>
            <a:pPr marL="0" indent="0"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Sto </a:t>
            </a:r>
            <a:r>
              <a:rPr lang="cs-CZ" altLang="cs-CZ" sz="2400" dirty="0">
                <a:latin typeface="Calibri" panose="020F0502020204030204" pitchFamily="34" charset="0"/>
              </a:rPr>
              <a:t>dukátů za Juana, </a:t>
            </a:r>
            <a:r>
              <a:rPr lang="cs-CZ" altLang="cs-CZ" sz="2400" dirty="0" smtClean="0">
                <a:latin typeface="Calibri" panose="020F0502020204030204" pitchFamily="34" charset="0"/>
              </a:rPr>
              <a:t>1953   Zdeněk </a:t>
            </a:r>
            <a:r>
              <a:rPr lang="cs-CZ" altLang="cs-CZ" sz="2400" dirty="0">
                <a:latin typeface="Calibri" panose="020F0502020204030204" pitchFamily="34" charset="0"/>
              </a:rPr>
              <a:t>Petr a Vladimír Dvořák</a:t>
            </a:r>
          </a:p>
          <a:p>
            <a:endParaRPr lang="cs-CZ" altLang="cs-CZ" sz="2600" dirty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endParaRPr lang="cs-CZ" altLang="cs-CZ" sz="2800" dirty="0" smtClean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094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0"/>
            <a:ext cx="7632848" cy="836712"/>
          </a:xfrm>
        </p:spPr>
        <p:txBody>
          <a:bodyPr>
            <a:noAutofit/>
          </a:bodyPr>
          <a:lstStyle/>
          <a:p>
            <a:pPr algn="ctr"/>
            <a:r>
              <a:rPr lang="cs-CZ" sz="2800" dirty="0">
                <a:latin typeface="Calibri" panose="020F0502020204030204" pitchFamily="34" charset="0"/>
              </a:rPr>
              <a:t/>
            </a:r>
            <a:br>
              <a:rPr lang="cs-CZ" sz="2800" dirty="0">
                <a:latin typeface="Calibri" panose="020F0502020204030204" pitchFamily="34" charset="0"/>
              </a:rPr>
            </a:br>
            <a:r>
              <a:rPr lang="cs-CZ" sz="2800" dirty="0" smtClean="0">
                <a:latin typeface="Calibri" panose="020F0502020204030204" pitchFamily="34" charset="0"/>
              </a:rPr>
              <a:t>OSVOBOZENÉ DIVADLO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47563" y="921775"/>
            <a:ext cx="8121931" cy="5616624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>
                <a:latin typeface="Calibri" panose="020F0502020204030204" pitchFamily="34" charset="0"/>
              </a:rPr>
              <a:t>pražská avantgardní divadelní </a:t>
            </a:r>
            <a:r>
              <a:rPr lang="cs-CZ" dirty="0" smtClean="0">
                <a:latin typeface="Calibri" panose="020F0502020204030204" pitchFamily="34" charset="0"/>
              </a:rPr>
              <a:t>scéna založena v roce 1927</a:t>
            </a:r>
            <a:endParaRPr lang="cs-CZ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JIŘÍ VOSKOVEC  a  JAN WERICH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  </a:t>
            </a:r>
            <a:r>
              <a:rPr lang="cs-CZ" sz="2400" dirty="0" smtClean="0">
                <a:latin typeface="Calibri" panose="020F0502020204030204" pitchFamily="34" charset="0"/>
              </a:rPr>
              <a:t>– autorská </a:t>
            </a:r>
            <a:r>
              <a:rPr lang="cs-CZ" sz="2400" dirty="0">
                <a:latin typeface="Calibri" panose="020F0502020204030204" pitchFamily="34" charset="0"/>
              </a:rPr>
              <a:t>dvojice 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JAROSLAV JEŽEK </a:t>
            </a:r>
            <a:r>
              <a:rPr lang="cs-CZ" sz="2400" dirty="0" smtClean="0">
                <a:latin typeface="Calibri" panose="020F0502020204030204" pitchFamily="34" charset="0"/>
              </a:rPr>
              <a:t>–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swingová a jazzová hudba k </a:t>
            </a:r>
            <a:r>
              <a:rPr lang="cs-CZ" sz="2400" dirty="0">
                <a:latin typeface="Calibri" panose="020F0502020204030204" pitchFamily="34" charset="0"/>
              </a:rPr>
              <a:t>divadelním hrám 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cs-CZ" sz="1050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písně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  </a:t>
            </a:r>
            <a:r>
              <a:rPr lang="cs-CZ" dirty="0" smtClean="0">
                <a:latin typeface="Calibri" panose="020F0502020204030204" pitchFamily="34" charset="0"/>
              </a:rPr>
              <a:t>     				</a:t>
            </a:r>
            <a:r>
              <a:rPr lang="cs-CZ" sz="2000" dirty="0" smtClean="0">
                <a:latin typeface="Calibri" panose="020F0502020204030204" pitchFamily="34" charset="0"/>
              </a:rPr>
              <a:t>poslech</a:t>
            </a:r>
            <a:endParaRPr lang="cs-CZ" sz="20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David a Goliáš	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                             </a:t>
            </a:r>
            <a:r>
              <a:rPr lang="cs-CZ" sz="2400" dirty="0" smtClean="0">
                <a:latin typeface="Calibri" panose="020F0502020204030204" pitchFamily="34" charset="0"/>
              </a:rPr>
              <a:t>Orchestr Osvobozeného divadla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Ezop 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a 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brabenec                          </a:t>
            </a:r>
            <a:r>
              <a:rPr lang="cs-CZ" sz="2400" dirty="0" smtClean="0">
                <a:latin typeface="Calibri" panose="020F0502020204030204" pitchFamily="34" charset="0"/>
              </a:rPr>
              <a:t>Orchestr Karla Vlacha, 1952   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Klobouk ve křoví	</a:t>
            </a:r>
            <a:r>
              <a:rPr lang="cs-CZ" sz="2400" dirty="0" smtClean="0">
                <a:latin typeface="Calibri" panose="020F0502020204030204" pitchFamily="34" charset="0"/>
              </a:rPr>
              <a:t>                Boleslav Polívka, 1999        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Nebe na zemi                                </a:t>
            </a:r>
            <a:r>
              <a:rPr lang="cs-CZ" sz="2400" dirty="0" err="1" smtClean="0">
                <a:latin typeface="Calibri" panose="020F0502020204030204" pitchFamily="34" charset="0"/>
              </a:rPr>
              <a:t>Iuventus</a:t>
            </a:r>
            <a:r>
              <a:rPr lang="cs-CZ" sz="2400" dirty="0" smtClean="0">
                <a:latin typeface="Calibri" panose="020F0502020204030204" pitchFamily="34" charset="0"/>
              </a:rPr>
              <a:t> Svitavy, 1999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Svítá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		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                              </a:t>
            </a:r>
            <a:r>
              <a:rPr lang="cs-CZ" sz="2400" dirty="0" err="1" smtClean="0">
                <a:latin typeface="Calibri" panose="020F0502020204030204" pitchFamily="34" charset="0"/>
              </a:rPr>
              <a:t>Collibet</a:t>
            </a:r>
            <a:r>
              <a:rPr lang="cs-CZ" sz="2400" dirty="0" smtClean="0">
                <a:latin typeface="Calibri" panose="020F0502020204030204" pitchFamily="34" charset="0"/>
              </a:rPr>
              <a:t>, 1997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	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Tmavomodrý svět</a:t>
            </a:r>
            <a:r>
              <a:rPr lang="cs-CZ" sz="2400" dirty="0">
                <a:latin typeface="Calibri" panose="020F0502020204030204" pitchFamily="34" charset="0"/>
              </a:rPr>
              <a:t>	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Život je jen náhoda</a:t>
            </a:r>
          </a:p>
          <a:p>
            <a:pPr marL="0" indent="0">
              <a:buNone/>
            </a:pPr>
            <a:r>
              <a:rPr lang="cs-CZ" dirty="0">
                <a:latin typeface="Calibri" panose="020F0502020204030204" pitchFamily="34" charset="0"/>
              </a:rPr>
              <a:t>		</a:t>
            </a:r>
          </a:p>
          <a:p>
            <a:pPr marL="0" indent="0">
              <a:buNone/>
            </a:pPr>
            <a:r>
              <a:rPr lang="cs-CZ" dirty="0">
                <a:latin typeface="Calibri" panose="020F0502020204030204" pitchFamily="34" charset="0"/>
              </a:rPr>
              <a:t>						</a:t>
            </a:r>
            <a:endParaRPr lang="cs-CZ" dirty="0" smtClean="0">
              <a:latin typeface="Calibri" panose="020F0502020204030204" pitchFamily="34" charset="0"/>
            </a:endParaRPr>
          </a:p>
          <a:p>
            <a:endParaRPr lang="cs-CZ" dirty="0" smtClean="0">
              <a:latin typeface="Calibri" panose="020F0502020204030204" pitchFamily="34" charset="0"/>
            </a:endParaRPr>
          </a:p>
          <a:p>
            <a:endParaRPr lang="cs-CZ" dirty="0">
              <a:latin typeface="Calibri" panose="020F0502020204030204" pitchFamily="34" charset="0"/>
            </a:endParaRPr>
          </a:p>
          <a:p>
            <a:endParaRPr lang="cs-CZ" dirty="0" smtClean="0">
              <a:latin typeface="Calibri" panose="020F0502020204030204" pitchFamily="34" charset="0"/>
            </a:endParaRPr>
          </a:p>
          <a:p>
            <a:endParaRPr lang="cs-CZ" dirty="0">
              <a:latin typeface="Calibri" panose="020F0502020204030204" pitchFamily="34" charset="0"/>
            </a:endParaRPr>
          </a:p>
        </p:txBody>
      </p:sp>
      <p:sp>
        <p:nvSpPr>
          <p:cNvPr id="5" name="Tlačítko akce: Domů 4">
            <a:hlinkClick r:id="rId2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92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0"/>
            <a:ext cx="7920880" cy="908720"/>
          </a:xfrm>
        </p:spPr>
        <p:txBody>
          <a:bodyPr/>
          <a:lstStyle/>
          <a:p>
            <a:pPr algn="ctr"/>
            <a:r>
              <a:rPr lang="cs-CZ" sz="2800" dirty="0" smtClean="0">
                <a:latin typeface="Calibri" panose="020F0502020204030204" pitchFamily="34" charset="0"/>
              </a:rPr>
              <a:t>SEMAFOR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836712"/>
            <a:ext cx="7992120" cy="5688632"/>
          </a:xfrm>
        </p:spPr>
        <p:txBody>
          <a:bodyPr>
            <a:noAutofit/>
          </a:bodyPr>
          <a:lstStyle/>
          <a:p>
            <a:r>
              <a:rPr lang="cs-CZ" sz="2400" dirty="0">
                <a:latin typeface="Calibri" panose="020F0502020204030204" pitchFamily="34" charset="0"/>
              </a:rPr>
              <a:t>sedm malých forem 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původní úmyslem bylo věnovat se co nejširšímu spektru uměleckých </a:t>
            </a:r>
            <a:r>
              <a:rPr lang="cs-CZ" sz="2400" dirty="0" smtClean="0">
                <a:latin typeface="Calibri" panose="020F0502020204030204" pitchFamily="34" charset="0"/>
              </a:rPr>
              <a:t>žánrů: </a:t>
            </a:r>
          </a:p>
          <a:p>
            <a:pPr marL="0" indent="0">
              <a:buNone/>
            </a:pPr>
            <a:r>
              <a:rPr lang="cs-CZ" sz="2200" dirty="0" smtClean="0">
                <a:latin typeface="Calibri" panose="020F0502020204030204" pitchFamily="34" charset="0"/>
              </a:rPr>
              <a:t>film</a:t>
            </a:r>
            <a:r>
              <a:rPr lang="cs-CZ" sz="2200" dirty="0">
                <a:latin typeface="Calibri" panose="020F0502020204030204" pitchFamily="34" charset="0"/>
              </a:rPr>
              <a:t>, poezie, jazz, loutky, tanec, výtvarné umění a hudební komedie</a:t>
            </a: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1959 založen </a:t>
            </a:r>
            <a:r>
              <a:rPr lang="cs-CZ" sz="2400" dirty="0">
                <a:latin typeface="Calibri" panose="020F0502020204030204" pitchFamily="34" charset="0"/>
              </a:rPr>
              <a:t>Jiřím Suchým a </a:t>
            </a:r>
            <a:r>
              <a:rPr lang="cs-CZ" sz="2400" dirty="0" smtClean="0">
                <a:latin typeface="Calibri" panose="020F0502020204030204" pitchFamily="34" charset="0"/>
              </a:rPr>
              <a:t>Jiřím </a:t>
            </a:r>
            <a:r>
              <a:rPr lang="cs-CZ" sz="2400" dirty="0" err="1" smtClean="0">
                <a:latin typeface="Calibri" panose="020F0502020204030204" pitchFamily="34" charset="0"/>
              </a:rPr>
              <a:t>Šlitrem</a:t>
            </a:r>
            <a:endParaRPr lang="cs-CZ" sz="2400" dirty="0" smtClean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cs-CZ" sz="1050" dirty="0" smtClean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písně                                                                      </a:t>
            </a:r>
            <a:r>
              <a:rPr lang="cs-CZ" sz="2000" dirty="0" smtClean="0">
                <a:latin typeface="Calibri" panose="020F0502020204030204" pitchFamily="34" charset="0"/>
              </a:rPr>
              <a:t>poslech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Malé kotě                                                </a:t>
            </a:r>
            <a:r>
              <a:rPr lang="cs-CZ" sz="2400" dirty="0" err="1" smtClean="0">
                <a:latin typeface="Calibri" panose="020F0502020204030204" pitchFamily="34" charset="0"/>
              </a:rPr>
              <a:t>Babetta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Marnivá sestřenice 		 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           </a:t>
            </a:r>
            <a:r>
              <a:rPr lang="cs-CZ" sz="2400" dirty="0" smtClean="0">
                <a:latin typeface="Calibri" panose="020F0502020204030204" pitchFamily="34" charset="0"/>
              </a:rPr>
              <a:t>Kapitáne</a:t>
            </a:r>
            <a:r>
              <a:rPr lang="cs-CZ" sz="2400" dirty="0">
                <a:latin typeface="Calibri" panose="020F0502020204030204" pitchFamily="34" charset="0"/>
              </a:rPr>
              <a:t>, kam s tou lodí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Honky </a:t>
            </a:r>
            <a:r>
              <a:rPr lang="cs-CZ" sz="2400" dirty="0" err="1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tonky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 blues                                 </a:t>
            </a:r>
            <a:r>
              <a:rPr lang="cs-CZ" sz="2400" dirty="0" smtClean="0">
                <a:latin typeface="Calibri" panose="020F0502020204030204" pitchFamily="34" charset="0"/>
              </a:rPr>
              <a:t>Klokočí</a:t>
            </a:r>
            <a:r>
              <a:rPr lang="cs-CZ" sz="2400" dirty="0">
                <a:latin typeface="Calibri" panose="020F0502020204030204" pitchFamily="34" charset="0"/>
              </a:rPr>
              <a:t>	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Pramínek vlasů                                       </a:t>
            </a:r>
            <a:r>
              <a:rPr lang="cs-CZ" sz="2400" dirty="0" smtClean="0">
                <a:latin typeface="Calibri" panose="020F0502020204030204" pitchFamily="34" charset="0"/>
              </a:rPr>
              <a:t>Co </a:t>
            </a:r>
            <a:r>
              <a:rPr lang="cs-CZ" sz="2400" dirty="0">
                <a:latin typeface="Calibri" panose="020F0502020204030204" pitchFamily="34" charset="0"/>
              </a:rPr>
              <a:t>jsem měl dnes k </a:t>
            </a:r>
            <a:r>
              <a:rPr lang="cs-CZ" sz="2400" dirty="0" smtClean="0">
                <a:latin typeface="Calibri" panose="020F0502020204030204" pitchFamily="34" charset="0"/>
              </a:rPr>
              <a:t>obědu</a:t>
            </a:r>
          </a:p>
          <a:p>
            <a:pPr marL="0" indent="0">
              <a:buNone/>
            </a:pPr>
            <a:r>
              <a:rPr lang="pl-PL" sz="24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Jó, to jsem ještě žil </a:t>
            </a:r>
            <a:r>
              <a:rPr lang="cs-CZ" sz="2400" dirty="0">
                <a:latin typeface="Calibri" panose="020F0502020204030204" pitchFamily="34" charset="0"/>
              </a:rPr>
              <a:t>	</a:t>
            </a:r>
            <a:r>
              <a:rPr lang="cs-CZ" sz="2400" dirty="0" smtClean="0">
                <a:latin typeface="Calibri" panose="020F0502020204030204" pitchFamily="34" charset="0"/>
              </a:rPr>
              <a:t>                          Včera </a:t>
            </a:r>
            <a:r>
              <a:rPr lang="cs-CZ" sz="2400" dirty="0">
                <a:latin typeface="Calibri" panose="020F0502020204030204" pitchFamily="34" charset="0"/>
              </a:rPr>
              <a:t>neděle byla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	</a:t>
            </a:r>
            <a:r>
              <a:rPr lang="cs-CZ" dirty="0" smtClean="0">
                <a:latin typeface="Calibri" panose="020F0502020204030204" pitchFamily="34" charset="0"/>
              </a:rPr>
              <a:t>			</a:t>
            </a:r>
          </a:p>
          <a:p>
            <a:pPr marL="0" indent="0">
              <a:buNone/>
            </a:pPr>
            <a:r>
              <a:rPr lang="cs-CZ" dirty="0" smtClean="0">
                <a:latin typeface="Calibri" panose="020F0502020204030204" pitchFamily="34" charset="0"/>
              </a:rPr>
              <a:t>		</a:t>
            </a:r>
          </a:p>
          <a:p>
            <a:pPr marL="0" indent="0">
              <a:buNone/>
            </a:pPr>
            <a:r>
              <a:rPr lang="cs-CZ" dirty="0" smtClean="0">
                <a:latin typeface="Calibri" panose="020F0502020204030204" pitchFamily="34" charset="0"/>
              </a:rPr>
              <a:t>					 </a:t>
            </a:r>
          </a:p>
          <a:p>
            <a:pPr marL="0" indent="0">
              <a:buNone/>
            </a:pPr>
            <a:r>
              <a:rPr lang="cs-CZ" dirty="0" smtClean="0">
                <a:latin typeface="Calibri" panose="020F0502020204030204" pitchFamily="34" charset="0"/>
              </a:rPr>
              <a:t> </a:t>
            </a:r>
          </a:p>
          <a:p>
            <a:endParaRPr lang="cs-CZ" dirty="0"/>
          </a:p>
        </p:txBody>
      </p:sp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68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899592" y="0"/>
            <a:ext cx="7200800" cy="908720"/>
          </a:xfrm>
        </p:spPr>
        <p:txBody>
          <a:bodyPr/>
          <a:lstStyle/>
          <a:p>
            <a:pPr algn="ctr"/>
            <a:r>
              <a:rPr lang="cs-CZ" altLang="cs-CZ" sz="2800" dirty="0" smtClean="0">
                <a:latin typeface="Calibri" panose="020F0502020204030204" pitchFamily="34" charset="0"/>
              </a:rPr>
              <a:t>MUZIKÁL</a:t>
            </a:r>
            <a:endParaRPr lang="cs-CZ" altLang="cs-CZ" sz="2800" dirty="0">
              <a:latin typeface="Calibri" panose="020F0502020204030204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1560" y="836712"/>
            <a:ext cx="8075240" cy="5760640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cs-CZ" altLang="cs-CZ" sz="2400" dirty="0">
                <a:latin typeface="Calibri" panose="020F0502020204030204" pitchFamily="34" charset="0"/>
              </a:rPr>
              <a:t>z anglického musical, původně musical </a:t>
            </a:r>
            <a:r>
              <a:rPr lang="cs-CZ" altLang="cs-CZ" sz="2400" dirty="0" err="1">
                <a:latin typeface="Calibri" panose="020F0502020204030204" pitchFamily="34" charset="0"/>
              </a:rPr>
              <a:t>comedy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>
              <a:lnSpc>
                <a:spcPct val="130000"/>
              </a:lnSpc>
            </a:pPr>
            <a:r>
              <a:rPr lang="cs-CZ" altLang="cs-CZ" sz="2400" dirty="0" smtClean="0">
                <a:latin typeface="Calibri" panose="020F0502020204030204" pitchFamily="34" charset="0"/>
              </a:rPr>
              <a:t>spojení </a:t>
            </a:r>
            <a:r>
              <a:rPr lang="cs-CZ" altLang="cs-CZ" sz="2400" dirty="0">
                <a:latin typeface="Calibri" panose="020F0502020204030204" pitchFamily="34" charset="0"/>
              </a:rPr>
              <a:t>prvků činohry, baletu a opery v hudebně dramatický útvar s jednotným </a:t>
            </a:r>
            <a:r>
              <a:rPr lang="cs-CZ" altLang="cs-CZ" sz="2400" dirty="0" smtClean="0">
                <a:latin typeface="Calibri" panose="020F0502020204030204" pitchFamily="34" charset="0"/>
              </a:rPr>
              <a:t>příběhem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40.–60</a:t>
            </a:r>
            <a:r>
              <a:rPr lang="cs-CZ" altLang="cs-CZ" sz="2400" dirty="0">
                <a:latin typeface="Calibri" panose="020F0502020204030204" pitchFamily="34" charset="0"/>
              </a:rPr>
              <a:t>. </a:t>
            </a:r>
            <a:r>
              <a:rPr lang="cs-CZ" altLang="cs-CZ" sz="2400" dirty="0" smtClean="0">
                <a:latin typeface="Calibri" panose="020F0502020204030204" pitchFamily="34" charset="0"/>
              </a:rPr>
              <a:t>léta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cs-CZ" altLang="cs-CZ" sz="2400" dirty="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+mj-cs"/>
              </a:rPr>
              <a:t>New </a:t>
            </a:r>
            <a:r>
              <a:rPr lang="cs-CZ" altLang="cs-CZ" sz="2400" dirty="0" err="1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+mj-cs"/>
              </a:rPr>
              <a:t>Yoork</a:t>
            </a:r>
            <a:r>
              <a:rPr lang="cs-CZ" altLang="cs-CZ" sz="2400" dirty="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+mj-cs"/>
              </a:rPr>
              <a:t> – Broadway </a:t>
            </a:r>
            <a:r>
              <a:rPr lang="cs-CZ" altLang="cs-CZ" sz="2400" dirty="0">
                <a:latin typeface="Calibri" panose="020F0502020204030204" pitchFamily="34" charset="0"/>
              </a:rPr>
              <a:t>a její </a:t>
            </a:r>
            <a:r>
              <a:rPr lang="cs-CZ" altLang="cs-CZ" sz="2400" dirty="0" smtClean="0">
                <a:latin typeface="Calibri" panose="020F0502020204030204" pitchFamily="34" charset="0"/>
              </a:rPr>
              <a:t>divadla 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skladatelé: George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Gershwin</a:t>
            </a:r>
            <a:r>
              <a:rPr lang="cs-CZ" altLang="cs-CZ" sz="2400" dirty="0" smtClean="0">
                <a:latin typeface="Calibri" panose="020F0502020204030204" pitchFamily="34" charset="0"/>
              </a:rPr>
              <a:t>, Leonard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Bernstein</a:t>
            </a:r>
            <a:r>
              <a:rPr lang="cs-CZ" altLang="cs-CZ" sz="2400" dirty="0" smtClean="0">
                <a:latin typeface="Calibri" panose="020F0502020204030204" pitchFamily="34" charset="0"/>
              </a:rPr>
              <a:t> 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 marL="0" indent="0">
              <a:lnSpc>
                <a:spcPct val="130000"/>
              </a:lnSpc>
              <a:buNone/>
            </a:pPr>
            <a:endParaRPr lang="cs-CZ" altLang="cs-CZ" sz="1000" dirty="0" smtClean="0">
              <a:latin typeface="Calibri" panose="020F0502020204030204" pitchFamily="34" charset="0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od 60. let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cs-CZ" altLang="cs-CZ" sz="2400" dirty="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+mj-cs"/>
              </a:rPr>
              <a:t>Londýn</a:t>
            </a:r>
            <a:r>
              <a:rPr lang="cs-CZ" altLang="cs-CZ" sz="2400" dirty="0" smtClean="0">
                <a:latin typeface="Calibri" panose="020F0502020204030204" pitchFamily="34" charset="0"/>
              </a:rPr>
              <a:t>: Andrew </a:t>
            </a:r>
            <a:r>
              <a:rPr lang="cs-CZ" altLang="cs-CZ" sz="2400" dirty="0" err="1">
                <a:latin typeface="Calibri" panose="020F0502020204030204" pitchFamily="34" charset="0"/>
              </a:rPr>
              <a:t>Lloyd</a:t>
            </a:r>
            <a:r>
              <a:rPr lang="cs-CZ" altLang="cs-CZ" sz="2400" dirty="0">
                <a:latin typeface="Calibri" panose="020F0502020204030204" pitchFamily="34" charset="0"/>
              </a:rPr>
              <a:t>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Webber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>
              <a:lnSpc>
                <a:spcPct val="130000"/>
              </a:lnSpc>
            </a:pPr>
            <a:r>
              <a:rPr lang="cs-CZ" altLang="cs-CZ" sz="2400" dirty="0">
                <a:latin typeface="Calibri" panose="020F0502020204030204" pitchFamily="34" charset="0"/>
              </a:rPr>
              <a:t>řada muzikálů byla později úspěšně zfilmována </a:t>
            </a:r>
            <a:endParaRPr lang="cs-CZ" altLang="cs-CZ" sz="2400" dirty="0" smtClean="0">
              <a:latin typeface="Calibri" panose="020F0502020204030204" pitchFamily="34" charset="0"/>
            </a:endParaRPr>
          </a:p>
          <a:p>
            <a:pPr marL="0" indent="0">
              <a:lnSpc>
                <a:spcPct val="130000"/>
              </a:lnSpc>
              <a:buNone/>
            </a:pPr>
            <a:endParaRPr lang="cs-CZ" altLang="cs-CZ" sz="2400" dirty="0">
              <a:latin typeface="Tahoma" pitchFamily="34" charset="0"/>
            </a:endParaRPr>
          </a:p>
        </p:txBody>
      </p:sp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569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971599" y="116632"/>
            <a:ext cx="7200801" cy="720079"/>
          </a:xfrm>
        </p:spPr>
        <p:txBody>
          <a:bodyPr anchor="ctr">
            <a:normAutofit/>
          </a:bodyPr>
          <a:lstStyle/>
          <a:p>
            <a:pPr algn="ctr"/>
            <a:r>
              <a:rPr lang="cs-CZ" altLang="cs-CZ" sz="2800" dirty="0" smtClean="0">
                <a:latin typeface="Calibri" panose="020F0502020204030204" pitchFamily="34" charset="0"/>
              </a:rPr>
              <a:t>SVĚTOVÉ  MUZIKÁLY, </a:t>
            </a:r>
            <a:r>
              <a:rPr lang="cs-CZ" altLang="cs-CZ" sz="2800" dirty="0">
                <a:latin typeface="Calibri" panose="020F0502020204030204" pitchFamily="34" charset="0"/>
              </a:rPr>
              <a:t> </a:t>
            </a:r>
            <a:r>
              <a:rPr lang="cs-CZ" altLang="cs-CZ" sz="2800" dirty="0" smtClean="0">
                <a:latin typeface="Calibri" panose="020F0502020204030204" pitchFamily="34" charset="0"/>
              </a:rPr>
              <a:t>poslech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683568" y="764704"/>
            <a:ext cx="7856984" cy="6093296"/>
          </a:xfrm>
        </p:spPr>
        <p:txBody>
          <a:bodyPr>
            <a:noAutofit/>
          </a:bodyPr>
          <a:lstStyle/>
          <a:p>
            <a:pPr marL="0" indent="0">
              <a:spcBef>
                <a:spcPts val="525"/>
              </a:spcBef>
              <a:buClr>
                <a:srgbClr val="CC0000"/>
              </a:buClr>
              <a:buSzPct val="45000"/>
              <a:buNone/>
            </a:pPr>
            <a:r>
              <a:rPr lang="cs-CZ" altLang="cs-CZ" sz="2400" dirty="0">
                <a:latin typeface="Calibri" panose="020F0502020204030204" pitchFamily="34" charset="0"/>
              </a:rPr>
              <a:t>Show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Boat</a:t>
            </a:r>
            <a:r>
              <a:rPr lang="cs-CZ" altLang="cs-CZ" sz="2400" dirty="0" smtClean="0">
                <a:latin typeface="Calibri" panose="020F0502020204030204" pitchFamily="34" charset="0"/>
              </a:rPr>
              <a:t>  (Loď </a:t>
            </a:r>
            <a:r>
              <a:rPr lang="cs-CZ" altLang="cs-CZ" sz="2400" dirty="0">
                <a:latin typeface="Calibri" panose="020F0502020204030204" pitchFamily="34" charset="0"/>
              </a:rPr>
              <a:t>komediantů) </a:t>
            </a:r>
            <a:r>
              <a:rPr lang="cs-CZ" altLang="cs-CZ" sz="2400" dirty="0" smtClean="0">
                <a:latin typeface="Calibri" panose="020F0502020204030204" pitchFamily="34" charset="0"/>
              </a:rPr>
              <a:t>, 1927 </a:t>
            </a:r>
            <a:r>
              <a:rPr lang="cs-CZ" altLang="cs-CZ" sz="2400" dirty="0">
                <a:latin typeface="Calibri" panose="020F0502020204030204" pitchFamily="34" charset="0"/>
              </a:rPr>
              <a:t>v New </a:t>
            </a:r>
            <a:r>
              <a:rPr lang="cs-CZ" altLang="cs-CZ" sz="2400" dirty="0" smtClean="0">
                <a:latin typeface="Calibri" panose="020F0502020204030204" pitchFamily="34" charset="0"/>
              </a:rPr>
              <a:t>York</a:t>
            </a:r>
          </a:p>
          <a:p>
            <a:pPr marL="0" indent="0" eaLnBrk="1" hangingPunct="1">
              <a:spcBef>
                <a:spcPts val="525"/>
              </a:spcBef>
              <a:buClr>
                <a:srgbClr val="CC0000"/>
              </a:buClr>
              <a:buSzPct val="45000"/>
              <a:buNone/>
            </a:pPr>
            <a:r>
              <a:rPr lang="cs-CZ" altLang="cs-CZ" sz="2400" dirty="0" err="1" smtClean="0">
                <a:latin typeface="Calibri" panose="020F0502020204030204" pitchFamily="34" charset="0"/>
              </a:rPr>
              <a:t>Finian´s</a:t>
            </a:r>
            <a:r>
              <a:rPr lang="cs-CZ" altLang="cs-CZ" sz="2400" dirty="0" smtClean="0">
                <a:latin typeface="Calibri" panose="020F0502020204030204" pitchFamily="34" charset="0"/>
              </a:rPr>
              <a:t>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Rainbow</a:t>
            </a:r>
            <a:r>
              <a:rPr lang="cs-CZ" altLang="cs-CZ" sz="2400" dirty="0" smtClean="0">
                <a:latin typeface="Calibri" panose="020F0502020204030204" pitchFamily="34" charset="0"/>
              </a:rPr>
              <a:t> (Divotvorný hrnec), 1947, 1968 film</a:t>
            </a:r>
          </a:p>
          <a:p>
            <a:pPr marL="0" indent="0" eaLnBrk="1" hangingPunct="1">
              <a:spcBef>
                <a:spcPts val="525"/>
              </a:spcBef>
              <a:buClr>
                <a:srgbClr val="CC0000"/>
              </a:buClr>
              <a:buSzPct val="45000"/>
              <a:buNone/>
            </a:pPr>
            <a:r>
              <a:rPr lang="cs-CZ" altLang="cs-CZ" sz="2400" dirty="0" smtClean="0">
                <a:latin typeface="Calibri" panose="020F0502020204030204" pitchFamily="34" charset="0"/>
                <a:hlinkClick r:id="rId3"/>
              </a:rPr>
              <a:t>My Fair Lady</a:t>
            </a:r>
            <a:r>
              <a:rPr lang="cs-CZ" altLang="cs-CZ" sz="2400" dirty="0" smtClean="0">
                <a:latin typeface="Calibri" panose="020F0502020204030204" pitchFamily="34" charset="0"/>
              </a:rPr>
              <a:t>, 1956, film 1964</a:t>
            </a:r>
          </a:p>
          <a:p>
            <a:pPr marL="0" indent="0" eaLnBrk="1" hangingPunct="1">
              <a:spcBef>
                <a:spcPts val="525"/>
              </a:spcBef>
              <a:buClr>
                <a:srgbClr val="CC0000"/>
              </a:buClr>
              <a:buSzPct val="45000"/>
              <a:buNone/>
            </a:pPr>
            <a:r>
              <a:rPr lang="cs-CZ" altLang="cs-CZ" sz="2400" dirty="0" err="1" smtClean="0">
                <a:latin typeface="Calibri" panose="020F0502020204030204" pitchFamily="34" charset="0"/>
                <a:hlinkClick r:id="rId4"/>
              </a:rPr>
              <a:t>West</a:t>
            </a:r>
            <a:r>
              <a:rPr lang="cs-CZ" altLang="cs-CZ" sz="2400" dirty="0" smtClean="0">
                <a:latin typeface="Calibri" panose="020F0502020204030204" pitchFamily="34" charset="0"/>
                <a:hlinkClick r:id="rId4"/>
              </a:rPr>
              <a:t> </a:t>
            </a:r>
            <a:r>
              <a:rPr lang="cs-CZ" altLang="cs-CZ" sz="2400" dirty="0" err="1" smtClean="0">
                <a:latin typeface="Calibri" panose="020F0502020204030204" pitchFamily="34" charset="0"/>
                <a:hlinkClick r:id="rId4"/>
              </a:rPr>
              <a:t>Side</a:t>
            </a:r>
            <a:r>
              <a:rPr lang="cs-CZ" altLang="cs-CZ" sz="2400" dirty="0" smtClean="0">
                <a:latin typeface="Calibri" panose="020F0502020204030204" pitchFamily="34" charset="0"/>
                <a:hlinkClick r:id="rId4"/>
              </a:rPr>
              <a:t> Story</a:t>
            </a:r>
            <a:r>
              <a:rPr lang="cs-CZ" altLang="cs-CZ" sz="2400" dirty="0" smtClean="0">
                <a:latin typeface="Calibri" panose="020F0502020204030204" pitchFamily="34" charset="0"/>
              </a:rPr>
              <a:t>, 1957, film 1961</a:t>
            </a:r>
          </a:p>
          <a:p>
            <a:pPr marL="0" indent="0" eaLnBrk="1" hangingPunct="1">
              <a:spcBef>
                <a:spcPts val="525"/>
              </a:spcBef>
              <a:buClr>
                <a:srgbClr val="CC0000"/>
              </a:buClr>
              <a:buSzPct val="45000"/>
              <a:buNone/>
            </a:pPr>
            <a:r>
              <a:rPr lang="cs-CZ" altLang="cs-CZ" sz="2400" dirty="0" err="1" smtClean="0">
                <a:latin typeface="Calibri" panose="020F0502020204030204" pitchFamily="34" charset="0"/>
              </a:rPr>
              <a:t>Porgy</a:t>
            </a:r>
            <a:r>
              <a:rPr lang="cs-CZ" altLang="cs-CZ" sz="2400" dirty="0" smtClean="0">
                <a:latin typeface="Calibri" panose="020F0502020204030204" pitchFamily="34" charset="0"/>
              </a:rPr>
              <a:t> </a:t>
            </a:r>
            <a:r>
              <a:rPr lang="cs-CZ" altLang="cs-CZ" sz="2400" dirty="0">
                <a:latin typeface="Calibri" panose="020F0502020204030204" pitchFamily="34" charset="0"/>
              </a:rPr>
              <a:t>and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Bess</a:t>
            </a:r>
            <a:r>
              <a:rPr lang="cs-CZ" altLang="cs-CZ" sz="2400" dirty="0">
                <a:latin typeface="Calibri" panose="020F0502020204030204" pitchFamily="34" charset="0"/>
              </a:rPr>
              <a:t>, 1943, </a:t>
            </a:r>
            <a:endParaRPr lang="cs-CZ" altLang="cs-CZ" sz="2400" dirty="0" smtClean="0">
              <a:latin typeface="Calibri" panose="020F0502020204030204" pitchFamily="34" charset="0"/>
            </a:endParaRPr>
          </a:p>
          <a:p>
            <a:pPr marL="0" indent="0">
              <a:spcBef>
                <a:spcPts val="525"/>
              </a:spcBef>
              <a:buClr>
                <a:srgbClr val="CC0000"/>
              </a:buClr>
              <a:buSzPct val="45000"/>
              <a:buNone/>
            </a:pPr>
            <a:r>
              <a:rPr lang="cs-CZ" altLang="cs-CZ" sz="2400" dirty="0">
                <a:latin typeface="Calibri" panose="020F0502020204030204" pitchFamily="34" charset="0"/>
                <a:hlinkClick r:id="rId5"/>
              </a:rPr>
              <a:t>Hello, </a:t>
            </a:r>
            <a:r>
              <a:rPr lang="cs-CZ" altLang="cs-CZ" sz="2400" dirty="0" smtClean="0">
                <a:latin typeface="Calibri" panose="020F0502020204030204" pitchFamily="34" charset="0"/>
                <a:hlinkClick r:id="rId5"/>
              </a:rPr>
              <a:t>Dolly</a:t>
            </a:r>
            <a:r>
              <a:rPr lang="cs-CZ" altLang="cs-CZ" sz="2400" dirty="0" smtClean="0">
                <a:latin typeface="Calibri" panose="020F0502020204030204" pitchFamily="34" charset="0"/>
              </a:rPr>
              <a:t>, 1964</a:t>
            </a:r>
            <a:r>
              <a:rPr lang="cs-CZ" altLang="cs-CZ" sz="2400" dirty="0">
                <a:latin typeface="Calibri" panose="020F0502020204030204" pitchFamily="34" charset="0"/>
              </a:rPr>
              <a:t>, film 1968 </a:t>
            </a:r>
            <a:r>
              <a:rPr lang="cs-CZ" altLang="cs-CZ" sz="2400" dirty="0" smtClean="0">
                <a:latin typeface="Calibri" panose="020F0502020204030204" pitchFamily="34" charset="0"/>
              </a:rPr>
              <a:t>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Barbra</a:t>
            </a:r>
            <a:r>
              <a:rPr lang="cs-CZ" altLang="cs-CZ" sz="2400" dirty="0" smtClean="0">
                <a:latin typeface="Calibri" panose="020F0502020204030204" pitchFamily="34" charset="0"/>
              </a:rPr>
              <a:t>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Streisand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 marL="0" indent="0">
              <a:spcBef>
                <a:spcPts val="525"/>
              </a:spcBef>
              <a:buClr>
                <a:srgbClr val="CC0000"/>
              </a:buClr>
              <a:buSzPct val="45000"/>
              <a:buNone/>
            </a:pPr>
            <a:r>
              <a:rPr lang="cs-CZ" altLang="cs-CZ" sz="2400" dirty="0" err="1" smtClean="0">
                <a:latin typeface="Calibri" panose="020F0502020204030204" pitchFamily="34" charset="0"/>
                <a:hlinkClick r:id="rId6"/>
              </a:rPr>
              <a:t>Hair</a:t>
            </a:r>
            <a:r>
              <a:rPr lang="cs-CZ" altLang="cs-CZ" sz="2400" dirty="0" smtClean="0">
                <a:latin typeface="Calibri" panose="020F0502020204030204" pitchFamily="34" charset="0"/>
              </a:rPr>
              <a:t> (Vlasy),  1967, 1976 film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 marL="0" indent="0">
              <a:spcBef>
                <a:spcPts val="525"/>
              </a:spcBef>
              <a:buClr>
                <a:srgbClr val="CC0000"/>
              </a:buClr>
              <a:buSzPct val="45000"/>
              <a:buNone/>
            </a:pPr>
            <a:r>
              <a:rPr lang="cs-CZ" altLang="cs-CZ" sz="2400" dirty="0">
                <a:latin typeface="Calibri" panose="020F0502020204030204" pitchFamily="34" charset="0"/>
              </a:rPr>
              <a:t>Chicago, </a:t>
            </a:r>
            <a:r>
              <a:rPr lang="cs-CZ" altLang="cs-CZ" sz="2400" dirty="0" smtClean="0">
                <a:latin typeface="Calibri" panose="020F0502020204030204" pitchFamily="34" charset="0"/>
              </a:rPr>
              <a:t>1975</a:t>
            </a:r>
          </a:p>
          <a:p>
            <a:pPr marL="0" indent="0">
              <a:spcBef>
                <a:spcPts val="525"/>
              </a:spcBef>
              <a:buClr>
                <a:srgbClr val="CC0000"/>
              </a:buClr>
              <a:buSzPct val="45000"/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Les </a:t>
            </a:r>
            <a:r>
              <a:rPr lang="cs-CZ" altLang="cs-CZ" sz="2400" dirty="0" err="1">
                <a:latin typeface="Calibri" panose="020F0502020204030204" pitchFamily="34" charset="0"/>
              </a:rPr>
              <a:t>Misérables</a:t>
            </a:r>
            <a:r>
              <a:rPr lang="cs-CZ" altLang="cs-CZ" sz="2400" dirty="0">
                <a:latin typeface="Calibri" panose="020F0502020204030204" pitchFamily="34" charset="0"/>
              </a:rPr>
              <a:t> (Bídníci), </a:t>
            </a:r>
            <a:r>
              <a:rPr lang="cs-CZ" altLang="cs-CZ" sz="2400" dirty="0" smtClean="0">
                <a:latin typeface="Calibri" panose="020F0502020204030204" pitchFamily="34" charset="0"/>
              </a:rPr>
              <a:t>1980</a:t>
            </a:r>
          </a:p>
          <a:p>
            <a:pPr marL="0" indent="0">
              <a:spcBef>
                <a:spcPts val="525"/>
              </a:spcBef>
              <a:buClr>
                <a:srgbClr val="CC0000"/>
              </a:buClr>
              <a:buSzPct val="45000"/>
              <a:buNone/>
            </a:pPr>
            <a:r>
              <a:rPr lang="cs-CZ" altLang="cs-CZ" sz="2400" dirty="0" err="1" smtClean="0">
                <a:latin typeface="Calibri" panose="020F0502020204030204" pitchFamily="34" charset="0"/>
                <a:hlinkClick r:id="rId7"/>
              </a:rPr>
              <a:t>Jesus</a:t>
            </a:r>
            <a:r>
              <a:rPr lang="cs-CZ" altLang="cs-CZ" sz="2400" dirty="0" smtClean="0">
                <a:latin typeface="Calibri" panose="020F0502020204030204" pitchFamily="34" charset="0"/>
                <a:hlinkClick r:id="rId7"/>
              </a:rPr>
              <a:t> </a:t>
            </a:r>
            <a:r>
              <a:rPr lang="cs-CZ" altLang="cs-CZ" sz="2400" dirty="0">
                <a:latin typeface="Calibri" panose="020F0502020204030204" pitchFamily="34" charset="0"/>
                <a:hlinkClick r:id="rId7"/>
              </a:rPr>
              <a:t>Christ </a:t>
            </a:r>
            <a:r>
              <a:rPr lang="cs-CZ" altLang="cs-CZ" sz="2400" dirty="0" smtClean="0">
                <a:latin typeface="Calibri" panose="020F0502020204030204" pitchFamily="34" charset="0"/>
                <a:hlinkClick r:id="rId7"/>
              </a:rPr>
              <a:t>Superstar</a:t>
            </a:r>
            <a:r>
              <a:rPr lang="cs-CZ" altLang="cs-CZ" sz="2400" dirty="0" smtClean="0">
                <a:latin typeface="Calibri" panose="020F0502020204030204" pitchFamily="34" charset="0"/>
              </a:rPr>
              <a:t>, 1971,  film 1973, 2000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 marL="0" indent="0">
              <a:spcBef>
                <a:spcPts val="525"/>
              </a:spcBef>
              <a:buClr>
                <a:srgbClr val="CC0000"/>
              </a:buClr>
              <a:buSzPct val="45000"/>
              <a:buNone/>
            </a:pPr>
            <a:r>
              <a:rPr lang="cs-CZ" altLang="cs-CZ" sz="2400" dirty="0" err="1" smtClean="0">
                <a:latin typeface="Calibri" panose="020F0502020204030204" pitchFamily="34" charset="0"/>
                <a:hlinkClick r:id="rId8"/>
              </a:rPr>
              <a:t>Cats</a:t>
            </a:r>
            <a:r>
              <a:rPr lang="cs-CZ" altLang="cs-CZ" sz="2400" dirty="0" smtClean="0">
                <a:latin typeface="Calibri" panose="020F0502020204030204" pitchFamily="34" charset="0"/>
              </a:rPr>
              <a:t> (Kočky), 1980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 marL="0" indent="0">
              <a:spcBef>
                <a:spcPts val="525"/>
              </a:spcBef>
              <a:buClr>
                <a:srgbClr val="CC0000"/>
              </a:buClr>
              <a:buSzPct val="45000"/>
              <a:buNone/>
            </a:pPr>
            <a:r>
              <a:rPr lang="cs-CZ" altLang="cs-CZ" sz="2400" dirty="0" smtClean="0">
                <a:latin typeface="Calibri" panose="020F0502020204030204" pitchFamily="34" charset="0"/>
                <a:hlinkClick r:id="rId9"/>
              </a:rPr>
              <a:t>Evita</a:t>
            </a:r>
            <a:r>
              <a:rPr lang="cs-CZ" altLang="cs-CZ" sz="2400" dirty="0" smtClean="0">
                <a:latin typeface="Calibri" panose="020F0502020204030204" pitchFamily="34" charset="0"/>
              </a:rPr>
              <a:t>, 1978, film 1996 Madonna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 marL="0" indent="0">
              <a:spcBef>
                <a:spcPts val="525"/>
              </a:spcBef>
              <a:buClr>
                <a:srgbClr val="CC0000"/>
              </a:buClr>
              <a:buSzPct val="45000"/>
              <a:buNone/>
            </a:pPr>
            <a:r>
              <a:rPr lang="cs-CZ" altLang="cs-CZ" sz="2400" dirty="0" err="1" smtClean="0">
                <a:latin typeface="Calibri" panose="020F0502020204030204" pitchFamily="34" charset="0"/>
                <a:hlinkClick r:id="rId10"/>
              </a:rPr>
              <a:t>Phantom</a:t>
            </a:r>
            <a:r>
              <a:rPr lang="cs-CZ" altLang="cs-CZ" sz="2400" dirty="0" smtClean="0">
                <a:latin typeface="Calibri" panose="020F0502020204030204" pitchFamily="34" charset="0"/>
                <a:hlinkClick r:id="rId10"/>
              </a:rPr>
              <a:t> </a:t>
            </a:r>
            <a:r>
              <a:rPr lang="cs-CZ" altLang="cs-CZ" sz="2400" dirty="0" err="1">
                <a:latin typeface="Calibri" panose="020F0502020204030204" pitchFamily="34" charset="0"/>
                <a:hlinkClick r:id="rId10"/>
              </a:rPr>
              <a:t>of</a:t>
            </a:r>
            <a:r>
              <a:rPr lang="cs-CZ" altLang="cs-CZ" sz="2400" dirty="0">
                <a:latin typeface="Calibri" panose="020F0502020204030204" pitchFamily="34" charset="0"/>
                <a:hlinkClick r:id="rId10"/>
              </a:rPr>
              <a:t> </a:t>
            </a:r>
            <a:r>
              <a:rPr lang="cs-CZ" altLang="cs-CZ" sz="2400" dirty="0" err="1">
                <a:latin typeface="Calibri" panose="020F0502020204030204" pitchFamily="34" charset="0"/>
                <a:hlinkClick r:id="rId10"/>
              </a:rPr>
              <a:t>the</a:t>
            </a:r>
            <a:r>
              <a:rPr lang="cs-CZ" altLang="cs-CZ" sz="2400" dirty="0">
                <a:latin typeface="Calibri" panose="020F0502020204030204" pitchFamily="34" charset="0"/>
                <a:hlinkClick r:id="rId10"/>
              </a:rPr>
              <a:t> </a:t>
            </a:r>
            <a:r>
              <a:rPr lang="cs-CZ" altLang="cs-CZ" sz="2400" dirty="0" smtClean="0">
                <a:latin typeface="Calibri" panose="020F0502020204030204" pitchFamily="34" charset="0"/>
                <a:hlinkClick r:id="rId10"/>
              </a:rPr>
              <a:t>Opera</a:t>
            </a:r>
            <a:r>
              <a:rPr lang="cs-CZ" altLang="cs-CZ" sz="2400" dirty="0" smtClean="0">
                <a:latin typeface="Calibri" panose="020F0502020204030204" pitchFamily="34" charset="0"/>
              </a:rPr>
              <a:t>, 1986</a:t>
            </a:r>
          </a:p>
        </p:txBody>
      </p:sp>
      <p:sp>
        <p:nvSpPr>
          <p:cNvPr id="4" name="Tlačítko akce: Domů 3">
            <a:hlinkClick r:id="rId11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9765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>
          <a:xfrm>
            <a:off x="611560" y="188640"/>
            <a:ext cx="8001000" cy="498003"/>
          </a:xfrm>
        </p:spPr>
        <p:txBody>
          <a:bodyPr anchor="ctr">
            <a:noAutofit/>
          </a:bodyPr>
          <a:lstStyle/>
          <a:p>
            <a:pPr algn="ctr"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2800" dirty="0" smtClean="0">
                <a:latin typeface="Calibri" panose="020F0502020204030204" pitchFamily="34" charset="0"/>
                <a:hlinkClick r:id="rId3"/>
              </a:rPr>
              <a:t>ČESKÝ MUZIKÁL</a:t>
            </a:r>
            <a:r>
              <a:rPr lang="cs-CZ" altLang="cs-CZ" sz="2800" dirty="0" smtClean="0">
                <a:latin typeface="Calibri" panose="020F0502020204030204" pitchFamily="34" charset="0"/>
              </a:rPr>
              <a:t>, poslech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683568" y="908720"/>
            <a:ext cx="7920880" cy="5688632"/>
          </a:xfrm>
        </p:spPr>
        <p:txBody>
          <a:bodyPr>
            <a:normAutofit fontScale="92500" lnSpcReduction="20000"/>
          </a:bodyPr>
          <a:lstStyle/>
          <a:p>
            <a:pPr marL="0" indent="0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dirty="0">
                <a:latin typeface="Calibri" panose="020F0502020204030204" pitchFamily="34" charset="0"/>
              </a:rPr>
              <a:t>D</a:t>
            </a:r>
            <a:r>
              <a:rPr lang="cs-CZ" altLang="cs-CZ" dirty="0" smtClean="0">
                <a:latin typeface="Calibri" panose="020F0502020204030204" pitchFamily="34" charset="0"/>
              </a:rPr>
              <a:t>ivotvorný hrnec, 1948, Werich a Voskovec</a:t>
            </a:r>
            <a:endParaRPr lang="cs-CZ" altLang="cs-CZ" dirty="0">
              <a:latin typeface="Calibri" panose="020F0502020204030204" pitchFamily="34" charset="0"/>
            </a:endParaRPr>
          </a:p>
          <a:p>
            <a:pPr marL="0" indent="0" eaLnBrk="1" hangingPunct="1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dirty="0" smtClean="0">
                <a:latin typeface="Calibri" panose="020F0502020204030204" pitchFamily="34" charset="0"/>
                <a:hlinkClick r:id="rId4"/>
              </a:rPr>
              <a:t>Starci na chmelu</a:t>
            </a:r>
            <a:r>
              <a:rPr lang="cs-CZ" altLang="cs-CZ" dirty="0" smtClean="0">
                <a:latin typeface="Calibri" panose="020F0502020204030204" pitchFamily="34" charset="0"/>
              </a:rPr>
              <a:t>, 1964  </a:t>
            </a:r>
          </a:p>
          <a:p>
            <a:pPr marL="0" indent="0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dirty="0" smtClean="0">
                <a:latin typeface="Calibri" panose="020F0502020204030204" pitchFamily="34" charset="0"/>
                <a:hlinkClick r:id="rId5"/>
              </a:rPr>
              <a:t>Kdyby </a:t>
            </a:r>
            <a:r>
              <a:rPr lang="cs-CZ" altLang="cs-CZ" dirty="0">
                <a:latin typeface="Calibri" panose="020F0502020204030204" pitchFamily="34" charset="0"/>
                <a:hlinkClick r:id="rId5"/>
              </a:rPr>
              <a:t>tisíc </a:t>
            </a:r>
            <a:r>
              <a:rPr lang="cs-CZ" altLang="cs-CZ" dirty="0" smtClean="0">
                <a:latin typeface="Calibri" panose="020F0502020204030204" pitchFamily="34" charset="0"/>
                <a:hlinkClick r:id="rId5"/>
              </a:rPr>
              <a:t>klarinetů</a:t>
            </a:r>
            <a:r>
              <a:rPr lang="cs-CZ" altLang="cs-CZ" dirty="0" smtClean="0">
                <a:latin typeface="Calibri" panose="020F0502020204030204" pitchFamily="34" charset="0"/>
              </a:rPr>
              <a:t>, 1965</a:t>
            </a:r>
            <a:endParaRPr lang="cs-CZ" altLang="cs-CZ" dirty="0">
              <a:latin typeface="Calibri" panose="020F0502020204030204" pitchFamily="34" charset="0"/>
            </a:endParaRPr>
          </a:p>
          <a:p>
            <a:pPr marL="0" indent="0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dirty="0">
                <a:latin typeface="Calibri" panose="020F0502020204030204" pitchFamily="34" charset="0"/>
                <a:hlinkClick r:id="rId6"/>
              </a:rPr>
              <a:t>Noc na </a:t>
            </a:r>
            <a:r>
              <a:rPr lang="cs-CZ" altLang="cs-CZ" dirty="0" smtClean="0">
                <a:latin typeface="Calibri" panose="020F0502020204030204" pitchFamily="34" charset="0"/>
                <a:hlinkClick r:id="rId6"/>
              </a:rPr>
              <a:t>Karlštejně</a:t>
            </a:r>
            <a:r>
              <a:rPr lang="cs-CZ" altLang="cs-CZ" dirty="0" smtClean="0">
                <a:latin typeface="Calibri" panose="020F0502020204030204" pitchFamily="34" charset="0"/>
              </a:rPr>
              <a:t>, 1974</a:t>
            </a:r>
          </a:p>
          <a:p>
            <a:pPr marL="0" indent="0" eaLnBrk="1" hangingPunct="1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dirty="0" smtClean="0">
                <a:latin typeface="Calibri" panose="020F0502020204030204" pitchFamily="34" charset="0"/>
                <a:hlinkClick r:id="rId7"/>
              </a:rPr>
              <a:t>Balada pro banditu</a:t>
            </a:r>
            <a:r>
              <a:rPr lang="cs-CZ" altLang="cs-CZ" dirty="0" smtClean="0">
                <a:latin typeface="Calibri" panose="020F0502020204030204" pitchFamily="34" charset="0"/>
              </a:rPr>
              <a:t>, 1975</a:t>
            </a:r>
          </a:p>
          <a:p>
            <a:pPr marL="0" indent="0" eaLnBrk="1" hangingPunct="1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dirty="0" err="1" smtClean="0">
                <a:latin typeface="Calibri" panose="020F0502020204030204" pitchFamily="34" charset="0"/>
              </a:rPr>
              <a:t>Dracula</a:t>
            </a:r>
            <a:r>
              <a:rPr lang="cs-CZ" altLang="cs-CZ" dirty="0" smtClean="0">
                <a:latin typeface="Calibri" panose="020F0502020204030204" pitchFamily="34" charset="0"/>
              </a:rPr>
              <a:t>, 1995</a:t>
            </a:r>
          </a:p>
          <a:p>
            <a:pPr marL="0" indent="0" eaLnBrk="1" hangingPunct="1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dirty="0" smtClean="0">
                <a:latin typeface="Calibri" panose="020F0502020204030204" pitchFamily="34" charset="0"/>
              </a:rPr>
              <a:t>Krysař, 1996</a:t>
            </a:r>
            <a:endParaRPr lang="cs-CZ" altLang="cs-CZ" dirty="0">
              <a:latin typeface="Calibri" panose="020F0502020204030204" pitchFamily="34" charset="0"/>
            </a:endParaRPr>
          </a:p>
          <a:p>
            <a:pPr marL="0" indent="0" eaLnBrk="1" hangingPunct="1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dirty="0" smtClean="0">
                <a:latin typeface="Calibri" panose="020F0502020204030204" pitchFamily="34" charset="0"/>
              </a:rPr>
              <a:t>Hamlet, 1999</a:t>
            </a:r>
          </a:p>
          <a:p>
            <a:pPr marL="0" indent="0" eaLnBrk="1" hangingPunct="1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dirty="0" smtClean="0">
                <a:latin typeface="Calibri" panose="020F0502020204030204" pitchFamily="34" charset="0"/>
              </a:rPr>
              <a:t>Johanka z Arku, 2000</a:t>
            </a:r>
            <a:endParaRPr lang="cs-CZ" altLang="cs-CZ" dirty="0">
              <a:latin typeface="Calibri" panose="020F0502020204030204" pitchFamily="34" charset="0"/>
            </a:endParaRPr>
          </a:p>
          <a:p>
            <a:pPr marL="0" indent="0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dirty="0" smtClean="0">
                <a:latin typeface="Calibri" panose="020F0502020204030204" pitchFamily="34" charset="0"/>
              </a:rPr>
              <a:t>Kleopatra, 2002</a:t>
            </a:r>
          </a:p>
          <a:p>
            <a:pPr marL="0" indent="0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dirty="0" smtClean="0">
                <a:latin typeface="Calibri" panose="020F0502020204030204" pitchFamily="34" charset="0"/>
                <a:hlinkClick r:id="rId8"/>
              </a:rPr>
              <a:t>Edith Piaf</a:t>
            </a:r>
            <a:r>
              <a:rPr lang="cs-CZ" altLang="cs-CZ" dirty="0" smtClean="0">
                <a:latin typeface="Calibri" panose="020F0502020204030204" pitchFamily="34" charset="0"/>
              </a:rPr>
              <a:t>, 2013</a:t>
            </a:r>
          </a:p>
          <a:p>
            <a:pPr marL="0" indent="0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altLang="cs-CZ" sz="1300" dirty="0" smtClean="0">
              <a:latin typeface="Calibri" panose="020F0502020204030204" pitchFamily="34" charset="0"/>
            </a:endParaRPr>
          </a:p>
          <a:p>
            <a:pPr marL="0" indent="0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2200" dirty="0" smtClean="0">
                <a:latin typeface="Calibri" panose="020F0502020204030204" pitchFamily="34" charset="0"/>
              </a:rPr>
              <a:t>skladatelé: </a:t>
            </a:r>
          </a:p>
          <a:p>
            <a:pPr marL="0" indent="0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dirty="0" smtClean="0">
                <a:latin typeface="Calibri" panose="020F0502020204030204" pitchFamily="34" charset="0"/>
              </a:rPr>
              <a:t>Jiří </a:t>
            </a:r>
            <a:r>
              <a:rPr lang="cs-CZ" altLang="cs-CZ" dirty="0" err="1" smtClean="0">
                <a:latin typeface="Calibri" panose="020F0502020204030204" pitchFamily="34" charset="0"/>
              </a:rPr>
              <a:t>Šlitr</a:t>
            </a:r>
            <a:r>
              <a:rPr lang="cs-CZ" altLang="cs-CZ" dirty="0" smtClean="0">
                <a:latin typeface="Calibri" panose="020F0502020204030204" pitchFamily="34" charset="0"/>
              </a:rPr>
              <a:t>, Karel </a:t>
            </a:r>
            <a:r>
              <a:rPr lang="cs-CZ" altLang="cs-CZ" dirty="0">
                <a:latin typeface="Calibri" panose="020F0502020204030204" pitchFamily="34" charset="0"/>
              </a:rPr>
              <a:t>Svoboda, Daniel </a:t>
            </a:r>
            <a:r>
              <a:rPr lang="cs-CZ" altLang="cs-CZ" dirty="0" smtClean="0">
                <a:latin typeface="Calibri" panose="020F0502020204030204" pitchFamily="34" charset="0"/>
              </a:rPr>
              <a:t>Landa, Janek Ledecký, </a:t>
            </a:r>
          </a:p>
          <a:p>
            <a:pPr marL="0" indent="0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dirty="0" smtClean="0">
                <a:latin typeface="Calibri" panose="020F0502020204030204" pitchFamily="34" charset="0"/>
              </a:rPr>
              <a:t>Ondřej Soukup, Michal David</a:t>
            </a:r>
            <a:endParaRPr lang="cs-CZ" altLang="cs-CZ" dirty="0">
              <a:latin typeface="Calibri" panose="020F0502020204030204" pitchFamily="34" charset="0"/>
            </a:endParaRPr>
          </a:p>
          <a:p>
            <a:pPr marL="0" indent="0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altLang="cs-CZ" dirty="0">
              <a:latin typeface="Tahoma" pitchFamily="34" charset="0"/>
            </a:endParaRPr>
          </a:p>
          <a:p>
            <a:pPr marL="0" indent="0" eaLnBrk="1" hangingPunct="1">
              <a:buClr>
                <a:srgbClr val="CC0000"/>
              </a:buClr>
              <a:buSzPct val="65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altLang="cs-CZ" sz="2400" dirty="0" smtClean="0">
              <a:latin typeface="Tahoma" pitchFamily="34" charset="0"/>
            </a:endParaRPr>
          </a:p>
        </p:txBody>
      </p:sp>
      <p:sp>
        <p:nvSpPr>
          <p:cNvPr id="4" name="Tlačítko akce: Domů 3">
            <a:hlinkClick r:id="rId9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97757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/>
          <p:cNvSpPr>
            <a:spLocks noGrp="1" noChangeArrowheads="1"/>
          </p:cNvSpPr>
          <p:nvPr>
            <p:ph type="title"/>
          </p:nvPr>
        </p:nvSpPr>
        <p:spPr>
          <a:xfrm>
            <a:off x="971600" y="152400"/>
            <a:ext cx="7200800" cy="684312"/>
          </a:xfrm>
        </p:spPr>
        <p:txBody>
          <a:bodyPr/>
          <a:lstStyle/>
          <a:p>
            <a:pPr algn="ctr"/>
            <a:r>
              <a:rPr lang="cs-CZ" altLang="cs-CZ" sz="2800" dirty="0" smtClean="0">
                <a:latin typeface="Calibri" panose="020F0502020204030204" pitchFamily="34" charset="0"/>
              </a:rPr>
              <a:t>DIVADLA </a:t>
            </a:r>
            <a:endParaRPr lang="cs-CZ" altLang="cs-CZ" sz="2800" dirty="0">
              <a:latin typeface="Calibri" panose="020F0502020204030204" pitchFamily="34" charset="0"/>
            </a:endParaRPr>
          </a:p>
        </p:txBody>
      </p:sp>
      <p:sp>
        <p:nvSpPr>
          <p:cNvPr id="2600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9552" y="836712"/>
            <a:ext cx="7848872" cy="5751413"/>
          </a:xfrm>
        </p:spPr>
        <p:txBody>
          <a:bodyPr/>
          <a:lstStyle/>
          <a:p>
            <a:pPr marL="457200" lvl="1" indent="0">
              <a:lnSpc>
                <a:spcPct val="150000"/>
              </a:lnSpc>
              <a:buNone/>
            </a:pPr>
            <a:r>
              <a:rPr lang="cs-CZ" altLang="cs-CZ" sz="2400" dirty="0" smtClean="0">
                <a:latin typeface="Calibri" panose="020F0502020204030204" pitchFamily="34" charset="0"/>
                <a:hlinkClick r:id="rId2"/>
              </a:rPr>
              <a:t>Divadlo Broadway  </a:t>
            </a:r>
            <a:r>
              <a:rPr lang="cs-CZ" altLang="cs-CZ" sz="2400" dirty="0" smtClean="0">
                <a:latin typeface="Calibri" panose="020F0502020204030204" pitchFamily="34" charset="0"/>
              </a:rPr>
              <a:t>(Chicago,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Mamma</a:t>
            </a:r>
            <a:r>
              <a:rPr lang="cs-CZ" altLang="cs-CZ" sz="2400" dirty="0" smtClean="0">
                <a:latin typeface="Calibri" panose="020F0502020204030204" pitchFamily="34" charset="0"/>
              </a:rPr>
              <a:t>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Mia</a:t>
            </a:r>
            <a:r>
              <a:rPr lang="cs-CZ" altLang="cs-CZ" sz="2400" dirty="0" smtClean="0">
                <a:latin typeface="Calibri" panose="020F0502020204030204" pitchFamily="34" charset="0"/>
              </a:rPr>
              <a:t>)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cs-CZ" altLang="cs-CZ" sz="2400" dirty="0" smtClean="0">
                <a:latin typeface="Calibri" panose="020F0502020204030204" pitchFamily="34" charset="0"/>
                <a:hlinkClick r:id="rId3"/>
              </a:rPr>
              <a:t>Divadlo Kalich     </a:t>
            </a:r>
            <a:r>
              <a:rPr lang="cs-CZ" altLang="cs-CZ" sz="2400" dirty="0" smtClean="0">
                <a:latin typeface="Calibri" panose="020F0502020204030204" pitchFamily="34" charset="0"/>
              </a:rPr>
              <a:t>(Robin </a:t>
            </a:r>
            <a:r>
              <a:rPr lang="cs-CZ" altLang="cs-CZ" sz="2400" dirty="0" smtClean="0">
                <a:latin typeface="Calibri" panose="020F0502020204030204" pitchFamily="34" charset="0"/>
              </a:rPr>
              <a:t>Hood </a:t>
            </a:r>
            <a:r>
              <a:rPr lang="cs-CZ" altLang="cs-CZ" sz="2400" dirty="0">
                <a:latin typeface="Calibri" panose="020F0502020204030204" pitchFamily="34" charset="0"/>
              </a:rPr>
              <a:t>)  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cs-CZ" altLang="cs-CZ" sz="2400" dirty="0">
                <a:latin typeface="Calibri" panose="020F0502020204030204" pitchFamily="34" charset="0"/>
              </a:rPr>
              <a:t>T</a:t>
            </a:r>
            <a:r>
              <a:rPr lang="cs-CZ" altLang="cs-CZ" sz="2400" dirty="0" smtClean="0">
                <a:latin typeface="Calibri" panose="020F0502020204030204" pitchFamily="34" charset="0"/>
              </a:rPr>
              <a:t>a </a:t>
            </a:r>
            <a:r>
              <a:rPr lang="cs-CZ" altLang="cs-CZ" sz="2400" dirty="0">
                <a:latin typeface="Calibri" panose="020F0502020204030204" pitchFamily="34" charset="0"/>
              </a:rPr>
              <a:t>Fantastika </a:t>
            </a:r>
            <a:r>
              <a:rPr lang="cs-CZ" altLang="cs-CZ" sz="2400" dirty="0" smtClean="0">
                <a:latin typeface="Calibri" panose="020F0502020204030204" pitchFamily="34" charset="0"/>
              </a:rPr>
              <a:t>   (</a:t>
            </a:r>
            <a:r>
              <a:rPr lang="cs-CZ" altLang="cs-CZ" sz="2400" dirty="0">
                <a:latin typeface="Calibri" panose="020F0502020204030204" pitchFamily="34" charset="0"/>
              </a:rPr>
              <a:t>Johanka z </a:t>
            </a:r>
            <a:r>
              <a:rPr lang="cs-CZ" altLang="cs-CZ" sz="2400" dirty="0" smtClean="0">
                <a:latin typeface="Calibri" panose="020F0502020204030204" pitchFamily="34" charset="0"/>
              </a:rPr>
              <a:t>Arku)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cs-CZ" altLang="cs-CZ" sz="2400" dirty="0">
                <a:latin typeface="Calibri" panose="020F0502020204030204" pitchFamily="34" charset="0"/>
              </a:rPr>
              <a:t>Pyramida = </a:t>
            </a:r>
            <a:r>
              <a:rPr lang="cs-CZ" altLang="cs-CZ" sz="2400" dirty="0" err="1">
                <a:latin typeface="Calibri" panose="020F0502020204030204" pitchFamily="34" charset="0"/>
              </a:rPr>
              <a:t>Goja</a:t>
            </a:r>
            <a:r>
              <a:rPr lang="cs-CZ" altLang="cs-CZ" sz="2400" dirty="0">
                <a:latin typeface="Calibri" panose="020F0502020204030204" pitchFamily="34" charset="0"/>
              </a:rPr>
              <a:t> music </a:t>
            </a:r>
            <a:r>
              <a:rPr lang="cs-CZ" altLang="cs-CZ" sz="2400" dirty="0" err="1">
                <a:latin typeface="Calibri" panose="020F0502020204030204" pitchFamily="34" charset="0"/>
              </a:rPr>
              <a:t>hall</a:t>
            </a:r>
            <a:r>
              <a:rPr lang="cs-CZ" altLang="cs-CZ" sz="2400" dirty="0">
                <a:latin typeface="Calibri" panose="020F0502020204030204" pitchFamily="34" charset="0"/>
              </a:rPr>
              <a:t> </a:t>
            </a:r>
            <a:r>
              <a:rPr lang="cs-CZ" altLang="cs-CZ" sz="2400" dirty="0" smtClean="0">
                <a:latin typeface="Calibri" panose="020F0502020204030204" pitchFamily="34" charset="0"/>
              </a:rPr>
              <a:t>   (Bídníci)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cs-CZ" altLang="cs-CZ" sz="2400" dirty="0">
                <a:latin typeface="Calibri" panose="020F0502020204030204" pitchFamily="34" charset="0"/>
                <a:hlinkClick r:id="rId4"/>
              </a:rPr>
              <a:t>Karlín </a:t>
            </a:r>
            <a:r>
              <a:rPr lang="cs-CZ" altLang="cs-CZ" sz="2400" dirty="0" smtClean="0">
                <a:latin typeface="Calibri" panose="020F0502020204030204" pitchFamily="34" charset="0"/>
              </a:rPr>
              <a:t>   (</a:t>
            </a:r>
            <a:r>
              <a:rPr lang="cs-CZ" altLang="cs-CZ" sz="2400" dirty="0">
                <a:latin typeface="Calibri" panose="020F0502020204030204" pitchFamily="34" charset="0"/>
              </a:rPr>
              <a:t>Noc na Karlštejně, </a:t>
            </a:r>
            <a:r>
              <a:rPr lang="cs-CZ" altLang="cs-CZ" sz="2400" dirty="0" err="1">
                <a:latin typeface="Calibri" panose="020F0502020204030204" pitchFamily="34" charset="0"/>
              </a:rPr>
              <a:t>West</a:t>
            </a:r>
            <a:r>
              <a:rPr lang="cs-CZ" altLang="cs-CZ" sz="2400" dirty="0">
                <a:latin typeface="Calibri" panose="020F0502020204030204" pitchFamily="34" charset="0"/>
              </a:rPr>
              <a:t> </a:t>
            </a:r>
            <a:r>
              <a:rPr lang="cs-CZ" altLang="cs-CZ" sz="2400" dirty="0" err="1">
                <a:latin typeface="Calibri" panose="020F0502020204030204" pitchFamily="34" charset="0"/>
              </a:rPr>
              <a:t>Side</a:t>
            </a:r>
            <a:r>
              <a:rPr lang="cs-CZ" altLang="cs-CZ" sz="2400" dirty="0">
                <a:latin typeface="Calibri" panose="020F0502020204030204" pitchFamily="34" charset="0"/>
              </a:rPr>
              <a:t> </a:t>
            </a:r>
            <a:r>
              <a:rPr lang="cs-CZ" altLang="cs-CZ" sz="2400" dirty="0" smtClean="0">
                <a:latin typeface="Calibri" panose="020F0502020204030204" pitchFamily="34" charset="0"/>
              </a:rPr>
              <a:t>Story)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cs-CZ" altLang="cs-CZ" sz="2400" dirty="0" err="1" smtClean="0">
                <a:latin typeface="Calibri" panose="020F0502020204030204" pitchFamily="34" charset="0"/>
              </a:rPr>
              <a:t>Hybernia</a:t>
            </a:r>
            <a:r>
              <a:rPr lang="cs-CZ" altLang="cs-CZ" sz="2400" dirty="0" smtClean="0">
                <a:latin typeface="Calibri" panose="020F0502020204030204" pitchFamily="34" charset="0"/>
              </a:rPr>
              <a:t>    (Golem)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Milénium    (</a:t>
            </a:r>
            <a:r>
              <a:rPr lang="cs-CZ" altLang="cs-CZ" sz="2400" dirty="0" err="1">
                <a:latin typeface="Calibri" panose="020F0502020204030204" pitchFamily="34" charset="0"/>
              </a:rPr>
              <a:t>Cats</a:t>
            </a:r>
            <a:r>
              <a:rPr lang="cs-CZ" altLang="cs-CZ" sz="2400" dirty="0">
                <a:latin typeface="Calibri" panose="020F0502020204030204" pitchFamily="34" charset="0"/>
              </a:rPr>
              <a:t>, Starci na </a:t>
            </a:r>
            <a:r>
              <a:rPr lang="cs-CZ" altLang="cs-CZ" sz="2400" dirty="0" smtClean="0">
                <a:latin typeface="Calibri" panose="020F0502020204030204" pitchFamily="34" charset="0"/>
              </a:rPr>
              <a:t>chmelu)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 lvl="1">
              <a:lnSpc>
                <a:spcPct val="150000"/>
              </a:lnSpc>
              <a:buFont typeface="Wingdings" pitchFamily="2" charset="2"/>
              <a:buNone/>
            </a:pPr>
            <a:r>
              <a:rPr lang="cs-CZ" altLang="cs-CZ" sz="2400" dirty="0">
                <a:latin typeface="Calibri" panose="020F0502020204030204" pitchFamily="34" charset="0"/>
              </a:rPr>
              <a:t> 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endParaRPr lang="cs-CZ" altLang="cs-CZ" sz="2400" dirty="0">
              <a:latin typeface="Calibri" panose="020F0502020204030204" pitchFamily="34" charset="0"/>
            </a:endParaRPr>
          </a:p>
          <a:p>
            <a:pPr lvl="1">
              <a:lnSpc>
                <a:spcPct val="90000"/>
              </a:lnSpc>
            </a:pPr>
            <a:endParaRPr lang="cs-CZ" altLang="cs-CZ" dirty="0"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altLang="cs-CZ" sz="2600" dirty="0"/>
          </a:p>
        </p:txBody>
      </p:sp>
      <p:sp>
        <p:nvSpPr>
          <p:cNvPr id="4" name="Tlačítko akce: Domů 3">
            <a:hlinkClick r:id="rId5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6438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200800" cy="562074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Calibri" panose="020F0502020204030204" pitchFamily="34" charset="0"/>
              </a:rPr>
              <a:t>ZPÍVÁME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908720"/>
            <a:ext cx="77724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David </a:t>
            </a:r>
            <a:r>
              <a:rPr lang="cs-CZ" sz="2400" dirty="0">
                <a:latin typeface="Calibri" panose="020F0502020204030204" pitchFamily="34" charset="0"/>
              </a:rPr>
              <a:t>a Goliáš	</a:t>
            </a:r>
            <a:r>
              <a:rPr lang="cs-CZ" sz="2400" dirty="0" smtClean="0">
                <a:latin typeface="Calibri" panose="020F0502020204030204" pitchFamily="34" charset="0"/>
              </a:rPr>
              <a:t>                                    </a:t>
            </a:r>
            <a:r>
              <a:rPr lang="cs-CZ" sz="2400" dirty="0" err="1" smtClean="0">
                <a:latin typeface="Calibri" panose="020F0502020204030204" pitchFamily="34" charset="0"/>
              </a:rPr>
              <a:t>Somewhere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Ezop a brabenec                          </a:t>
            </a:r>
            <a:r>
              <a:rPr lang="cs-CZ" sz="2400" dirty="0" smtClean="0">
                <a:latin typeface="Calibri" panose="020F0502020204030204" pitchFamily="34" charset="0"/>
              </a:rPr>
              <a:t>       </a:t>
            </a:r>
            <a:r>
              <a:rPr lang="cs-CZ" sz="2400" dirty="0" err="1" smtClean="0">
                <a:latin typeface="Calibri" panose="020F0502020204030204" pitchFamily="34" charset="0"/>
                <a:hlinkClick r:id="rId2"/>
              </a:rPr>
              <a:t>Aquarius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Klobouk ve křoví </a:t>
            </a: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Nebe </a:t>
            </a:r>
            <a:r>
              <a:rPr lang="cs-CZ" sz="2400" dirty="0">
                <a:latin typeface="Calibri" panose="020F0502020204030204" pitchFamily="34" charset="0"/>
              </a:rPr>
              <a:t>na zemi	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Svítá                                               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Tmavomodrý </a:t>
            </a:r>
            <a:r>
              <a:rPr lang="cs-CZ" sz="2400" dirty="0">
                <a:latin typeface="Calibri" panose="020F0502020204030204" pitchFamily="34" charset="0"/>
              </a:rPr>
              <a:t>svět	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Život je jen náhoda</a:t>
            </a:r>
          </a:p>
          <a:p>
            <a:pPr marL="0" indent="0">
              <a:buNone/>
            </a:pPr>
            <a:endParaRPr lang="cs-CZ" sz="9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Honky </a:t>
            </a:r>
            <a:r>
              <a:rPr lang="cs-CZ" sz="2400" dirty="0" err="1">
                <a:latin typeface="Calibri" panose="020F0502020204030204" pitchFamily="34" charset="0"/>
              </a:rPr>
              <a:t>tonky</a:t>
            </a:r>
            <a:r>
              <a:rPr lang="cs-CZ" sz="2400" dirty="0">
                <a:latin typeface="Calibri" panose="020F0502020204030204" pitchFamily="34" charset="0"/>
              </a:rPr>
              <a:t> blues </a:t>
            </a:r>
          </a:p>
          <a:p>
            <a:pPr marL="0" indent="0">
              <a:buNone/>
            </a:pPr>
            <a:r>
              <a:rPr lang="pl-PL" sz="2400" dirty="0">
                <a:latin typeface="Calibri" panose="020F0502020204030204" pitchFamily="34" charset="0"/>
              </a:rPr>
              <a:t>Jó, to jsem ještě žil 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Malé </a:t>
            </a:r>
            <a:r>
              <a:rPr lang="cs-CZ" sz="2400" dirty="0">
                <a:latin typeface="Calibri" panose="020F0502020204030204" pitchFamily="34" charset="0"/>
              </a:rPr>
              <a:t>kotě                                                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Marnivá </a:t>
            </a:r>
            <a:r>
              <a:rPr lang="cs-CZ" sz="2400" dirty="0">
                <a:latin typeface="Calibri" panose="020F0502020204030204" pitchFamily="34" charset="0"/>
              </a:rPr>
              <a:t>sestřenice 		            	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Pramínek vlasů                                       </a:t>
            </a:r>
            <a:endParaRPr lang="cs-CZ" sz="2400" dirty="0" smtClean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43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25800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>
                <a:latin typeface="Calibri" panose="020F0502020204030204" pitchFamily="34" charset="0"/>
              </a:rPr>
              <a:t>MUZIKÁL, zpíváme a hrajeme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980728"/>
            <a:ext cx="7992888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  <a:hlinkClick r:id="rId2"/>
              </a:rPr>
              <a:t>America</a:t>
            </a:r>
            <a:r>
              <a:rPr lang="cs-CZ" sz="2400" dirty="0" smtClean="0">
                <a:latin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z muzikálu  </a:t>
            </a:r>
            <a:r>
              <a:rPr lang="cs-CZ" sz="2400" dirty="0" err="1" smtClean="0">
                <a:latin typeface="Calibri" panose="020F0502020204030204" pitchFamily="34" charset="0"/>
              </a:rPr>
              <a:t>West</a:t>
            </a:r>
            <a:r>
              <a:rPr lang="cs-CZ" sz="2400" dirty="0" smtClean="0">
                <a:latin typeface="Calibri" panose="020F0502020204030204" pitchFamily="34" charset="0"/>
              </a:rPr>
              <a:t> </a:t>
            </a:r>
            <a:r>
              <a:rPr lang="cs-CZ" sz="2400" dirty="0" err="1">
                <a:latin typeface="Calibri" panose="020F0502020204030204" pitchFamily="34" charset="0"/>
              </a:rPr>
              <a:t>Side</a:t>
            </a:r>
            <a:r>
              <a:rPr lang="cs-CZ" sz="2400" dirty="0"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Story, </a:t>
            </a:r>
            <a:r>
              <a:rPr lang="cs-CZ" sz="2400" dirty="0" smtClean="0">
                <a:latin typeface="Calibri" panose="020F0502020204030204" pitchFamily="34" charset="0"/>
              </a:rPr>
              <a:t>hudba </a:t>
            </a:r>
            <a:r>
              <a:rPr lang="cs-CZ" sz="2400" dirty="0" smtClean="0">
                <a:latin typeface="Calibri" panose="020F0502020204030204" pitchFamily="34" charset="0"/>
              </a:rPr>
              <a:t>Leonard </a:t>
            </a:r>
            <a:r>
              <a:rPr lang="cs-CZ" sz="2400" dirty="0" err="1" smtClean="0">
                <a:latin typeface="Calibri" panose="020F0502020204030204" pitchFamily="34" charset="0"/>
              </a:rPr>
              <a:t>Bernstein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Calibri" panose="020F0502020204030204" pitchFamily="34" charset="0"/>
              <a:hlinkClick r:id="rId3"/>
            </a:endParaRPr>
          </a:p>
          <a:p>
            <a:pPr marL="0" indent="0">
              <a:buNone/>
            </a:pPr>
            <a:r>
              <a:rPr lang="cs-CZ" sz="2400" dirty="0" err="1" smtClean="0">
                <a:latin typeface="Calibri" panose="020F0502020204030204" pitchFamily="34" charset="0"/>
                <a:hlinkClick r:id="rId3"/>
              </a:rPr>
              <a:t>Hallelujah</a:t>
            </a:r>
            <a:r>
              <a:rPr lang="cs-CZ" sz="2400" dirty="0" smtClean="0">
                <a:latin typeface="Calibri" panose="020F0502020204030204" pitchFamily="34" charset="0"/>
                <a:hlinkClick r:id="rId3"/>
              </a:rPr>
              <a:t>!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z filmu </a:t>
            </a:r>
            <a:r>
              <a:rPr lang="cs-CZ" sz="2400" dirty="0" err="1" smtClean="0">
                <a:latin typeface="Calibri" panose="020F0502020204030204" pitchFamily="34" charset="0"/>
              </a:rPr>
              <a:t>Shrek</a:t>
            </a:r>
            <a:r>
              <a:rPr lang="cs-CZ" sz="2400" dirty="0" smtClean="0">
                <a:latin typeface="Calibri" panose="020F0502020204030204" pitchFamily="34" charset="0"/>
              </a:rPr>
              <a:t>, hudba Leonard </a:t>
            </a:r>
            <a:r>
              <a:rPr lang="cs-CZ" sz="2400" dirty="0" err="1" smtClean="0">
                <a:latin typeface="Calibri" panose="020F0502020204030204" pitchFamily="34" charset="0"/>
              </a:rPr>
              <a:t>Cohen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  <a:hlinkClick r:id="rId4"/>
              </a:rPr>
              <a:t>Poslední večeře</a:t>
            </a:r>
            <a:r>
              <a:rPr lang="cs-CZ" sz="2400" dirty="0" smtClean="0">
                <a:latin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z muzikálu </a:t>
            </a:r>
            <a:r>
              <a:rPr lang="cs-CZ" sz="2400" dirty="0" err="1" smtClean="0">
                <a:latin typeface="Calibri" panose="020F0502020204030204" pitchFamily="34" charset="0"/>
              </a:rPr>
              <a:t>Jesus</a:t>
            </a:r>
            <a:r>
              <a:rPr lang="cs-CZ" sz="2400" dirty="0" smtClean="0">
                <a:latin typeface="Calibri" panose="020F0502020204030204" pitchFamily="34" charset="0"/>
              </a:rPr>
              <a:t> Christ Superstar</a:t>
            </a:r>
            <a:r>
              <a:rPr lang="cs-CZ" sz="2400" dirty="0">
                <a:latin typeface="Calibri" panose="020F0502020204030204" pitchFamily="34" charset="0"/>
              </a:rPr>
              <a:t>, </a:t>
            </a:r>
            <a:r>
              <a:rPr lang="cs-CZ" sz="2400" dirty="0" smtClean="0">
                <a:latin typeface="Calibri" panose="020F0502020204030204" pitchFamily="34" charset="0"/>
              </a:rPr>
              <a:t>hudba Andrew </a:t>
            </a:r>
            <a:r>
              <a:rPr lang="cs-CZ" sz="2400" dirty="0" err="1">
                <a:latin typeface="Calibri" panose="020F0502020204030204" pitchFamily="34" charset="0"/>
              </a:rPr>
              <a:t>Lloyd</a:t>
            </a:r>
            <a:r>
              <a:rPr lang="cs-CZ" sz="2400" dirty="0">
                <a:latin typeface="Calibri" panose="020F0502020204030204" pitchFamily="34" charset="0"/>
              </a:rPr>
              <a:t> </a:t>
            </a:r>
            <a:r>
              <a:rPr lang="cs-CZ" sz="2400" dirty="0" err="1">
                <a:latin typeface="Calibri" panose="020F0502020204030204" pitchFamily="34" charset="0"/>
              </a:rPr>
              <a:t>Webber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smtClean="0">
                <a:latin typeface="Calibri" panose="020F0502020204030204" pitchFamily="34" charset="0"/>
                <a:hlinkClick r:id="rId5"/>
              </a:rPr>
              <a:t>Lásko má, já stůňu</a:t>
            </a:r>
            <a:r>
              <a:rPr lang="cs-CZ" sz="2400" dirty="0" smtClean="0">
                <a:latin typeface="Calibri" panose="020F0502020204030204" pitchFamily="34" charset="0"/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z muzikálu Noc na Karlštejně, hudba Karel Svoboda, Jiří </a:t>
            </a:r>
            <a:r>
              <a:rPr lang="cs-CZ" sz="2400" dirty="0" err="1" smtClean="0">
                <a:latin typeface="Calibri" panose="020F0502020204030204" pitchFamily="34" charset="0"/>
              </a:rPr>
              <a:t>Štajdl</a:t>
            </a: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6" action="ppaction://hlinksldjump" highlightClick="1"/>
          </p:cNvPr>
          <p:cNvSpPr/>
          <p:nvPr/>
        </p:nvSpPr>
        <p:spPr>
          <a:xfrm>
            <a:off x="8532440" y="6309320"/>
            <a:ext cx="237055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482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332656"/>
            <a:ext cx="7772400" cy="5687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 smtClean="0">
                <a:latin typeface="Calibri" panose="020F0502020204030204" pitchFamily="34" charset="0"/>
              </a:rPr>
              <a:t>Citace obrázku: </a:t>
            </a:r>
          </a:p>
          <a:p>
            <a:pPr marL="0" indent="0">
              <a:buNone/>
            </a:pPr>
            <a:r>
              <a:rPr lang="cs-CZ" sz="1200" dirty="0" smtClean="0">
                <a:latin typeface="Calibri" panose="020F0502020204030204" pitchFamily="34" charset="0"/>
              </a:rPr>
              <a:t>1.- 3.   Galerie autora</a:t>
            </a:r>
          </a:p>
          <a:p>
            <a:pPr marL="0" indent="0">
              <a:buNone/>
            </a:pPr>
            <a:endParaRPr lang="cs-CZ" sz="12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cs-CZ" sz="12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200" dirty="0">
                <a:latin typeface="Calibri" panose="020F0502020204030204" pitchFamily="34" charset="0"/>
              </a:rPr>
              <a:t>Použité hypertextové odkazy jsou platné ke dni vytvoření díla.</a:t>
            </a:r>
          </a:p>
          <a:p>
            <a:pPr marL="0" indent="0">
              <a:buNone/>
            </a:pPr>
            <a:endParaRPr lang="cs-CZ" sz="1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424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Vlastní 11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B23A7D"/>
      </a:accent5>
      <a:accent6>
        <a:srgbClr val="FA8D3D"/>
      </a:accent6>
      <a:hlink>
        <a:srgbClr val="A24A73"/>
      </a:hlink>
      <a:folHlink>
        <a:srgbClr val="D490C5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1538</TotalTime>
  <Words>983</Words>
  <Application>Microsoft Office PowerPoint</Application>
  <PresentationFormat>Předvádění na obrazovce (4:3)</PresentationFormat>
  <Paragraphs>224</Paragraphs>
  <Slides>25</Slides>
  <Notes>4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Jmění</vt:lpstr>
      <vt:lpstr>Prezentace aplikace PowerPoint</vt:lpstr>
      <vt:lpstr>Prezentace aplikace PowerPoint</vt:lpstr>
      <vt:lpstr>  ŠANSON. HUDEBNÍ DIVADLO. MUZIKÁL.  </vt:lpstr>
      <vt:lpstr>  úkol č. 1 :  BESEDA  Dvě skupiny studentů porovnávají za pomocí otázek kladených moderátorem možnosti vážné a populární hudby. </vt:lpstr>
      <vt:lpstr>úkol č. 2:   PREZENTACE   vytvořené studenty  </vt:lpstr>
      <vt:lpstr>ŠANSON</vt:lpstr>
      <vt:lpstr>INTERPRETI</vt:lpstr>
      <vt:lpstr>ŠANSON, poslech  </vt:lpstr>
      <vt:lpstr>Prezentace aplikace PowerPoint</vt:lpstr>
      <vt:lpstr>Prezentace aplikace PowerPoint</vt:lpstr>
      <vt:lpstr>Prezentace aplikace PowerPoint</vt:lpstr>
      <vt:lpstr> ŠANSON, test</vt:lpstr>
      <vt:lpstr>Prezentace aplikace PowerPoint</vt:lpstr>
      <vt:lpstr>Prezentace aplikace PowerPoint</vt:lpstr>
      <vt:lpstr>Prezentace aplikace PowerPoint</vt:lpstr>
      <vt:lpstr>HUDEBNÍ DIVADLA</vt:lpstr>
      <vt:lpstr> OSVOBOZENÉ DIVADLO</vt:lpstr>
      <vt:lpstr>SEMAFOR</vt:lpstr>
      <vt:lpstr>MUZIKÁL</vt:lpstr>
      <vt:lpstr>SVĚTOVÉ  MUZIKÁLY,  poslech</vt:lpstr>
      <vt:lpstr>ČESKÝ MUZIKÁL, poslech</vt:lpstr>
      <vt:lpstr>DIVADLA </vt:lpstr>
      <vt:lpstr>ZPÍVÁME</vt:lpstr>
      <vt:lpstr>MUZIKÁL, zpíváme a hrajeme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NONART</dc:title>
  <dc:creator>bu</dc:creator>
  <cp:lastModifiedBy>Jobeš</cp:lastModifiedBy>
  <cp:revision>143</cp:revision>
  <dcterms:created xsi:type="dcterms:W3CDTF">2013-03-13T09:10:28Z</dcterms:created>
  <dcterms:modified xsi:type="dcterms:W3CDTF">2014-02-25T09:46:44Z</dcterms:modified>
</cp:coreProperties>
</file>