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74" r:id="rId3"/>
    <p:sldId id="257" r:id="rId4"/>
    <p:sldId id="258" r:id="rId5"/>
    <p:sldId id="259" r:id="rId6"/>
    <p:sldId id="265" r:id="rId7"/>
    <p:sldId id="262" r:id="rId8"/>
    <p:sldId id="263" r:id="rId9"/>
    <p:sldId id="264" r:id="rId10"/>
    <p:sldId id="266" r:id="rId11"/>
    <p:sldId id="267" r:id="rId12"/>
    <p:sldId id="270" r:id="rId13"/>
    <p:sldId id="271" r:id="rId14"/>
    <p:sldId id="272" r:id="rId15"/>
    <p:sldId id="269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Wetter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jahreszeiten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PhDr.Taťána</a:t>
            </a:r>
            <a:r>
              <a:rPr lang="cs-CZ" dirty="0" smtClean="0"/>
              <a:t> </a:t>
            </a:r>
            <a:r>
              <a:rPr lang="cs-CZ" smtClean="0"/>
              <a:t>Tonová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VY_32_INOVACE_2.NJ.20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září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pro vyšší </a:t>
            </a:r>
            <a:r>
              <a:rPr lang="cs-CZ" sz="1200" dirty="0" smtClean="0"/>
              <a:t>ročníky víceletého a </a:t>
            </a:r>
            <a:r>
              <a:rPr lang="cs-CZ" sz="1200" smtClean="0"/>
              <a:t>čtyřletého gymnázia </a:t>
            </a:r>
            <a:r>
              <a:rPr lang="cs-CZ" sz="1200" dirty="0" smtClean="0"/>
              <a:t>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5115123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smtClean="0"/>
                        <a:t>německy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200" dirty="0" smtClean="0"/>
              <a:t>Materiál slouží k základnímu seznámení žáků s označením projevů počasí a charakteristikou jednotlivých ročních období. Materiál se může využít kdykoliv v průběhu hodiny.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142062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Wetter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Die </a:t>
            </a:r>
            <a:r>
              <a:rPr lang="cs-CZ" sz="2400" dirty="0" err="1" smtClean="0"/>
              <a:t>Sonne</a:t>
            </a:r>
            <a:r>
              <a:rPr lang="cs-CZ" sz="2400" dirty="0" smtClean="0"/>
              <a:t> </a:t>
            </a:r>
            <a:r>
              <a:rPr lang="cs-CZ" sz="2400" dirty="0" err="1" smtClean="0"/>
              <a:t>scheint</a:t>
            </a:r>
            <a:r>
              <a:rPr lang="cs-CZ" sz="2400" dirty="0" smtClean="0"/>
              <a:t>. Es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sonnig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Es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bewölkt</a:t>
            </a:r>
            <a:r>
              <a:rPr lang="cs-CZ" sz="2400" dirty="0" smtClean="0"/>
              <a:t>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Himmel</a:t>
            </a:r>
            <a:r>
              <a:rPr lang="cs-CZ" sz="2400" dirty="0" smtClean="0"/>
              <a:t> </a:t>
            </a:r>
            <a:r>
              <a:rPr lang="cs-CZ" sz="2400" dirty="0" err="1" smtClean="0"/>
              <a:t>schwimmen</a:t>
            </a:r>
            <a:r>
              <a:rPr lang="cs-CZ" sz="2400" dirty="0" smtClean="0"/>
              <a:t> </a:t>
            </a:r>
            <a:r>
              <a:rPr lang="cs-CZ" sz="2400" dirty="0" err="1" smtClean="0"/>
              <a:t>Wolken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 descr="C:\Users\to\AppData\Local\Microsoft\Windows\Temporary Internet Files\Content.IE5\PFYHYLI6\MC900391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628800"/>
            <a:ext cx="1825142" cy="172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loud"/>
          <p:cNvSpPr>
            <a:spLocks noChangeAspect="1" noEditPoints="1" noChangeArrowheads="1"/>
          </p:cNvSpPr>
          <p:nvPr/>
        </p:nvSpPr>
        <p:spPr bwMode="auto">
          <a:xfrm>
            <a:off x="1979712" y="4060647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srgbClr val="0070C0"/>
              </a:solidFill>
            </a:endParaRPr>
          </a:p>
        </p:txBody>
      </p:sp>
      <p:sp>
        <p:nvSpPr>
          <p:cNvPr id="3" name="Cloud"/>
          <p:cNvSpPr>
            <a:spLocks noChangeAspect="1" noEditPoints="1" noChangeArrowheads="1"/>
          </p:cNvSpPr>
          <p:nvPr/>
        </p:nvSpPr>
        <p:spPr bwMode="auto">
          <a:xfrm>
            <a:off x="4325547" y="4293096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29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Wetter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Es </a:t>
            </a:r>
            <a:r>
              <a:rPr lang="cs-CZ" sz="2400" dirty="0" err="1" smtClean="0"/>
              <a:t>regnet</a:t>
            </a:r>
            <a:r>
              <a:rPr lang="cs-CZ" sz="2400" dirty="0" smtClean="0"/>
              <a:t>. Es </a:t>
            </a:r>
            <a:r>
              <a:rPr lang="cs-CZ" sz="2400" dirty="0" err="1" smtClean="0"/>
              <a:t>fällt</a:t>
            </a:r>
            <a:r>
              <a:rPr lang="cs-CZ" sz="2400" dirty="0" smtClean="0"/>
              <a:t> der </a:t>
            </a:r>
            <a:r>
              <a:rPr lang="cs-CZ" sz="2400" dirty="0" err="1" smtClean="0"/>
              <a:t>Regen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Manchmal</a:t>
            </a:r>
            <a:r>
              <a:rPr lang="cs-CZ" sz="2400" dirty="0" smtClean="0"/>
              <a:t> </a:t>
            </a:r>
            <a:r>
              <a:rPr lang="cs-CZ" sz="2400" dirty="0" err="1" smtClean="0"/>
              <a:t>kommt</a:t>
            </a:r>
            <a:r>
              <a:rPr lang="cs-CZ" sz="2400" dirty="0" smtClean="0"/>
              <a:t> </a:t>
            </a:r>
            <a:r>
              <a:rPr lang="cs-CZ" sz="2400" dirty="0" err="1" smtClean="0"/>
              <a:t>ein</a:t>
            </a:r>
            <a:r>
              <a:rPr lang="cs-CZ" sz="2400" dirty="0" smtClean="0"/>
              <a:t> </a:t>
            </a:r>
            <a:r>
              <a:rPr lang="cs-CZ" sz="2400" dirty="0" err="1" smtClean="0"/>
              <a:t>Gewitter</a:t>
            </a:r>
            <a:r>
              <a:rPr lang="cs-CZ" sz="2400" dirty="0" smtClean="0"/>
              <a:t> (bouřka) </a:t>
            </a:r>
            <a:r>
              <a:rPr lang="cs-CZ" sz="2400" dirty="0" err="1" smtClean="0"/>
              <a:t>und</a:t>
            </a:r>
            <a:r>
              <a:rPr lang="cs-CZ" sz="2400" dirty="0" smtClean="0"/>
              <a:t> es </a:t>
            </a:r>
            <a:r>
              <a:rPr lang="cs-CZ" sz="2400" dirty="0" err="1" smtClean="0"/>
              <a:t>blitzt</a:t>
            </a:r>
            <a:r>
              <a:rPr lang="cs-CZ" sz="2400" dirty="0"/>
              <a:t>.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3074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501854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o\AppData\Local\Microsoft\Windows\Temporary Internet Files\Content.IE5\PFYHYLI6\MC90044040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3717032"/>
            <a:ext cx="2743200" cy="2239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7509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Himmel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Wenn</a:t>
            </a:r>
            <a:r>
              <a:rPr lang="cs-CZ" sz="2400" dirty="0" smtClean="0"/>
              <a:t> es </a:t>
            </a:r>
            <a:r>
              <a:rPr lang="cs-CZ" sz="2400" dirty="0" err="1" smtClean="0"/>
              <a:t>regnet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dazu</a:t>
            </a:r>
            <a:r>
              <a:rPr lang="cs-CZ" sz="2400" dirty="0" smtClean="0"/>
              <a:t> </a:t>
            </a:r>
            <a:r>
              <a:rPr lang="cs-CZ" sz="2400" dirty="0" err="1" smtClean="0"/>
              <a:t>scheint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Sonne</a:t>
            </a:r>
            <a:r>
              <a:rPr lang="cs-CZ" sz="2400" dirty="0" smtClean="0"/>
              <a:t>, kann man </a:t>
            </a:r>
            <a:r>
              <a:rPr lang="cs-CZ" sz="2400" dirty="0" err="1" smtClean="0"/>
              <a:t>einen</a:t>
            </a:r>
            <a:r>
              <a:rPr lang="cs-CZ" sz="2400" dirty="0"/>
              <a:t> </a:t>
            </a:r>
            <a:r>
              <a:rPr lang="cs-CZ" sz="2400" dirty="0" err="1" smtClean="0"/>
              <a:t>Regenbogen</a:t>
            </a:r>
            <a:r>
              <a:rPr lang="cs-CZ" sz="2400" dirty="0" smtClean="0"/>
              <a:t> </a:t>
            </a:r>
            <a:r>
              <a:rPr lang="cs-CZ" sz="2400" dirty="0" err="1" smtClean="0"/>
              <a:t>sehen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1" name="Picture 3" descr="C:\Users\to\AppData\Local\Microsoft\Windows\Temporary Internet Files\Content.IE5\GSOYEQRJ\MP9004120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708920"/>
            <a:ext cx="4572000" cy="2889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7765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Wind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Hurrikan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3460" y="1530762"/>
            <a:ext cx="8589020" cy="4186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Der </a:t>
            </a:r>
            <a:r>
              <a:rPr lang="cs-CZ" sz="2400" dirty="0" err="1"/>
              <a:t>W</a:t>
            </a:r>
            <a:r>
              <a:rPr lang="cs-CZ" sz="2400" dirty="0" err="1" smtClean="0"/>
              <a:t>ind</a:t>
            </a:r>
            <a:r>
              <a:rPr lang="cs-CZ" sz="2400" dirty="0" smtClean="0"/>
              <a:t> </a:t>
            </a:r>
            <a:r>
              <a:rPr lang="cs-CZ" sz="2400" dirty="0" err="1" smtClean="0"/>
              <a:t>weht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in </a:t>
            </a:r>
            <a:r>
              <a:rPr lang="cs-CZ" sz="2400" dirty="0" err="1" smtClean="0"/>
              <a:t>einigen</a:t>
            </a:r>
            <a:r>
              <a:rPr lang="cs-CZ" sz="2400" dirty="0" smtClean="0"/>
              <a:t> </a:t>
            </a:r>
            <a:r>
              <a:rPr lang="cs-CZ" sz="2400" dirty="0" err="1" smtClean="0"/>
              <a:t>Regionen</a:t>
            </a:r>
            <a:r>
              <a:rPr lang="cs-CZ" sz="2400" dirty="0" smtClean="0"/>
              <a:t> der </a:t>
            </a:r>
            <a:r>
              <a:rPr lang="cs-CZ" sz="2400" dirty="0" err="1" smtClean="0"/>
              <a:t>Welt</a:t>
            </a:r>
            <a:r>
              <a:rPr lang="cs-CZ" sz="2400" dirty="0" smtClean="0"/>
              <a:t> </a:t>
            </a:r>
            <a:r>
              <a:rPr lang="cs-CZ" sz="2400" dirty="0" err="1" smtClean="0"/>
              <a:t>gibt</a:t>
            </a:r>
            <a:r>
              <a:rPr lang="cs-CZ" sz="2400" dirty="0" smtClean="0"/>
              <a:t> es </a:t>
            </a:r>
            <a:r>
              <a:rPr lang="cs-CZ" sz="2400" dirty="0" err="1" smtClean="0"/>
              <a:t>sogar</a:t>
            </a:r>
            <a:r>
              <a:rPr lang="cs-CZ" sz="2400" dirty="0" smtClean="0"/>
              <a:t> </a:t>
            </a:r>
            <a:r>
              <a:rPr lang="cs-CZ" sz="2400" dirty="0" err="1" smtClean="0"/>
              <a:t>Hurrikans</a:t>
            </a:r>
            <a:r>
              <a:rPr lang="cs-CZ" sz="2400" dirty="0" smtClean="0"/>
              <a:t>,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Städte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Natur</a:t>
            </a:r>
            <a:r>
              <a:rPr lang="cs-CZ" sz="2400" dirty="0" smtClean="0"/>
              <a:t> </a:t>
            </a:r>
            <a:r>
              <a:rPr lang="cs-CZ" sz="2400" dirty="0" err="1" smtClean="0"/>
              <a:t>zerstören</a:t>
            </a:r>
            <a:r>
              <a:rPr lang="cs-CZ" sz="2400" smtClean="0"/>
              <a:t>.</a:t>
            </a:r>
            <a:endParaRPr lang="cs-CZ" sz="2400" dirty="0"/>
          </a:p>
        </p:txBody>
      </p:sp>
      <p:pic>
        <p:nvPicPr>
          <p:cNvPr id="2050" name="Picture 2" descr="C:\Users\to\AppData\Local\Microsoft\Windows\Temporary Internet Files\Content.IE5\GSOYEQRJ\MP9004004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635258"/>
            <a:ext cx="4077619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to\AppData\Local\Microsoft\Windows\Temporary Internet Files\Content.IE5\1Z68N18G\MC90025010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849068"/>
            <a:ext cx="1984218" cy="2693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173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Temperatur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Die Temperatur </a:t>
            </a:r>
            <a:r>
              <a:rPr lang="cs-CZ" sz="2400" dirty="0" err="1" smtClean="0"/>
              <a:t>steigt</a:t>
            </a:r>
            <a:r>
              <a:rPr lang="cs-CZ" sz="2400" dirty="0" smtClean="0"/>
              <a:t> (</a:t>
            </a:r>
            <a:r>
              <a:rPr lang="cs-CZ" sz="2400" dirty="0" err="1" smtClean="0"/>
              <a:t>geht</a:t>
            </a:r>
            <a:r>
              <a:rPr lang="cs-CZ" sz="2400" dirty="0" smtClean="0"/>
              <a:t> nach </a:t>
            </a:r>
            <a:r>
              <a:rPr lang="cs-CZ" sz="2400" dirty="0" err="1" smtClean="0"/>
              <a:t>oben</a:t>
            </a:r>
            <a:r>
              <a:rPr lang="cs-CZ" sz="2400" dirty="0" smtClean="0"/>
              <a:t>) oder </a:t>
            </a:r>
            <a:r>
              <a:rPr lang="cs-CZ" sz="2400" dirty="0" err="1" smtClean="0"/>
              <a:t>sinkt</a:t>
            </a:r>
            <a:r>
              <a:rPr lang="cs-CZ" sz="2400" dirty="0" smtClean="0"/>
              <a:t> (</a:t>
            </a:r>
            <a:r>
              <a:rPr lang="cs-CZ" sz="2400" dirty="0" err="1" smtClean="0"/>
              <a:t>geht</a:t>
            </a:r>
            <a:r>
              <a:rPr lang="cs-CZ" sz="2400" dirty="0" smtClean="0"/>
              <a:t> nach </a:t>
            </a:r>
            <a:r>
              <a:rPr lang="cs-CZ" sz="2400" dirty="0" err="1" smtClean="0"/>
              <a:t>unten</a:t>
            </a:r>
            <a:r>
              <a:rPr lang="cs-CZ" sz="2400" dirty="0" smtClean="0"/>
              <a:t>). Die Temperatur </a:t>
            </a:r>
            <a:r>
              <a:rPr lang="cs-CZ" sz="2400" dirty="0" err="1" smtClean="0"/>
              <a:t>messen</a:t>
            </a:r>
            <a:r>
              <a:rPr lang="cs-CZ" sz="2400" dirty="0" smtClean="0"/>
              <a:t> </a:t>
            </a:r>
            <a:r>
              <a:rPr lang="cs-CZ" sz="2400" dirty="0" err="1" smtClean="0"/>
              <a:t>wir</a:t>
            </a:r>
            <a:r>
              <a:rPr lang="cs-CZ" sz="2400" dirty="0"/>
              <a:t> </a:t>
            </a:r>
            <a:r>
              <a:rPr lang="cs-CZ" sz="2400" dirty="0" smtClean="0"/>
              <a:t>in Europa in Grad Celsius.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Thermometer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to\AppData\Local\Microsoft\Windows\Temporary Internet Files\Content.IE5\PFYHYLI6\MC9004136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092" y="2420888"/>
            <a:ext cx="2292036" cy="344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o\AppData\Local\Microsoft\Windows\Temporary Internet Files\Content.IE5\PFYHYLI6\MC900149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86798"/>
            <a:ext cx="1320297" cy="271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66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Jahreszeiten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Der </a:t>
            </a:r>
            <a:r>
              <a:rPr lang="cs-CZ" sz="2400" dirty="0" err="1" smtClean="0"/>
              <a:t>Frühling</a:t>
            </a:r>
            <a:r>
              <a:rPr lang="cs-CZ" sz="2400" dirty="0" smtClean="0"/>
              <a:t> </a:t>
            </a:r>
            <a:r>
              <a:rPr lang="cs-CZ" sz="2400" dirty="0" err="1" smtClean="0"/>
              <a:t>beginnt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21. </a:t>
            </a:r>
            <a:r>
              <a:rPr lang="cs-CZ" sz="2400" dirty="0" err="1" smtClean="0"/>
              <a:t>März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Der Sommer </a:t>
            </a:r>
            <a:r>
              <a:rPr lang="cs-CZ" sz="2400" dirty="0" err="1" smtClean="0"/>
              <a:t>beginnt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21. Juni.</a:t>
            </a:r>
            <a:endParaRPr lang="cs-CZ" sz="2400" dirty="0"/>
          </a:p>
        </p:txBody>
      </p:sp>
      <p:pic>
        <p:nvPicPr>
          <p:cNvPr id="1026" name="Picture 2" descr="C:\Users\to\AppData\Local\Microsoft\Windows\Temporary Internet Files\Content.IE5\GSOYEQRJ\MP9002276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24744"/>
            <a:ext cx="24201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to\AppData\Local\Microsoft\Windows\Temporary Internet Files\Content.IE5\1Z68N18G\MP9003993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25" y="414908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5195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Jahreszeiten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Der </a:t>
            </a:r>
            <a:r>
              <a:rPr lang="cs-CZ" sz="2400" dirty="0" err="1" smtClean="0"/>
              <a:t>Herbst</a:t>
            </a:r>
            <a:r>
              <a:rPr lang="cs-CZ" sz="2400" dirty="0" smtClean="0"/>
              <a:t> </a:t>
            </a:r>
            <a:r>
              <a:rPr lang="cs-CZ" sz="2400" dirty="0" err="1" smtClean="0"/>
              <a:t>beginnt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23.9.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Der Winter </a:t>
            </a:r>
            <a:r>
              <a:rPr lang="cs-CZ" sz="2400" dirty="0" err="1" smtClean="0"/>
              <a:t>beginnt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21.12.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</a:t>
            </a:r>
            <a:r>
              <a:rPr lang="cs-CZ" sz="2400" dirty="0" err="1" smtClean="0"/>
              <a:t>Dieser</a:t>
            </a:r>
            <a:r>
              <a:rPr lang="cs-CZ" sz="2400" dirty="0" smtClean="0"/>
              <a:t> </a:t>
            </a:r>
            <a:r>
              <a:rPr lang="cs-CZ" sz="2400" dirty="0" err="1" smtClean="0"/>
              <a:t>Tag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der </a:t>
            </a:r>
            <a:r>
              <a:rPr lang="cs-CZ" sz="2400" dirty="0" err="1" smtClean="0"/>
              <a:t>kürzeste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</a:t>
            </a:r>
            <a:r>
              <a:rPr lang="cs-CZ" sz="2400" dirty="0" err="1" smtClean="0"/>
              <a:t>Tag</a:t>
            </a:r>
            <a:r>
              <a:rPr lang="cs-CZ" sz="2400" dirty="0" smtClean="0"/>
              <a:t> des </a:t>
            </a:r>
            <a:r>
              <a:rPr lang="cs-CZ" sz="2400" dirty="0" err="1" smtClean="0"/>
              <a:t>Jahres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 descr="C:\Users\to\AppData\Local\Microsoft\Windows\Temporary Internet Files\Content.IE5\IZ9I3YUY\MP9004034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038" y="2204864"/>
            <a:ext cx="210475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to\AppData\Local\Microsoft\Windows\Temporary Internet Files\Content.IE5\IZ9I3YUY\MP9004253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645024"/>
            <a:ext cx="4756076" cy="2625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731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Frühling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In </a:t>
            </a:r>
            <a:r>
              <a:rPr lang="cs-CZ" sz="2400" dirty="0" err="1" smtClean="0"/>
              <a:t>dieser</a:t>
            </a:r>
            <a:r>
              <a:rPr lang="cs-CZ" sz="2400" dirty="0" smtClean="0"/>
              <a:t> </a:t>
            </a:r>
            <a:r>
              <a:rPr lang="cs-CZ" sz="2400" dirty="0" err="1" smtClean="0"/>
              <a:t>Jahrezeit</a:t>
            </a:r>
            <a:r>
              <a:rPr lang="cs-CZ" sz="2400" dirty="0" smtClean="0"/>
              <a:t> </a:t>
            </a:r>
            <a:r>
              <a:rPr lang="cs-CZ" sz="2400" dirty="0" err="1" smtClean="0"/>
              <a:t>erwacht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Natur</a:t>
            </a:r>
            <a:r>
              <a:rPr lang="cs-CZ" sz="2400" dirty="0" smtClean="0"/>
              <a:t>. Die </a:t>
            </a:r>
            <a:r>
              <a:rPr lang="cs-CZ" sz="2400" dirty="0" err="1" smtClean="0"/>
              <a:t>Blumen</a:t>
            </a:r>
            <a:r>
              <a:rPr lang="cs-CZ" sz="2400" dirty="0" smtClean="0"/>
              <a:t> </a:t>
            </a:r>
            <a:r>
              <a:rPr lang="cs-CZ" sz="2400" dirty="0" err="1" smtClean="0"/>
              <a:t>blühen</a:t>
            </a:r>
            <a:r>
              <a:rPr lang="cs-CZ" sz="2400" dirty="0" smtClean="0"/>
              <a:t>,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Gras</a:t>
            </a:r>
            <a:r>
              <a:rPr lang="cs-CZ" sz="2400" dirty="0" smtClean="0"/>
              <a:t> </a:t>
            </a:r>
            <a:r>
              <a:rPr lang="cs-CZ" sz="2400" dirty="0" err="1" smtClean="0"/>
              <a:t>wird</a:t>
            </a:r>
            <a:r>
              <a:rPr lang="cs-CZ" sz="2400" dirty="0" smtClean="0"/>
              <a:t> </a:t>
            </a:r>
            <a:r>
              <a:rPr lang="cs-CZ" sz="2400" dirty="0" err="1" smtClean="0"/>
              <a:t>grün</a:t>
            </a:r>
            <a:r>
              <a:rPr lang="cs-CZ" sz="2400" dirty="0" smtClean="0"/>
              <a:t>. Die </a:t>
            </a:r>
            <a:r>
              <a:rPr lang="cs-CZ" sz="2400" dirty="0" err="1" smtClean="0"/>
              <a:t>Tiere</a:t>
            </a:r>
            <a:r>
              <a:rPr lang="cs-CZ" sz="2400" dirty="0" smtClean="0"/>
              <a:t> </a:t>
            </a:r>
            <a:r>
              <a:rPr lang="cs-CZ" sz="2400" dirty="0" err="1" smtClean="0"/>
              <a:t>bekommen</a:t>
            </a:r>
            <a:r>
              <a:rPr lang="cs-CZ" sz="2400" dirty="0" smtClean="0"/>
              <a:t> </a:t>
            </a:r>
            <a:r>
              <a:rPr lang="cs-CZ" sz="2400" dirty="0" err="1" smtClean="0"/>
              <a:t>Jungen</a:t>
            </a:r>
            <a:r>
              <a:rPr lang="cs-CZ" sz="2400" dirty="0" smtClean="0"/>
              <a:t>,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Vögel</a:t>
            </a:r>
            <a:r>
              <a:rPr lang="cs-CZ" sz="2400" dirty="0" smtClean="0"/>
              <a:t> </a:t>
            </a:r>
            <a:r>
              <a:rPr lang="cs-CZ" sz="2400" dirty="0" err="1" smtClean="0"/>
              <a:t>singen</a:t>
            </a:r>
            <a:r>
              <a:rPr lang="cs-CZ" sz="2400" dirty="0" smtClean="0"/>
              <a:t>, </a:t>
            </a:r>
            <a:r>
              <a:rPr lang="cs-CZ" sz="2400" dirty="0" err="1" smtClean="0"/>
              <a:t>alles</a:t>
            </a:r>
            <a:r>
              <a:rPr lang="cs-CZ" sz="2400" dirty="0" smtClean="0"/>
              <a:t> </a:t>
            </a:r>
            <a:r>
              <a:rPr lang="cs-CZ" sz="2400" dirty="0" err="1" smtClean="0"/>
              <a:t>wird</a:t>
            </a:r>
            <a:r>
              <a:rPr lang="cs-CZ" sz="2400" dirty="0" smtClean="0"/>
              <a:t> </a:t>
            </a:r>
            <a:r>
              <a:rPr lang="cs-CZ" sz="2400" dirty="0" err="1" smtClean="0"/>
              <a:t>optimistisch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 descr="C:\Users\to\AppData\Local\Microsoft\Windows\Temporary Internet Files\Content.IE5\1Z68N18G\MP9003996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02491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o\AppData\Local\Microsoft\Windows\Temporary Internet Files\Content.IE5\PFYHYLI6\MP9003996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87427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4815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Im</a:t>
            </a:r>
            <a:r>
              <a:rPr lang="cs-CZ" dirty="0" smtClean="0"/>
              <a:t> Sommer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435280" cy="4186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Die </a:t>
            </a:r>
            <a:r>
              <a:rPr lang="cs-CZ" sz="2400" dirty="0" err="1" smtClean="0"/>
              <a:t>Sonne</a:t>
            </a:r>
            <a:r>
              <a:rPr lang="cs-CZ" sz="2400" dirty="0" smtClean="0"/>
              <a:t> </a:t>
            </a:r>
            <a:r>
              <a:rPr lang="cs-CZ" sz="2400" dirty="0" err="1" smtClean="0"/>
              <a:t>scheint</a:t>
            </a:r>
            <a:r>
              <a:rPr lang="cs-CZ" sz="2400" dirty="0" smtClean="0"/>
              <a:t> </a:t>
            </a:r>
            <a:r>
              <a:rPr lang="cs-CZ" sz="2400" dirty="0" err="1" smtClean="0"/>
              <a:t>meistens</a:t>
            </a:r>
            <a:r>
              <a:rPr lang="cs-CZ" sz="2400" dirty="0" smtClean="0"/>
              <a:t> </a:t>
            </a:r>
            <a:r>
              <a:rPr lang="cs-CZ" sz="2400" dirty="0" err="1" smtClean="0"/>
              <a:t>sehr</a:t>
            </a:r>
            <a:r>
              <a:rPr lang="cs-CZ" sz="2400" dirty="0" smtClean="0"/>
              <a:t> </a:t>
            </a:r>
            <a:r>
              <a:rPr lang="cs-CZ" sz="2400" dirty="0" err="1" smtClean="0"/>
              <a:t>stark</a:t>
            </a:r>
            <a:r>
              <a:rPr lang="cs-CZ" sz="2400" dirty="0" smtClean="0"/>
              <a:t>,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/>
              <a:t>manchmal</a:t>
            </a:r>
            <a:r>
              <a:rPr lang="cs-CZ" sz="2400" dirty="0" smtClean="0"/>
              <a:t> </a:t>
            </a:r>
            <a:r>
              <a:rPr lang="cs-CZ" sz="2400" dirty="0" err="1" smtClean="0"/>
              <a:t>kommen</a:t>
            </a:r>
            <a:r>
              <a:rPr lang="cs-CZ" sz="2400" dirty="0" smtClean="0"/>
              <a:t> </a:t>
            </a:r>
            <a:r>
              <a:rPr lang="cs-CZ" sz="2400" dirty="0" err="1" smtClean="0"/>
              <a:t>Gewitter</a:t>
            </a:r>
            <a:r>
              <a:rPr lang="cs-CZ" sz="2400" dirty="0" smtClean="0"/>
              <a:t>, es </a:t>
            </a:r>
            <a:r>
              <a:rPr lang="cs-CZ" sz="2400" dirty="0" err="1" smtClean="0"/>
              <a:t>donnert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hagelt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8" name="Picture 4" descr="C:\Users\to\AppData\Local\Microsoft\Windows\Temporary Internet Files\Content.IE5\GSOYEQRJ\MC900370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55358"/>
            <a:ext cx="1828800" cy="1830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o\AppData\Local\Microsoft\Windows\Temporary Internet Files\Content.IE5\IZ9I3YUY\MP90044840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6075" y="2780928"/>
            <a:ext cx="5864357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220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Herbst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Die </a:t>
            </a:r>
            <a:r>
              <a:rPr lang="cs-CZ" sz="2400" dirty="0" err="1" smtClean="0"/>
              <a:t>Natur</a:t>
            </a:r>
            <a:r>
              <a:rPr lang="cs-CZ" sz="2400" dirty="0" smtClean="0"/>
              <a:t> </a:t>
            </a:r>
            <a:r>
              <a:rPr lang="cs-CZ" sz="2400" dirty="0" err="1" smtClean="0"/>
              <a:t>wird</a:t>
            </a:r>
            <a:r>
              <a:rPr lang="cs-CZ" sz="2400" dirty="0" smtClean="0"/>
              <a:t> </a:t>
            </a:r>
            <a:r>
              <a:rPr lang="cs-CZ" sz="2400" dirty="0" err="1" smtClean="0"/>
              <a:t>bunt</a:t>
            </a:r>
            <a:r>
              <a:rPr lang="cs-CZ" sz="2400" dirty="0" smtClean="0"/>
              <a:t>,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Blätter</a:t>
            </a:r>
            <a:r>
              <a:rPr lang="cs-CZ" sz="2400" dirty="0" smtClean="0"/>
              <a:t> </a:t>
            </a:r>
            <a:r>
              <a:rPr lang="cs-CZ" sz="2400" dirty="0" err="1" smtClean="0"/>
              <a:t>fallen</a:t>
            </a:r>
            <a:r>
              <a:rPr lang="cs-CZ" sz="2400" dirty="0" smtClean="0"/>
              <a:t>,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Wetter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wechselhaft</a:t>
            </a:r>
            <a:r>
              <a:rPr lang="cs-CZ" sz="2400" dirty="0" smtClean="0"/>
              <a:t>. </a:t>
            </a:r>
            <a:r>
              <a:rPr lang="cs-CZ" sz="2400" dirty="0" err="1" smtClean="0"/>
              <a:t>Wenn</a:t>
            </a:r>
            <a:r>
              <a:rPr lang="cs-CZ" sz="2400" dirty="0" smtClean="0"/>
              <a:t> es </a:t>
            </a:r>
            <a:r>
              <a:rPr lang="cs-CZ" sz="2400" dirty="0" err="1" smtClean="0"/>
              <a:t>sehr</a:t>
            </a:r>
            <a:r>
              <a:rPr lang="cs-CZ" sz="2400" dirty="0" smtClean="0"/>
              <a:t> </a:t>
            </a:r>
            <a:r>
              <a:rPr lang="cs-CZ" sz="2400" dirty="0" err="1" smtClean="0"/>
              <a:t>schön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, </a:t>
            </a:r>
            <a:r>
              <a:rPr lang="cs-CZ" sz="2400" dirty="0" err="1" smtClean="0"/>
              <a:t>nennt</a:t>
            </a:r>
            <a:r>
              <a:rPr lang="cs-CZ" sz="2400" dirty="0" smtClean="0"/>
              <a:t> man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Altweibsommer</a:t>
            </a:r>
            <a:r>
              <a:rPr lang="cs-CZ" sz="2400" dirty="0" smtClean="0"/>
              <a:t> (babí léto).</a:t>
            </a:r>
          </a:p>
          <a:p>
            <a:pPr marL="0" indent="0">
              <a:buNone/>
            </a:pPr>
            <a:r>
              <a:rPr lang="cs-CZ" sz="2400" dirty="0" err="1" smtClean="0"/>
              <a:t>Manchmal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es </a:t>
            </a:r>
            <a:r>
              <a:rPr lang="cs-CZ" sz="2400" dirty="0" err="1" smtClean="0"/>
              <a:t>neblig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 descr="C:\Users\to\AppData\Local\Microsoft\Windows\Temporary Internet Files\Content.IE5\GSOYEQRJ\MP9004075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3137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o\AppData\Local\Microsoft\Windows\Temporary Internet Files\Content.IE5\PFYHYLI6\MC9004106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86470"/>
            <a:ext cx="3186820" cy="344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2419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/>
              <a:t>I</a:t>
            </a:r>
            <a:r>
              <a:rPr lang="cs-CZ" dirty="0" err="1" smtClean="0"/>
              <a:t>m</a:t>
            </a:r>
            <a:r>
              <a:rPr lang="cs-CZ" dirty="0" smtClean="0"/>
              <a:t> Winter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Im</a:t>
            </a:r>
            <a:r>
              <a:rPr lang="cs-CZ" sz="2400" dirty="0" smtClean="0"/>
              <a:t> Winter </a:t>
            </a:r>
            <a:r>
              <a:rPr lang="cs-CZ" sz="2400" dirty="0" err="1" smtClean="0"/>
              <a:t>ist</a:t>
            </a:r>
            <a:r>
              <a:rPr lang="cs-CZ" sz="2400" dirty="0" smtClean="0"/>
              <a:t> es </a:t>
            </a:r>
            <a:r>
              <a:rPr lang="cs-CZ" sz="2400" dirty="0" err="1" smtClean="0"/>
              <a:t>kalt</a:t>
            </a:r>
            <a:r>
              <a:rPr lang="cs-CZ" sz="2400" dirty="0" smtClean="0"/>
              <a:t>, es </a:t>
            </a:r>
            <a:r>
              <a:rPr lang="cs-CZ" sz="2400" dirty="0" err="1" smtClean="0"/>
              <a:t>schneit</a:t>
            </a:r>
            <a:r>
              <a:rPr lang="cs-CZ" sz="2400" dirty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es </a:t>
            </a:r>
            <a:r>
              <a:rPr lang="cs-CZ" sz="2400" dirty="0" err="1" smtClean="0"/>
              <a:t>friert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dirty="0" err="1" smtClean="0"/>
              <a:t>friert</a:t>
            </a:r>
            <a:r>
              <a:rPr lang="cs-CZ" sz="2400" dirty="0" smtClean="0"/>
              <a:t>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d</a:t>
            </a:r>
            <a:r>
              <a:rPr lang="cs-CZ" sz="2400" dirty="0" smtClean="0"/>
              <a:t>er</a:t>
            </a:r>
          </a:p>
          <a:p>
            <a:pPr marL="0" indent="0">
              <a:buNone/>
            </a:pPr>
            <a:r>
              <a:rPr lang="cs-CZ" sz="2400" dirty="0" err="1" smtClean="0"/>
              <a:t>Eiszapfen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101" name="Picture 5" descr="C:\Users\to\AppData\Local\Microsoft\Windows\Temporary Internet Files\Content.IE5\1Z68N18G\MP9004067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3285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06989"/>
            <a:ext cx="1827886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to\AppData\Local\Microsoft\Windows\Temporary Internet Files\Content.IE5\1Z68N18G\MP9004012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340" y="321297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525503" y="4221088"/>
            <a:ext cx="914400" cy="914400"/>
          </a:xfrm>
          <a:prstGeom prst="straightConnector1">
            <a:avLst/>
          </a:prstGeom>
          <a:ln w="28575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4956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Wettervorhersage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möchten</a:t>
            </a:r>
            <a:r>
              <a:rPr lang="cs-CZ" sz="2400" dirty="0" smtClean="0"/>
              <a:t> </a:t>
            </a:r>
            <a:r>
              <a:rPr lang="cs-CZ" sz="2400" dirty="0" err="1" smtClean="0"/>
              <a:t>wissen</a:t>
            </a:r>
            <a:r>
              <a:rPr lang="cs-CZ" sz="2400" dirty="0" smtClean="0"/>
              <a:t>, </a:t>
            </a:r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Wetter</a:t>
            </a:r>
            <a:r>
              <a:rPr lang="cs-CZ" sz="2400" dirty="0" smtClean="0"/>
              <a:t> in den </a:t>
            </a:r>
            <a:r>
              <a:rPr lang="cs-CZ" sz="2400" dirty="0" err="1" smtClean="0"/>
              <a:t>nächsten</a:t>
            </a:r>
            <a:r>
              <a:rPr lang="cs-CZ" sz="2400" dirty="0" smtClean="0"/>
              <a:t> </a:t>
            </a:r>
            <a:r>
              <a:rPr lang="cs-CZ" sz="2400" dirty="0" err="1" smtClean="0"/>
              <a:t>Tagen</a:t>
            </a:r>
            <a:r>
              <a:rPr lang="cs-CZ" sz="2400" dirty="0" smtClean="0"/>
              <a:t> </a:t>
            </a:r>
            <a:r>
              <a:rPr lang="cs-CZ" sz="2400" dirty="0" err="1" smtClean="0"/>
              <a:t>wird</a:t>
            </a:r>
            <a:r>
              <a:rPr lang="cs-CZ" sz="2400" dirty="0" smtClean="0"/>
              <a:t>, </a:t>
            </a:r>
            <a:r>
              <a:rPr lang="cs-CZ" sz="2400" dirty="0" err="1" smtClean="0"/>
              <a:t>darum</a:t>
            </a:r>
            <a:r>
              <a:rPr lang="cs-CZ" sz="2400" dirty="0" smtClean="0"/>
              <a:t> </a:t>
            </a:r>
            <a:r>
              <a:rPr lang="cs-CZ" sz="2400" dirty="0" err="1" smtClean="0"/>
              <a:t>hören</a:t>
            </a:r>
            <a:r>
              <a:rPr lang="cs-CZ" sz="2400" dirty="0" smtClean="0"/>
              <a:t> </a:t>
            </a: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Radio</a:t>
            </a:r>
            <a:r>
              <a:rPr lang="cs-CZ" sz="2400" dirty="0" smtClean="0"/>
              <a:t> oder </a:t>
            </a:r>
            <a:r>
              <a:rPr lang="cs-CZ" sz="2400" dirty="0" err="1" smtClean="0"/>
              <a:t>sehen</a:t>
            </a:r>
            <a:r>
              <a:rPr lang="cs-CZ" sz="2400" dirty="0" smtClean="0"/>
              <a:t> </a:t>
            </a:r>
            <a:r>
              <a:rPr lang="cs-CZ" sz="2400" dirty="0" err="1" smtClean="0"/>
              <a:t>fern</a:t>
            </a:r>
            <a:r>
              <a:rPr lang="cs-CZ" sz="2400" dirty="0" smtClean="0"/>
              <a:t>. </a:t>
            </a:r>
            <a:r>
              <a:rPr lang="cs-CZ" sz="2400" dirty="0" err="1" smtClean="0"/>
              <a:t>Uns</a:t>
            </a:r>
            <a:r>
              <a:rPr lang="cs-CZ" sz="2400" dirty="0" smtClean="0"/>
              <a:t> </a:t>
            </a:r>
            <a:r>
              <a:rPr lang="cs-CZ" sz="2400" dirty="0" err="1" smtClean="0"/>
              <a:t>interessiert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Wettervorhersage</a:t>
            </a:r>
            <a:r>
              <a:rPr lang="cs-CZ" sz="2400" dirty="0" smtClean="0"/>
              <a:t> 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i="1" dirty="0" smtClean="0"/>
              <a:t>In </a:t>
            </a:r>
            <a:r>
              <a:rPr lang="cs-CZ" sz="2400" i="1" dirty="0" err="1" smtClean="0"/>
              <a:t>welcher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Jahreszeit</a:t>
            </a:r>
            <a:r>
              <a:rPr lang="cs-CZ" sz="2400" i="1" dirty="0" smtClean="0"/>
              <a:t> kann man </a:t>
            </a:r>
            <a:r>
              <a:rPr lang="cs-CZ" sz="2400" i="1" dirty="0" err="1" smtClean="0"/>
              <a:t>diese</a:t>
            </a:r>
            <a:r>
              <a:rPr lang="cs-CZ" sz="2400" i="1" dirty="0" smtClean="0"/>
              <a:t> </a:t>
            </a:r>
            <a:r>
              <a:rPr lang="cs-CZ" sz="2400" i="1" dirty="0" err="1">
                <a:solidFill>
                  <a:srgbClr val="FF0000"/>
                </a:solidFill>
              </a:rPr>
              <a:t>W</a:t>
            </a:r>
            <a:r>
              <a:rPr lang="cs-CZ" sz="2400" i="1" dirty="0" err="1" smtClean="0">
                <a:solidFill>
                  <a:srgbClr val="FF0000"/>
                </a:solidFill>
              </a:rPr>
              <a:t>ettervorhersage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hören</a:t>
            </a:r>
            <a:r>
              <a:rPr lang="cs-CZ" sz="2400" i="1" dirty="0" smtClean="0"/>
              <a:t>?</a:t>
            </a:r>
            <a:endParaRPr lang="cs-CZ" sz="2400" i="1" dirty="0"/>
          </a:p>
          <a:p>
            <a:pPr marL="0" indent="0">
              <a:buNone/>
            </a:pP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Wochenende</a:t>
            </a:r>
            <a:r>
              <a:rPr lang="cs-CZ" sz="2400" dirty="0" smtClean="0"/>
              <a:t> </a:t>
            </a:r>
            <a:r>
              <a:rPr lang="cs-CZ" sz="2400" dirty="0" err="1" smtClean="0"/>
              <a:t>wird</a:t>
            </a:r>
            <a:r>
              <a:rPr lang="cs-CZ" sz="2400" dirty="0" smtClean="0"/>
              <a:t> es </a:t>
            </a:r>
            <a:r>
              <a:rPr lang="cs-CZ" sz="2400" dirty="0" err="1" smtClean="0"/>
              <a:t>meistens</a:t>
            </a:r>
            <a:r>
              <a:rPr lang="cs-CZ" sz="2400" dirty="0" smtClean="0"/>
              <a:t> </a:t>
            </a:r>
            <a:r>
              <a:rPr lang="cs-CZ" sz="2400" dirty="0" err="1" smtClean="0"/>
              <a:t>heiter</a:t>
            </a:r>
            <a:r>
              <a:rPr lang="cs-CZ" sz="2400" dirty="0" smtClean="0"/>
              <a:t>, </a:t>
            </a:r>
            <a:r>
              <a:rPr lang="cs-CZ" sz="2400" dirty="0" err="1" smtClean="0"/>
              <a:t>teilweise</a:t>
            </a:r>
            <a:r>
              <a:rPr lang="cs-CZ" sz="2400" dirty="0" smtClean="0"/>
              <a:t> </a:t>
            </a:r>
            <a:r>
              <a:rPr lang="cs-CZ" sz="2400" dirty="0" err="1" smtClean="0"/>
              <a:t>bewölkt</a:t>
            </a:r>
            <a:r>
              <a:rPr lang="cs-CZ" sz="2400" dirty="0" smtClean="0"/>
              <a:t>. Die Temperatur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Tag</a:t>
            </a:r>
            <a:r>
              <a:rPr lang="cs-CZ" sz="2400" dirty="0" smtClean="0"/>
              <a:t> </a:t>
            </a:r>
            <a:r>
              <a:rPr lang="cs-CZ" sz="2400" dirty="0" err="1" smtClean="0"/>
              <a:t>zwischen</a:t>
            </a:r>
            <a:r>
              <a:rPr lang="cs-CZ" sz="2400" dirty="0" smtClean="0"/>
              <a:t> 14 -16°C, in der </a:t>
            </a:r>
            <a:r>
              <a:rPr lang="cs-CZ" sz="2400" dirty="0" err="1" smtClean="0"/>
              <a:t>Nacht</a:t>
            </a:r>
            <a:r>
              <a:rPr lang="cs-CZ" sz="2400" dirty="0" smtClean="0"/>
              <a:t> </a:t>
            </a:r>
            <a:r>
              <a:rPr lang="cs-CZ" sz="2400" dirty="0" err="1" smtClean="0"/>
              <a:t>noch</a:t>
            </a:r>
            <a:r>
              <a:rPr lang="cs-CZ" sz="2400" dirty="0" smtClean="0"/>
              <a:t> </a:t>
            </a:r>
            <a:r>
              <a:rPr lang="cs-CZ" sz="2400" dirty="0" err="1" smtClean="0"/>
              <a:t>kalt</a:t>
            </a:r>
            <a:r>
              <a:rPr lang="cs-CZ" sz="2400" dirty="0" smtClean="0"/>
              <a:t> </a:t>
            </a:r>
            <a:r>
              <a:rPr lang="cs-CZ" sz="2400" dirty="0" err="1" smtClean="0"/>
              <a:t>nur</a:t>
            </a:r>
            <a:r>
              <a:rPr lang="cs-CZ" sz="2400" dirty="0" smtClean="0"/>
              <a:t> 5°C.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7893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Schlussaufgaben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Beschreibe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heutige</a:t>
            </a:r>
            <a:r>
              <a:rPr lang="cs-CZ" sz="2400" dirty="0" smtClean="0"/>
              <a:t> </a:t>
            </a:r>
            <a:r>
              <a:rPr lang="cs-CZ" sz="2400" dirty="0" err="1" smtClean="0"/>
              <a:t>Wetter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Nenne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Jahreszeiten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Welche</a:t>
            </a:r>
            <a:r>
              <a:rPr lang="cs-CZ" sz="2400" dirty="0" smtClean="0"/>
              <a:t> </a:t>
            </a:r>
            <a:r>
              <a:rPr lang="cs-CZ" sz="2400" dirty="0" err="1" smtClean="0"/>
              <a:t>Jahreszeit</a:t>
            </a:r>
            <a:r>
              <a:rPr lang="cs-CZ" sz="2400" dirty="0" smtClean="0"/>
              <a:t> </a:t>
            </a:r>
            <a:r>
              <a:rPr lang="cs-CZ" sz="2400" dirty="0" err="1" smtClean="0"/>
              <a:t>hast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liebsten</a:t>
            </a:r>
            <a:r>
              <a:rPr lang="cs-CZ" sz="2400" dirty="0" smtClean="0"/>
              <a:t>? </a:t>
            </a:r>
          </a:p>
          <a:p>
            <a:r>
              <a:rPr lang="cs-CZ" sz="2400" dirty="0" err="1" smtClean="0"/>
              <a:t>Welches</a:t>
            </a:r>
            <a:r>
              <a:rPr lang="cs-CZ" sz="2400" dirty="0" smtClean="0"/>
              <a:t> </a:t>
            </a:r>
            <a:r>
              <a:rPr lang="cs-CZ" sz="2400" dirty="0" err="1" smtClean="0"/>
              <a:t>Wetter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in </a:t>
            </a:r>
            <a:r>
              <a:rPr lang="cs-CZ" sz="2400" dirty="0" err="1" smtClean="0"/>
              <a:t>Tschechien</a:t>
            </a:r>
            <a:r>
              <a:rPr lang="cs-CZ" sz="2400" dirty="0" smtClean="0"/>
              <a:t> ?</a:t>
            </a:r>
          </a:p>
          <a:p>
            <a:r>
              <a:rPr lang="cs-CZ" sz="2400" dirty="0" err="1" smtClean="0"/>
              <a:t>Wo</a:t>
            </a:r>
            <a:r>
              <a:rPr lang="cs-CZ" sz="2400" dirty="0" smtClean="0"/>
              <a:t> </a:t>
            </a:r>
            <a:r>
              <a:rPr lang="cs-CZ" sz="2400" dirty="0" err="1" smtClean="0"/>
              <a:t>möchtest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wegen</a:t>
            </a:r>
            <a:r>
              <a:rPr lang="cs-CZ" sz="2400" dirty="0" smtClean="0"/>
              <a:t> </a:t>
            </a:r>
            <a:r>
              <a:rPr lang="cs-CZ" sz="2400" dirty="0" err="1" smtClean="0"/>
              <a:t>Wetter</a:t>
            </a:r>
            <a:r>
              <a:rPr lang="cs-CZ" sz="2400" dirty="0" smtClean="0"/>
              <a:t> </a:t>
            </a:r>
            <a:r>
              <a:rPr lang="cs-CZ" sz="2400" dirty="0" err="1" smtClean="0"/>
              <a:t>wohnen</a:t>
            </a:r>
            <a:r>
              <a:rPr lang="cs-CZ" sz="2400" dirty="0" smtClean="0"/>
              <a:t> ?</a:t>
            </a:r>
          </a:p>
          <a:p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hei</a:t>
            </a:r>
            <a:r>
              <a:rPr lang="el-GR" sz="2400" dirty="0" smtClean="0"/>
              <a:t>β</a:t>
            </a:r>
            <a:r>
              <a:rPr lang="cs-CZ" sz="2400" dirty="0" smtClean="0"/>
              <a:t>t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Sendung</a:t>
            </a:r>
            <a:r>
              <a:rPr lang="cs-CZ" sz="2400" dirty="0" smtClean="0"/>
              <a:t> </a:t>
            </a:r>
            <a:r>
              <a:rPr lang="cs-CZ" sz="2400" dirty="0" err="1" smtClean="0"/>
              <a:t>im</a:t>
            </a:r>
            <a:r>
              <a:rPr lang="cs-CZ" sz="2400" dirty="0" smtClean="0"/>
              <a:t> </a:t>
            </a:r>
            <a:r>
              <a:rPr lang="cs-CZ" sz="2400" dirty="0" err="1" smtClean="0"/>
              <a:t>Radio</a:t>
            </a:r>
            <a:r>
              <a:rPr lang="cs-CZ" sz="2400" dirty="0" smtClean="0"/>
              <a:t> oder </a:t>
            </a:r>
            <a:r>
              <a:rPr lang="cs-CZ" sz="2400" dirty="0" err="1" smtClean="0"/>
              <a:t>Fernsehen</a:t>
            </a:r>
            <a:r>
              <a:rPr lang="cs-CZ" sz="2400" dirty="0" smtClean="0"/>
              <a:t>, </a:t>
            </a:r>
            <a:r>
              <a:rPr lang="cs-CZ" sz="2400" dirty="0" err="1" smtClean="0"/>
              <a:t>wo</a:t>
            </a:r>
            <a:r>
              <a:rPr lang="cs-CZ" sz="2400" dirty="0" smtClean="0"/>
              <a:t> man </a:t>
            </a:r>
            <a:r>
              <a:rPr lang="cs-CZ" sz="2400" dirty="0" err="1" smtClean="0"/>
              <a:t>sagt</a:t>
            </a:r>
            <a:r>
              <a:rPr lang="cs-CZ" sz="2400" dirty="0" smtClean="0"/>
              <a:t>, </a:t>
            </a:r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Wetter</a:t>
            </a:r>
            <a:r>
              <a:rPr lang="cs-CZ" sz="2400" dirty="0" smtClean="0"/>
              <a:t> in den </a:t>
            </a:r>
            <a:r>
              <a:rPr lang="cs-CZ" sz="2400" dirty="0" err="1"/>
              <a:t>n</a:t>
            </a:r>
            <a:r>
              <a:rPr lang="cs-CZ" sz="2400" dirty="0" err="1" smtClean="0"/>
              <a:t>ächsten</a:t>
            </a:r>
            <a:r>
              <a:rPr lang="cs-CZ" sz="2400" dirty="0" smtClean="0"/>
              <a:t> </a:t>
            </a:r>
            <a:r>
              <a:rPr lang="cs-CZ" sz="2400" dirty="0" err="1" smtClean="0"/>
              <a:t>Tagen</a:t>
            </a:r>
            <a:r>
              <a:rPr lang="cs-CZ" sz="2400" dirty="0" smtClean="0"/>
              <a:t> </a:t>
            </a:r>
            <a:r>
              <a:rPr lang="cs-CZ" sz="2400" dirty="0" err="1" smtClean="0"/>
              <a:t>wird</a:t>
            </a:r>
            <a:r>
              <a:rPr lang="cs-CZ" sz="2400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697611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Veškeré použité obrázky pocházejí z otevřené galerie Microsoft Office (</a:t>
            </a:r>
            <a:r>
              <a:rPr lang="cs-CZ" dirty="0" err="1" smtClean="0"/>
              <a:t>Powerpoint</a:t>
            </a:r>
            <a:r>
              <a:rPr lang="cs-CZ" dirty="0" smtClean="0"/>
              <a:t> 2010)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56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145</TotalTime>
  <Words>427</Words>
  <Application>Microsoft Office PowerPoint</Application>
  <PresentationFormat>Předvádění na obrazovce (4:3)</PresentationFormat>
  <Paragraphs>102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projekt_logo_cent</vt:lpstr>
      <vt:lpstr>Wetter und jahreszeiten</vt:lpstr>
      <vt:lpstr>ANOTACE</vt:lpstr>
      <vt:lpstr>Wie ist das Wetter?</vt:lpstr>
      <vt:lpstr>Wie ist das Wetter ?</vt:lpstr>
      <vt:lpstr>Am Himmel</vt:lpstr>
      <vt:lpstr>Wind und Hurrikan</vt:lpstr>
      <vt:lpstr>Temperatur</vt:lpstr>
      <vt:lpstr>Die Jahreszeiten</vt:lpstr>
      <vt:lpstr>Die Jahreszeiten</vt:lpstr>
      <vt:lpstr>Im Frühling</vt:lpstr>
      <vt:lpstr>Im Sommer </vt:lpstr>
      <vt:lpstr>Im Herbst</vt:lpstr>
      <vt:lpstr> Im Winter</vt:lpstr>
      <vt:lpstr>Wettervorhersage</vt:lpstr>
      <vt:lpstr>Schlussaufgaben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25</cp:revision>
  <dcterms:created xsi:type="dcterms:W3CDTF">2012-07-02T08:03:24Z</dcterms:created>
  <dcterms:modified xsi:type="dcterms:W3CDTF">2014-02-25T11:17:09Z</dcterms:modified>
</cp:coreProperties>
</file>