
<file path=[Content_Types].xml><?xml version="1.0" encoding="utf-8"?>
<Types xmlns="http://schemas.openxmlformats.org/package/2006/content-types">
  <Default Extension="mp3" ContentType="audio/unknown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56" r:id="rId3"/>
    <p:sldId id="257" r:id="rId4"/>
    <p:sldId id="259" r:id="rId5"/>
    <p:sldId id="258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9CE59A-2E65-436F-B829-008B437A7FCB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60583C-FB2C-4989-A5B1-8C312EA5751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12254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Po kliknutí následuje časovaná prezentace.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C60583C-FB2C-4989-A5B1-8C312EA5751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21567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7" Type="http://schemas.openxmlformats.org/officeDocument/2006/relationships/image" Target="../media/image6.png"/><Relationship Id="rId2" Type="http://schemas.microsoft.com/office/2007/relationships/media" Target="../media/media1.mp3"/><Relationship Id="rId1" Type="http://schemas.openxmlformats.org/officeDocument/2006/relationships/tags" Target="../tags/tag1.xml"/><Relationship Id="rId6" Type="http://schemas.openxmlformats.org/officeDocument/2006/relationships/image" Target="../media/image5.jpeg"/><Relationship Id="rId5" Type="http://schemas.openxmlformats.org/officeDocument/2006/relationships/image" Target="../media/image4.wmf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media2.mp3"/><Relationship Id="rId7" Type="http://schemas.openxmlformats.org/officeDocument/2006/relationships/image" Target="../media/image4.wmf"/><Relationship Id="rId2" Type="http://schemas.microsoft.com/office/2007/relationships/media" Target="../media/media2.mp3"/><Relationship Id="rId1" Type="http://schemas.openxmlformats.org/officeDocument/2006/relationships/tags" Target="../tags/tag3.xml"/><Relationship Id="rId6" Type="http://schemas.openxmlformats.org/officeDocument/2006/relationships/image" Target="../media/image5.jpeg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media1.mp3"/><Relationship Id="rId2" Type="http://schemas.microsoft.com/office/2007/relationships/media" Target="../media/media1.mp3"/><Relationship Id="rId1" Type="http://schemas.openxmlformats.org/officeDocument/2006/relationships/tags" Target="../tags/tag4.xml"/><Relationship Id="rId6" Type="http://schemas.openxmlformats.org/officeDocument/2006/relationships/image" Target="../media/image9.png"/><Relationship Id="rId5" Type="http://schemas.openxmlformats.org/officeDocument/2006/relationships/image" Target="../media/image6.pn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6&amp;ver=14&amp;app=powerpnt.ex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99792" y="1412776"/>
            <a:ext cx="3685360" cy="3392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18462879"/>
              </p:ext>
            </p:extLst>
          </p:nvPr>
        </p:nvGraphicFramePr>
        <p:xfrm>
          <a:off x="661552" y="4797152"/>
          <a:ext cx="7848872" cy="1892782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49070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Lidové písně</a:t>
                      </a: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VY_32_INOVACE_07_Když jsem já ty koně pásal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569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Iva Dušková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71981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Když jsem já ty koně pásal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RZBRHLXH\MP90017847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56792"/>
            <a:ext cx="4864901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5492781"/>
            <a:ext cx="29767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Mgr. Iva </a:t>
            </a:r>
            <a:r>
              <a:rPr lang="cs-CZ" dirty="0" smtClean="0"/>
              <a:t>Dušková,2</a:t>
            </a:r>
            <a:r>
              <a:rPr lang="cs-CZ" dirty="0"/>
              <a:t>. ZŠ Dobříš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4154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272"/>
    </mc:Choice>
    <mc:Fallback xmlns="">
      <p:transition spd="slow" advTm="5272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36145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dirty="0" smtClean="0"/>
              <a:t>Když jsem já ty koně pásal, </a:t>
            </a:r>
          </a:p>
          <a:p>
            <a:pPr marL="0" indent="0" algn="ctr">
              <a:buNone/>
            </a:pPr>
            <a:r>
              <a:rPr lang="cs-CZ" dirty="0" smtClean="0"/>
              <a:t>přišla na mě dřímota, </a:t>
            </a:r>
          </a:p>
          <a:p>
            <a:pPr marL="0" indent="0" algn="ctr">
              <a:buNone/>
            </a:pPr>
            <a:r>
              <a:rPr lang="cs-CZ" dirty="0"/>
              <a:t>k</a:t>
            </a:r>
            <a:r>
              <a:rPr lang="cs-CZ" dirty="0" smtClean="0"/>
              <a:t>dyž </a:t>
            </a:r>
            <a:r>
              <a:rPr lang="cs-CZ" dirty="0"/>
              <a:t>jsem já ty koně pásal, </a:t>
            </a:r>
          </a:p>
          <a:p>
            <a:pPr marL="0" indent="0" algn="ctr">
              <a:buNone/>
            </a:pPr>
            <a:r>
              <a:rPr lang="cs-CZ" dirty="0"/>
              <a:t>přišla na mě </a:t>
            </a:r>
            <a:r>
              <a:rPr lang="cs-CZ" dirty="0" smtClean="0"/>
              <a:t>dřímota.</a:t>
            </a:r>
          </a:p>
          <a:p>
            <a:pPr marL="0" indent="0" algn="ctr">
              <a:buNone/>
            </a:pPr>
            <a:r>
              <a:rPr lang="cs-CZ" dirty="0" err="1" smtClean="0"/>
              <a:t>Dřímo</a:t>
            </a:r>
            <a:r>
              <a:rPr lang="cs-CZ" dirty="0" smtClean="0"/>
              <a:t>, </a:t>
            </a:r>
            <a:r>
              <a:rPr lang="cs-CZ" dirty="0" err="1" smtClean="0"/>
              <a:t>dřímo</a:t>
            </a:r>
            <a:r>
              <a:rPr lang="cs-CZ" dirty="0" smtClean="0"/>
              <a:t>, </a:t>
            </a:r>
            <a:r>
              <a:rPr lang="cs-CZ" dirty="0" err="1" smtClean="0"/>
              <a:t>dřímotěnka</a:t>
            </a:r>
            <a:r>
              <a:rPr lang="cs-CZ" dirty="0" smtClean="0"/>
              <a:t>, </a:t>
            </a:r>
          </a:p>
          <a:p>
            <a:pPr marL="0" indent="0" algn="ctr">
              <a:buNone/>
            </a:pPr>
            <a:r>
              <a:rPr lang="cs-CZ" dirty="0" smtClean="0"/>
              <a:t>koně vešli do žita, </a:t>
            </a:r>
          </a:p>
          <a:p>
            <a:pPr marL="0" indent="0" algn="ctr">
              <a:buNone/>
            </a:pPr>
            <a:r>
              <a:rPr lang="cs-CZ" dirty="0" err="1" smtClean="0"/>
              <a:t>dřímo</a:t>
            </a:r>
            <a:r>
              <a:rPr lang="cs-CZ" dirty="0" smtClean="0"/>
              <a:t>, </a:t>
            </a:r>
            <a:r>
              <a:rPr lang="cs-CZ" dirty="0" err="1" smtClean="0"/>
              <a:t>dřímo</a:t>
            </a:r>
            <a:r>
              <a:rPr lang="cs-CZ" dirty="0" smtClean="0"/>
              <a:t>, </a:t>
            </a:r>
            <a:r>
              <a:rPr lang="cs-CZ" dirty="0" err="1" smtClean="0"/>
              <a:t>dřímotěnka</a:t>
            </a:r>
            <a:r>
              <a:rPr lang="cs-CZ" dirty="0" smtClean="0"/>
              <a:t>, </a:t>
            </a:r>
          </a:p>
          <a:p>
            <a:pPr marL="0" indent="0" algn="ctr">
              <a:buNone/>
            </a:pPr>
            <a:r>
              <a:rPr lang="cs-CZ" dirty="0" smtClean="0"/>
              <a:t>koně vešli do žita.</a:t>
            </a:r>
            <a:endParaRPr lang="cs-CZ" dirty="0"/>
          </a:p>
        </p:txBody>
      </p:sp>
      <p:pic>
        <p:nvPicPr>
          <p:cNvPr id="1027" name="Picture 3" descr="C:\Users\OEM\AppData\Local\Microsoft\Windows\Temporary Internet Files\Content.IE5\PG9PTAV0\MC90005499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93096"/>
            <a:ext cx="2160240" cy="2337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EM\AppData\Local\Microsoft\Windows\Temporary Internet Files\Content.IE5\H1KETE02\MP9004064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6"/>
            <a:ext cx="208823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20-AudioTrack 20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899592" y="332656"/>
            <a:ext cx="609600" cy="609600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3722524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32"/>
    </mc:Choice>
    <mc:Fallback xmlns="">
      <p:transition spd="slow" advTm="443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2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5"/>
        <p14:stopEvt time="42334" objId="5"/>
      </p14:showEvtLst>
    </p:ext>
  </p:extLs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7045" y="548680"/>
            <a:ext cx="8229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 smtClean="0"/>
              <a:t>Nyní si píseň zazpíváme pouze s hudebním doprovodem:</a:t>
            </a:r>
            <a:endParaRPr lang="cs-CZ" dirty="0"/>
          </a:p>
        </p:txBody>
      </p:sp>
      <p:pic>
        <p:nvPicPr>
          <p:cNvPr id="1026" name="Picture 2" descr="C:\Users\OEM\AppData\Local\Microsoft\Windows\Temporary Internet Files\Content.IE5\PG9PTAV0\MP90017866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38380" y="1892491"/>
            <a:ext cx="2973779" cy="4471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9QG18NOM\MC90038986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412343">
            <a:off x="2165915" y="2888168"/>
            <a:ext cx="1334146" cy="156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329129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14"/>
    </mc:Choice>
    <mc:Fallback xmlns="">
      <p:transition spd="slow" advTm="661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04 0.067 C -0.049 0.081 -0.054 0.102 -0.054 0.124 C -0.054 0.149 -0.049 0.169 -0.04 0.183 L 0 0.25 E" pathEditMode="relative" ptsTypes="">
                                      <p:cBhvr>
                                        <p:cTn id="6" dur="2000" spd="-100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21-AudioTrack 21.mp3">
            <a:hlinkClick r:id="" action="ppaction://media"/>
          </p:cNvPr>
          <p:cNvPicPr>
            <a:picLocks noGrp="1" noChangeAspect="1"/>
          </p:cNvPicPr>
          <p:nvPr>
            <p:ph sz="half" idx="1"/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87624" y="188640"/>
            <a:ext cx="609600" cy="609600"/>
          </a:xfrm>
          <a:prstGeom prst="rect">
            <a:avLst/>
          </a:prstGeom>
        </p:spPr>
      </p:pic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395536" y="1160748"/>
            <a:ext cx="8291264" cy="5544616"/>
          </a:xfrm>
        </p:spPr>
        <p:txBody>
          <a:bodyPr/>
          <a:lstStyle/>
          <a:p>
            <a:pPr marL="0" indent="0" algn="ctr">
              <a:buNone/>
            </a:pPr>
            <a:r>
              <a:rPr lang="cs-CZ" dirty="0"/>
              <a:t>Když jsem já ty koně pásal, </a:t>
            </a:r>
          </a:p>
          <a:p>
            <a:pPr marL="0" indent="0" algn="ctr">
              <a:buNone/>
            </a:pPr>
            <a:r>
              <a:rPr lang="cs-CZ" dirty="0"/>
              <a:t>přišla na mě dřímota, </a:t>
            </a:r>
          </a:p>
          <a:p>
            <a:pPr marL="0" indent="0" algn="ctr">
              <a:buNone/>
            </a:pPr>
            <a:r>
              <a:rPr lang="cs-CZ" dirty="0"/>
              <a:t>k</a:t>
            </a:r>
            <a:r>
              <a:rPr lang="cs-CZ" dirty="0" smtClean="0"/>
              <a:t>dyž </a:t>
            </a:r>
            <a:r>
              <a:rPr lang="cs-CZ" dirty="0"/>
              <a:t>jsem já ty koně pásal, </a:t>
            </a:r>
          </a:p>
          <a:p>
            <a:pPr marL="0" indent="0" algn="ctr">
              <a:buNone/>
            </a:pPr>
            <a:r>
              <a:rPr lang="cs-CZ" dirty="0"/>
              <a:t>přišla na mě </a:t>
            </a:r>
            <a:r>
              <a:rPr lang="cs-CZ" dirty="0" smtClean="0"/>
              <a:t>dřímota.</a:t>
            </a:r>
            <a:endParaRPr lang="cs-CZ" dirty="0"/>
          </a:p>
          <a:p>
            <a:pPr marL="0" indent="0" algn="ctr">
              <a:buNone/>
            </a:pPr>
            <a:r>
              <a:rPr lang="cs-CZ" dirty="0" err="1" smtClean="0"/>
              <a:t>Dřímo</a:t>
            </a:r>
            <a:r>
              <a:rPr lang="cs-CZ" dirty="0"/>
              <a:t>, </a:t>
            </a:r>
            <a:r>
              <a:rPr lang="cs-CZ" dirty="0" err="1"/>
              <a:t>dřímo</a:t>
            </a:r>
            <a:r>
              <a:rPr lang="cs-CZ" dirty="0"/>
              <a:t>, </a:t>
            </a:r>
            <a:r>
              <a:rPr lang="cs-CZ" dirty="0" err="1" smtClean="0"/>
              <a:t>dřímotěnka</a:t>
            </a:r>
            <a:r>
              <a:rPr lang="cs-CZ" dirty="0"/>
              <a:t>, </a:t>
            </a:r>
          </a:p>
          <a:p>
            <a:pPr marL="0" indent="0" algn="ctr">
              <a:buNone/>
            </a:pPr>
            <a:r>
              <a:rPr lang="cs-CZ" dirty="0"/>
              <a:t>koně vešli do žita, </a:t>
            </a:r>
          </a:p>
          <a:p>
            <a:pPr marL="0" indent="0" algn="ctr">
              <a:buNone/>
            </a:pPr>
            <a:r>
              <a:rPr lang="cs-CZ" dirty="0" err="1"/>
              <a:t>dřímo</a:t>
            </a:r>
            <a:r>
              <a:rPr lang="cs-CZ" dirty="0"/>
              <a:t>, </a:t>
            </a:r>
            <a:r>
              <a:rPr lang="cs-CZ" dirty="0" err="1"/>
              <a:t>dřímo</a:t>
            </a:r>
            <a:r>
              <a:rPr lang="cs-CZ" dirty="0"/>
              <a:t>, </a:t>
            </a:r>
            <a:r>
              <a:rPr lang="cs-CZ" dirty="0" err="1" smtClean="0"/>
              <a:t>dřímotěnka</a:t>
            </a:r>
            <a:r>
              <a:rPr lang="cs-CZ" dirty="0"/>
              <a:t>, </a:t>
            </a:r>
          </a:p>
          <a:p>
            <a:pPr marL="0" indent="0" algn="ctr">
              <a:buNone/>
            </a:pPr>
            <a:r>
              <a:rPr lang="cs-CZ" dirty="0"/>
              <a:t>koně vešli do žita.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" name="Picture 4" descr="C:\Users\OEM\AppData\Local\Microsoft\Windows\Temporary Internet Files\Content.IE5\H1KETE02\MP9004064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6"/>
            <a:ext cx="2088232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OEM\AppData\Local\Microsoft\Windows\Temporary Internet Files\Content.IE5\PG9PTAV0\MC90005499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4293096"/>
            <a:ext cx="2160240" cy="2337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584061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204"/>
    </mc:Choice>
    <mc:Fallback xmlns="">
      <p:transition spd="slow" advTm="4420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18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15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0" objId="4"/>
        <p14:stopEvt time="44204" objId="4"/>
      </p14:showEvtLst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979712" y="1628800"/>
            <a:ext cx="7776864" cy="4569371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dirty="0" smtClean="0"/>
              <a:t>Když jsem já ty koně pásal, </a:t>
            </a:r>
          </a:p>
          <a:p>
            <a:pPr marL="0" indent="0" algn="ctr">
              <a:buNone/>
            </a:pPr>
            <a:r>
              <a:rPr lang="cs-CZ" dirty="0" smtClean="0"/>
              <a:t>přišla na mě dřímota, </a:t>
            </a:r>
          </a:p>
          <a:p>
            <a:pPr marL="0" indent="0" algn="ctr">
              <a:buNone/>
            </a:pPr>
            <a:r>
              <a:rPr lang="cs-CZ" dirty="0"/>
              <a:t>k</a:t>
            </a:r>
            <a:r>
              <a:rPr lang="cs-CZ" dirty="0" smtClean="0"/>
              <a:t>dyž </a:t>
            </a:r>
            <a:r>
              <a:rPr lang="cs-CZ" dirty="0"/>
              <a:t>jsem já ty koně pásal, </a:t>
            </a:r>
          </a:p>
          <a:p>
            <a:pPr marL="0" indent="0" algn="ctr">
              <a:buNone/>
            </a:pPr>
            <a:r>
              <a:rPr lang="cs-CZ" dirty="0"/>
              <a:t>přišla na mě </a:t>
            </a:r>
            <a:r>
              <a:rPr lang="cs-CZ" dirty="0" smtClean="0"/>
              <a:t>dřímota.</a:t>
            </a:r>
          </a:p>
          <a:p>
            <a:pPr marL="0" indent="0" algn="ctr">
              <a:buNone/>
            </a:pPr>
            <a:r>
              <a:rPr lang="cs-CZ" dirty="0" err="1" smtClean="0"/>
              <a:t>Dřímo</a:t>
            </a:r>
            <a:r>
              <a:rPr lang="cs-CZ" dirty="0" smtClean="0"/>
              <a:t>, </a:t>
            </a:r>
            <a:r>
              <a:rPr lang="cs-CZ" dirty="0" err="1" smtClean="0"/>
              <a:t>dřímo</a:t>
            </a:r>
            <a:r>
              <a:rPr lang="cs-CZ" dirty="0" smtClean="0"/>
              <a:t>, </a:t>
            </a:r>
            <a:r>
              <a:rPr lang="cs-CZ" dirty="0" err="1" smtClean="0"/>
              <a:t>dřímotěnka</a:t>
            </a:r>
            <a:r>
              <a:rPr lang="cs-CZ" dirty="0" smtClean="0"/>
              <a:t>, </a:t>
            </a:r>
          </a:p>
          <a:p>
            <a:pPr marL="0" indent="0" algn="ctr">
              <a:buNone/>
            </a:pPr>
            <a:r>
              <a:rPr lang="cs-CZ" dirty="0" smtClean="0"/>
              <a:t>koně vešli do žita, </a:t>
            </a:r>
          </a:p>
          <a:p>
            <a:pPr marL="0" indent="0" algn="ctr">
              <a:buNone/>
            </a:pPr>
            <a:r>
              <a:rPr lang="cs-CZ" dirty="0" err="1" smtClean="0"/>
              <a:t>dřímo</a:t>
            </a:r>
            <a:r>
              <a:rPr lang="cs-CZ" dirty="0" smtClean="0"/>
              <a:t>, </a:t>
            </a:r>
            <a:r>
              <a:rPr lang="cs-CZ" dirty="0" err="1" smtClean="0"/>
              <a:t>dřímo</a:t>
            </a:r>
            <a:r>
              <a:rPr lang="cs-CZ" dirty="0" smtClean="0"/>
              <a:t>, </a:t>
            </a:r>
            <a:r>
              <a:rPr lang="cs-CZ" dirty="0" err="1" smtClean="0"/>
              <a:t>dřímotěnka</a:t>
            </a:r>
            <a:r>
              <a:rPr lang="cs-CZ" dirty="0" smtClean="0"/>
              <a:t>, </a:t>
            </a:r>
          </a:p>
          <a:p>
            <a:pPr marL="0" indent="0" algn="ctr">
              <a:buNone/>
            </a:pPr>
            <a:r>
              <a:rPr lang="cs-CZ" dirty="0" smtClean="0"/>
              <a:t>koně vešli do žita.</a:t>
            </a:r>
            <a:endParaRPr lang="cs-CZ" dirty="0"/>
          </a:p>
        </p:txBody>
      </p:sp>
      <p:pic>
        <p:nvPicPr>
          <p:cNvPr id="5" name="20-AudioTrack 20.mp3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99592" y="332656"/>
            <a:ext cx="609600" cy="6096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539552" y="637456"/>
            <a:ext cx="82139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Celou píseň si zopakujeme ještě jednou: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881" t="10794" r="32262"/>
          <a:stretch/>
        </p:blipFill>
        <p:spPr bwMode="auto">
          <a:xfrm>
            <a:off x="539552" y="1484784"/>
            <a:ext cx="2795892" cy="4941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476417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332"/>
    </mc:Choice>
    <mc:Fallback xmlns="">
      <p:transition spd="slow" advTm="443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24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  <p:extLst mod="1">
    <p:ext uri="{E180D4A7-C9FB-4DFB-919C-405C955672EB}">
      <p14:showEvtLst xmlns:p14="http://schemas.microsoft.com/office/powerpoint/2010/main">
        <p14:playEvt time="0" objId="5"/>
        <p14:stopEvt time="42334" objId="5"/>
      </p14:showEvtLst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Použité zdroje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Hudba: CD Lidové písničky s doprovody, Pedagogické centrum Karlovy Vary, 2002</a:t>
            </a:r>
          </a:p>
          <a:p>
            <a:r>
              <a:rPr lang="cs-CZ" dirty="0" smtClean="0"/>
              <a:t>Obrázky</a:t>
            </a:r>
            <a:r>
              <a:rPr lang="cs-CZ" smtClean="0"/>
              <a:t>: </a:t>
            </a:r>
            <a:r>
              <a:rPr lang="cs-CZ"/>
              <a:t>Klipart - </a:t>
            </a:r>
            <a:r>
              <a:rPr lang="cs-CZ">
                <a:hlinkClick r:id="rId2"/>
              </a:rPr>
              <a:t>http://office.microsoft.com/cs-cz/images</a:t>
            </a:r>
            <a:r>
              <a:rPr lang="cs-CZ">
                <a:hlinkClick r:id="rId2"/>
              </a:rPr>
              <a:t>/?</a:t>
            </a:r>
            <a:r>
              <a:rPr lang="cs-CZ" smtClean="0">
                <a:hlinkClick r:id="rId2"/>
              </a:rPr>
              <a:t>CTT=6&amp;ver=14&amp;app=powerpnt.exe</a:t>
            </a:r>
            <a:endParaRPr lang="cs-CZ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Fotografie</a:t>
            </a:r>
            <a:r>
              <a:rPr lang="cs-CZ" dirty="0"/>
              <a:t>: archiv autora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7681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3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1.4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3"/>
</p:tagLst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231</Words>
  <Application>Microsoft Office PowerPoint</Application>
  <PresentationFormat>Předvádění na obrazovce (4:3)</PresentationFormat>
  <Paragraphs>49</Paragraphs>
  <Slides>7</Slides>
  <Notes>1</Notes>
  <HiddenSlides>1</HiddenSlides>
  <MMClips>3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Prezentace aplikace PowerPoint</vt:lpstr>
      <vt:lpstr>Když jsem já ty koně pásal</vt:lpstr>
      <vt:lpstr> </vt:lpstr>
      <vt:lpstr> </vt:lpstr>
      <vt:lpstr> </vt:lpstr>
      <vt:lpstr> </vt:lpstr>
      <vt:lpstr>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Když jsem já ty koně pásal</dc:title>
  <dc:creator>Mgr. Iva Dušková</dc:creator>
  <cp:lastModifiedBy>OEM</cp:lastModifiedBy>
  <cp:revision>22</cp:revision>
  <dcterms:created xsi:type="dcterms:W3CDTF">2011-08-26T13:19:37Z</dcterms:created>
  <dcterms:modified xsi:type="dcterms:W3CDTF">2011-11-29T08:06:47Z</dcterms:modified>
</cp:coreProperties>
</file>