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9" r:id="rId3"/>
    <p:sldId id="256" r:id="rId4"/>
    <p:sldId id="257" r:id="rId5"/>
    <p:sldId id="260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1993" autoAdjust="0"/>
  </p:normalViewPr>
  <p:slideViewPr>
    <p:cSldViewPr>
      <p:cViewPr varScale="1">
        <p:scale>
          <a:sx n="79" d="100"/>
          <a:sy n="79" d="100"/>
        </p:scale>
        <p:origin x="-111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181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385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583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68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611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502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167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049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80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594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633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3BD45-2CEB-4C0E-BBA4-E60FA93E0C06}" type="datetimeFigureOut">
              <a:rPr lang="cs-CZ" smtClean="0"/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7804C-AA7E-4491-AB45-ABA995DF53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08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11" Type="http://schemas.openxmlformats.org/officeDocument/2006/relationships/image" Target="../media/image11.wmf"/><Relationship Id="rId5" Type="http://schemas.openxmlformats.org/officeDocument/2006/relationships/image" Target="../media/image13.jpeg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11" Type="http://schemas.openxmlformats.org/officeDocument/2006/relationships/image" Target="../media/image11.wmf"/><Relationship Id="rId5" Type="http://schemas.openxmlformats.org/officeDocument/2006/relationships/image" Target="../media/image13.jpeg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11" Type="http://schemas.openxmlformats.org/officeDocument/2006/relationships/image" Target="../media/image14.png"/><Relationship Id="rId5" Type="http://schemas.openxmlformats.org/officeDocument/2006/relationships/image" Target="../media/image13.jpeg"/><Relationship Id="rId10" Type="http://schemas.openxmlformats.org/officeDocument/2006/relationships/image" Target="../media/image11.wmf"/><Relationship Id="rId4" Type="http://schemas.openxmlformats.org/officeDocument/2006/relationships/image" Target="../media/image6.png"/><Relationship Id="rId9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11" Type="http://schemas.openxmlformats.org/officeDocument/2006/relationships/image" Target="../media/image14.png"/><Relationship Id="rId5" Type="http://schemas.openxmlformats.org/officeDocument/2006/relationships/image" Target="../media/image13.jpeg"/><Relationship Id="rId10" Type="http://schemas.openxmlformats.org/officeDocument/2006/relationships/image" Target="../media/image11.wmf"/><Relationship Id="rId4" Type="http://schemas.openxmlformats.org/officeDocument/2006/relationships/image" Target="../media/image6.png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034846"/>
              </p:ext>
            </p:extLst>
          </p:nvPr>
        </p:nvGraphicFramePr>
        <p:xfrm>
          <a:off x="1619672" y="116632"/>
          <a:ext cx="5870714" cy="66645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6033916" imgH="6850064" progId="Word.Document.12">
                  <p:embed/>
                </p:oleObj>
              </mc:Choice>
              <mc:Fallback>
                <p:oleObj name="Dokument" r:id="rId3" imgW="6033916" imgH="6850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672" y="116632"/>
                        <a:ext cx="5870714" cy="66645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67614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TOYS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*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854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594" y="2204864"/>
            <a:ext cx="7772400" cy="1470025"/>
          </a:xfrm>
        </p:spPr>
        <p:txBody>
          <a:bodyPr/>
          <a:lstStyle/>
          <a:p>
            <a:r>
              <a:rPr lang="cs-CZ" dirty="0" err="1" smtClean="0"/>
              <a:t>Toys</a:t>
            </a:r>
            <a:endParaRPr lang="cs-CZ" dirty="0"/>
          </a:p>
        </p:txBody>
      </p:sp>
      <p:pic>
        <p:nvPicPr>
          <p:cNvPr id="1026" name="Picture 2" descr="C:\Users\jana.koudelkova\AppData\Local\Microsoft\Windows\Temporary Internet Files\Content.IE5\A5YSI5YV\MC9003984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80728"/>
            <a:ext cx="1828800" cy="77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QAJZM2SR\MC900311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8680"/>
            <a:ext cx="1827886" cy="142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na.koudelkova\AppData\Local\Microsoft\Windows\Temporary Internet Files\Content.IE5\A5YSI5YV\MC900297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766" y="4941168"/>
            <a:ext cx="1793138" cy="1487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ana.koudelkova\AppData\Local\Microsoft\Windows\Temporary Internet Files\Content.IE5\A5YSI5YV\MC9003205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739" y="2564904"/>
            <a:ext cx="1824228" cy="1224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ana.koudelkova\AppData\Local\Microsoft\Windows\Temporary Internet Files\Content.IE5\A5YSI5YV\MC90043707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9294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jana.koudelkova\AppData\Local\Microsoft\Windows\Temporary Internet Files\Content.IE5\DF9EEH4K\MP9004423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086" y="3789286"/>
            <a:ext cx="1156303" cy="1727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.koudelkova\AppData\Local\Microsoft\Windows\Temporary Internet Files\Content.IE5\A5YSI5YV\MC9002872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47" y="766484"/>
            <a:ext cx="2288273" cy="126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jana.koudelkova\AppData\Local\Microsoft\Windows\Temporary Internet Files\Content.IE5\A5YSI5YV\MC90043704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79" y="447329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a.koudelkova\AppData\Local\Microsoft\Windows\Temporary Internet Files\Content.IE5\DF9EEH4K\MC90043263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475" y="3877047"/>
            <a:ext cx="1289298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51242" y="461611"/>
            <a:ext cx="634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car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20468" y="601764"/>
            <a:ext cx="785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train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1" y="423586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plane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53723" y="2195572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bear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092" y="6124654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ball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0857" y="6244231"/>
            <a:ext cx="13896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skateboard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6544" y="3341503"/>
            <a:ext cx="777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boat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94069" y="3914730"/>
            <a:ext cx="735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bike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6463" y="5166345"/>
            <a:ext cx="10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game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61893" y="6207758"/>
            <a:ext cx="695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kite</a:t>
            </a:r>
            <a:endParaRPr lang="cs-CZ" dirty="0"/>
          </a:p>
        </p:txBody>
      </p:sp>
      <p:pic>
        <p:nvPicPr>
          <p:cNvPr id="23" name="Picture 2" descr="C:\Users\jana.koudelkova\AppData\Local\Microsoft\Windows\Temporary Internet Files\Content.IE5\AKKN782B\MC90028169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206" y="2608093"/>
            <a:ext cx="1045522" cy="130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330857" y="37530"/>
            <a:ext cx="308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Přečti a ukaž přečtený obrázek</a:t>
            </a:r>
            <a:endParaRPr lang="cs-CZ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6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6841" y="-99392"/>
            <a:ext cx="8136904" cy="720080"/>
          </a:xfrm>
        </p:spPr>
        <p:txBody>
          <a:bodyPr>
            <a:normAutofit/>
          </a:bodyPr>
          <a:lstStyle/>
          <a:p>
            <a:r>
              <a:rPr lang="cs-CZ" sz="1800" b="1" u="sng" dirty="0" smtClean="0">
                <a:solidFill>
                  <a:srgbClr val="C00000"/>
                </a:solidFill>
              </a:rPr>
              <a:t>Napiš správný název k obrázkům</a:t>
            </a:r>
            <a:endParaRPr lang="cs-CZ" sz="1800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2591" y="731315"/>
            <a:ext cx="8229600" cy="6093296"/>
          </a:xfrm>
        </p:spPr>
        <p:txBody>
          <a:bodyPr/>
          <a:lstStyle/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  <a:endParaRPr lang="cs-CZ" dirty="0"/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</a:p>
          <a:p>
            <a:r>
              <a:rPr lang="cs-CZ" dirty="0" smtClean="0"/>
              <a:t>…………………….</a:t>
            </a:r>
            <a:endParaRPr lang="cs-CZ" dirty="0"/>
          </a:p>
        </p:txBody>
      </p:sp>
      <p:pic>
        <p:nvPicPr>
          <p:cNvPr id="2050" name="Picture 2" descr="C:\Users\jana.koudelkova\AppData\Local\Microsoft\Windows\Temporary Internet Files\Content.IE5\AKKN782B\MC9004326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718" y="731315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QAJZM2SR\MC900311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327" y="1049313"/>
            <a:ext cx="1152128" cy="8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C:\Users\jana.koudelkova\AppData\Local\Microsoft\Windows\Temporary Internet Files\Content.IE5\A5YSI5YV\MC9004370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327" y="170080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.koudelkova\AppData\Local\Microsoft\Windows\Temporary Internet Files\Content.IE5\DF9EEH4K\MP900442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29433"/>
            <a:ext cx="681051" cy="101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.koudelkova\AppData\Local\Microsoft\Windows\Temporary Internet Files\Content.IE5\A5YSI5YV\MC900398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576" y="3148492"/>
            <a:ext cx="1376602" cy="58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jana.koudelkova\AppData\Local\Microsoft\Windows\Temporary Internet Files\Content.IE5\A5YSI5YV\MC900320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28420"/>
            <a:ext cx="957242" cy="6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Users\jana.koudelkova\AppData\Local\Microsoft\Windows\Temporary Internet Files\Content.IE5\A5YSI5YV\MC9002978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56" y="4710518"/>
            <a:ext cx="1217592" cy="101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jana.koudelkova\AppData\Local\Microsoft\Windows\Temporary Internet Files\Content.IE5\A5YSI5YV\MC900287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56" y="5538644"/>
            <a:ext cx="1144137" cy="63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jana.koudelkova\AppData\Local\Microsoft\Windows\Temporary Internet Files\Content.IE5\A5YSI5YV\MC90043704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072" y="6189314"/>
            <a:ext cx="727880" cy="72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na.koudelkova\AppData\Local\Microsoft\Windows\Temporary Internet Files\Content.IE5\AKKN782B\MC90028169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811" y="4189175"/>
            <a:ext cx="774455" cy="96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25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3948" y="-65734"/>
            <a:ext cx="8229600" cy="864096"/>
          </a:xfrm>
        </p:spPr>
        <p:txBody>
          <a:bodyPr>
            <a:normAutofit/>
          </a:bodyPr>
          <a:lstStyle/>
          <a:p>
            <a:r>
              <a:rPr lang="cs-CZ" sz="2000" b="1" u="sng" dirty="0">
                <a:solidFill>
                  <a:srgbClr val="C00000"/>
                </a:solidFill>
              </a:rPr>
              <a:t>Napiš správný název k obrázkům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352927" cy="6309319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 game</a:t>
            </a:r>
          </a:p>
          <a:p>
            <a:endParaRPr lang="cs-CZ" sz="1800" dirty="0"/>
          </a:p>
          <a:p>
            <a:r>
              <a:rPr lang="cs-CZ" sz="1800" dirty="0" smtClean="0"/>
              <a:t>a plane</a:t>
            </a:r>
          </a:p>
          <a:p>
            <a:endParaRPr lang="cs-CZ" sz="1800" dirty="0"/>
          </a:p>
          <a:p>
            <a:r>
              <a:rPr lang="cs-CZ" sz="1800" dirty="0" smtClean="0"/>
              <a:t>a skateboard</a:t>
            </a:r>
          </a:p>
          <a:p>
            <a:endParaRPr lang="cs-CZ" sz="1800" dirty="0"/>
          </a:p>
          <a:p>
            <a:r>
              <a:rPr lang="cs-CZ" sz="1800" dirty="0" smtClean="0"/>
              <a:t>a </a:t>
            </a:r>
            <a:r>
              <a:rPr lang="cs-CZ" sz="1800" dirty="0" err="1" smtClean="0"/>
              <a:t>boat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a car</a:t>
            </a:r>
          </a:p>
          <a:p>
            <a:endParaRPr lang="cs-CZ" sz="1800" dirty="0"/>
          </a:p>
          <a:p>
            <a:r>
              <a:rPr lang="cs-CZ" sz="1800" dirty="0" smtClean="0"/>
              <a:t>a bike</a:t>
            </a:r>
          </a:p>
          <a:p>
            <a:endParaRPr lang="cs-CZ" sz="1800" dirty="0"/>
          </a:p>
          <a:p>
            <a:r>
              <a:rPr lang="cs-CZ" sz="1800" dirty="0" smtClean="0"/>
              <a:t>a </a:t>
            </a:r>
            <a:r>
              <a:rPr lang="cs-CZ" sz="1800" dirty="0" err="1" smtClean="0"/>
              <a:t>bear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a </a:t>
            </a:r>
            <a:r>
              <a:rPr lang="cs-CZ" sz="1800" dirty="0" err="1" smtClean="0"/>
              <a:t>kite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a </a:t>
            </a:r>
            <a:r>
              <a:rPr lang="cs-CZ" sz="1800" dirty="0" err="1" smtClean="0"/>
              <a:t>train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a </a:t>
            </a:r>
            <a:r>
              <a:rPr lang="cs-CZ" sz="1800" dirty="0" err="1" smtClean="0"/>
              <a:t>ball</a:t>
            </a:r>
            <a:endParaRPr lang="cs-CZ" sz="1800" dirty="0" smtClean="0"/>
          </a:p>
          <a:p>
            <a:endParaRPr lang="cs-CZ" sz="1800" dirty="0"/>
          </a:p>
        </p:txBody>
      </p:sp>
      <p:pic>
        <p:nvPicPr>
          <p:cNvPr id="4" name="Picture 2" descr="C:\Users\jana.koudelkova\AppData\Local\Microsoft\Windows\Temporary Internet Files\Content.IE5\AKKN782B\MC9004326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202" y="566369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.koudelkova\AppData\Local\Microsoft\Windows\Temporary Internet Files\Content.IE5\QAJZM2SR\MC900311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974" y="980728"/>
            <a:ext cx="1152128" cy="8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8" descr="C:\Users\jana.koudelkova\AppData\Local\Microsoft\Windows\Temporary Internet Files\Content.IE5\A5YSI5YV\MC9004370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1327" y="170080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.koudelkova\AppData\Local\Microsoft\Windows\Temporary Internet Files\Content.IE5\DF9EEH4K\MP900442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29433"/>
            <a:ext cx="681051" cy="101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.koudelkova\AppData\Local\Microsoft\Windows\Temporary Internet Files\Content.IE5\A5YSI5YV\MC900398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6576" y="3148492"/>
            <a:ext cx="1376602" cy="58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jana.koudelkova\AppData\Local\Microsoft\Windows\Temporary Internet Files\Content.IE5\A5YSI5YV\MC900320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728420"/>
            <a:ext cx="957242" cy="6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jana.koudelkova\AppData\Local\Microsoft\Windows\Temporary Internet Files\Content.IE5\A5YSI5YV\MC9002978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56" y="4710518"/>
            <a:ext cx="1217592" cy="101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jana.koudelkova\AppData\Local\Microsoft\Windows\Temporary Internet Files\Content.IE5\A5YSI5YV\MC900287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56" y="5538644"/>
            <a:ext cx="1144137" cy="63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jana.koudelkova\AppData\Local\Microsoft\Windows\Temporary Internet Files\Content.IE5\A5YSI5YV\MC90043704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71" y="6201557"/>
            <a:ext cx="727880" cy="72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.koudelkova\AppData\Local\Microsoft\Windows\Temporary Internet Files\Content.IE5\AKKN782B\MC90028169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811" y="4189175"/>
            <a:ext cx="774455" cy="96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570754" y="166259"/>
            <a:ext cx="972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- řešení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85800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688520" y="764704"/>
            <a:ext cx="8229600" cy="609329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………………………..</a:t>
            </a:r>
          </a:p>
          <a:p>
            <a:r>
              <a:rPr lang="cs-CZ" dirty="0" smtClean="0"/>
              <a:t>…………………………</a:t>
            </a:r>
          </a:p>
          <a:p>
            <a:r>
              <a:rPr lang="cs-CZ" dirty="0" smtClean="0"/>
              <a:t>…………………………</a:t>
            </a:r>
          </a:p>
          <a:p>
            <a:r>
              <a:rPr lang="cs-CZ" dirty="0" smtClean="0"/>
              <a:t>…………………………</a:t>
            </a:r>
          </a:p>
          <a:p>
            <a:r>
              <a:rPr lang="cs-CZ" dirty="0" smtClean="0"/>
              <a:t>………………………….</a:t>
            </a:r>
          </a:p>
          <a:p>
            <a:r>
              <a:rPr lang="cs-CZ" dirty="0" smtClean="0"/>
              <a:t>………………………….</a:t>
            </a:r>
          </a:p>
          <a:p>
            <a:r>
              <a:rPr lang="cs-CZ" dirty="0" smtClean="0"/>
              <a:t>…………………………..</a:t>
            </a:r>
          </a:p>
          <a:p>
            <a:r>
              <a:rPr lang="cs-CZ" dirty="0" smtClean="0"/>
              <a:t>………………………….</a:t>
            </a:r>
          </a:p>
          <a:p>
            <a:r>
              <a:rPr lang="cs-CZ" dirty="0" smtClean="0"/>
              <a:t>…………………………..</a:t>
            </a:r>
          </a:p>
          <a:p>
            <a:r>
              <a:rPr lang="cs-CZ" dirty="0" smtClean="0"/>
              <a:t>……………………………</a:t>
            </a:r>
            <a:endParaRPr lang="cs-CZ" dirty="0"/>
          </a:p>
        </p:txBody>
      </p:sp>
      <p:pic>
        <p:nvPicPr>
          <p:cNvPr id="3" name="Picture 2" descr="C:\Users\jana.koudelkova\AppData\Local\Microsoft\Windows\Temporary Internet Files\Content.IE5\AKKN782B\MC9004326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731315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Temporary Internet Files\Content.IE5\QAJZM2SR\MC900311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948" y="1230324"/>
            <a:ext cx="1152128" cy="8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8" descr="C:\Users\jana.koudelkova\AppData\Local\Microsoft\Windows\Temporary Internet Files\Content.IE5\A5YSI5YV\MC9004370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857" y="18448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.koudelkova\AppData\Local\Microsoft\Windows\Temporary Internet Files\Content.IE5\DF9EEH4K\MP900442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527" y="2049371"/>
            <a:ext cx="681051" cy="101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.koudelkova\AppData\Local\Microsoft\Windows\Temporary Internet Files\Content.IE5\A5YSI5YV\MC900398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916" y="3089798"/>
            <a:ext cx="1376602" cy="58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7" descr="C:\Users\jana.koudelkova\AppData\Local\Microsoft\Windows\Temporary Internet Files\Content.IE5\A5YSI5YV\MC900320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084" y="3671412"/>
            <a:ext cx="957242" cy="6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" descr="C:\Users\jana.koudelkova\AppData\Local\Microsoft\Windows\Temporary Internet Files\Content.IE5\A5YSI5YV\MC9002978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945" y="4725144"/>
            <a:ext cx="1217592" cy="101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jana.koudelkova\AppData\Local\Microsoft\Windows\Temporary Internet Files\Content.IE5\A5YSI5YV\MC900287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399" y="5419667"/>
            <a:ext cx="1144137" cy="63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.koudelkova\AppData\Local\Microsoft\Windows\Temporary Internet Files\Content.IE5\AKKN782B\MC9002816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069" y="4060589"/>
            <a:ext cx="774455" cy="96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522889" y="225202"/>
            <a:ext cx="4169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Napiš člen neurčitý , barvu a název hračky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13" name="Picture 9" descr="C:\Users\jana.koudelkova\AppData\Local\Microsoft\Windows\Temporary Internet Files\Content.IE5\A5YSI5YV\MC90043704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691" y="6209165"/>
            <a:ext cx="621416" cy="62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70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Temporary Internet Files\Content.IE5\AKKN782B\MC9004326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731315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jana.koudelkova\AppData\Local\Microsoft\Windows\Temporary Internet Files\Content.IE5\QAJZM2SR\MC900311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948" y="1230324"/>
            <a:ext cx="1152128" cy="8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8" descr="C:\Users\jana.koudelkova\AppData\Local\Microsoft\Windows\Temporary Internet Files\Content.IE5\A5YSI5YV\MC9004370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857" y="184482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.koudelkova\AppData\Local\Microsoft\Windows\Temporary Internet Files\Content.IE5\DF9EEH4K\MP900442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527" y="2049371"/>
            <a:ext cx="681051" cy="101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.koudelkova\AppData\Local\Microsoft\Windows\Temporary Internet Files\Content.IE5\A5YSI5YV\MC900398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916" y="3089798"/>
            <a:ext cx="1376602" cy="58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Users\jana.koudelkova\AppData\Local\Microsoft\Windows\Temporary Internet Files\Content.IE5\A5YSI5YV\MC9003205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084" y="3671412"/>
            <a:ext cx="957242" cy="642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5" descr="C:\Users\jana.koudelkova\AppData\Local\Microsoft\Windows\Temporary Internet Files\Content.IE5\A5YSI5YV\MC9002978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945" y="4725144"/>
            <a:ext cx="1217592" cy="101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jana.koudelkova\AppData\Local\Microsoft\Windows\Temporary Internet Files\Content.IE5\A5YSI5YV\MC9002872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399" y="5419667"/>
            <a:ext cx="1144137" cy="63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.koudelkova\AppData\Local\Microsoft\Windows\Temporary Internet Files\Content.IE5\AKKN782B\MC9002816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069" y="4060589"/>
            <a:ext cx="774455" cy="96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522889" y="225202"/>
            <a:ext cx="4169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C00000"/>
                </a:solidFill>
              </a:rPr>
              <a:t>Napiš člen neurčitý , barvu a název hračky</a:t>
            </a:r>
            <a:endParaRPr lang="cs-CZ" b="1" u="sng" dirty="0">
              <a:solidFill>
                <a:srgbClr val="C00000"/>
              </a:solidFill>
            </a:endParaRPr>
          </a:p>
        </p:txBody>
      </p:sp>
      <p:pic>
        <p:nvPicPr>
          <p:cNvPr id="12" name="Picture 9" descr="C:\Users\jana.koudelkova\AppData\Local\Microsoft\Windows\Temporary Internet Files\Content.IE5\A5YSI5YV\MC90043704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448" y="6051043"/>
            <a:ext cx="621416" cy="62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99592" y="1015924"/>
            <a:ext cx="252028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blue game</a:t>
            </a:r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plane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purple</a:t>
            </a:r>
            <a:r>
              <a:rPr lang="cs-CZ" dirty="0" smtClean="0"/>
              <a:t> skateboard</a:t>
            </a:r>
          </a:p>
          <a:p>
            <a:endParaRPr lang="cs-CZ" dirty="0"/>
          </a:p>
          <a:p>
            <a:r>
              <a:rPr lang="cs-CZ" dirty="0" smtClean="0"/>
              <a:t>a 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boat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red</a:t>
            </a:r>
            <a:r>
              <a:rPr lang="cs-CZ" dirty="0" smtClean="0"/>
              <a:t> car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yellow</a:t>
            </a:r>
            <a:r>
              <a:rPr lang="cs-CZ" dirty="0" smtClean="0"/>
              <a:t> bike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kite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green </a:t>
            </a:r>
            <a:r>
              <a:rPr lang="cs-CZ" dirty="0" err="1" smtClean="0"/>
              <a:t>ball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64237" y="225202"/>
            <a:ext cx="880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 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11797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6983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153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TOYS</vt:lpstr>
      <vt:lpstr>Toys</vt:lpstr>
      <vt:lpstr>Napiš správný název k obrázkům</vt:lpstr>
      <vt:lpstr>Napiš správný název k obrázkům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Jana Koudelková</dc:creator>
  <cp:lastModifiedBy>Jana Koudelková</cp:lastModifiedBy>
  <cp:revision>22</cp:revision>
  <dcterms:created xsi:type="dcterms:W3CDTF">2013-09-03T17:49:31Z</dcterms:created>
  <dcterms:modified xsi:type="dcterms:W3CDTF">2014-02-11T08:55:42Z</dcterms:modified>
</cp:coreProperties>
</file>