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9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B64266-C103-4134-ABEE-BDF5CB50CC91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7D732-2EC9-410A-B7DE-7C9CC108CE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1337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4377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2806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97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03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52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338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5220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0340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1296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443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45226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C8E8A6-A7ED-4363-943B-7289C3FE8363}" type="datetimeFigureOut">
              <a:rPr lang="cs-CZ" smtClean="0"/>
              <a:t>25. 2. 2014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25E3C8-9651-4F07-A037-29B3E45872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03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3.png"/><Relationship Id="rId7" Type="http://schemas.openxmlformats.org/officeDocument/2006/relationships/image" Target="../media/image8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pn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64640877"/>
              </p:ext>
            </p:extLst>
          </p:nvPr>
        </p:nvGraphicFramePr>
        <p:xfrm>
          <a:off x="1619250" y="217488"/>
          <a:ext cx="5903913" cy="642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4" imgW="5903260" imgH="6423105" progId="Word.Document.12">
                  <p:embed/>
                </p:oleObj>
              </mc:Choice>
              <mc:Fallback>
                <p:oleObj name="Dokument" r:id="rId4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9250" y="217488"/>
                        <a:ext cx="5903913" cy="6423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41199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THINKS OF SCHOOL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*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385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51593" y="332656"/>
            <a:ext cx="7004860" cy="21602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Přiřaďte správné slovo k obrázku</a:t>
            </a:r>
            <a:endParaRPr lang="cs-CZ" dirty="0"/>
          </a:p>
        </p:txBody>
      </p:sp>
      <p:pic>
        <p:nvPicPr>
          <p:cNvPr id="1026" name="Picture 2" descr="C:\Users\jana.koudelkova\AppData\Local\Microsoft\Windows\Temporary Internet Files\Content.IE5\AKKN782B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519" y="936220"/>
            <a:ext cx="793812" cy="7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.koudelkova\AppData\Local\Microsoft\Windows\Temporary Internet Files\Content.IE5\QAJZM2SR\MC900441732[1].pn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23" y="1556792"/>
            <a:ext cx="581645" cy="5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.koudelkova\AppData\Local\Microsoft\Windows\Temporary Internet Files\Content.IE5\AKKN782B\MP900448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71" y="2274123"/>
            <a:ext cx="1091050" cy="81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jana.koudelkova\AppData\Local\Microsoft\Windows\Temporary Internet Files\Content.IE5\QAJZM2SR\MC90025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938" y="3043168"/>
            <a:ext cx="912571" cy="64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QAJZM2SR\MC9003051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425" y="3719226"/>
            <a:ext cx="564898" cy="58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na.koudelkova\AppData\Local\Microsoft\Windows\Temporary Internet Files\Content.IE5\DF9EEH4K\MP9001778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71" y="4346036"/>
            <a:ext cx="1000708" cy="66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DF9EEH4K\MP9003857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475" y="5106053"/>
            <a:ext cx="576064" cy="8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na.koudelkova\AppData\Local\Microsoft\Windows\Temporary Internet Files\Content.IE5\QAJZM2SR\MP90043878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104" y="6097209"/>
            <a:ext cx="1005468" cy="69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10800000" flipH="1" flipV="1">
            <a:off x="3401655" y="1197670"/>
            <a:ext cx="1201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01655" y="3086636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37919" y="4565216"/>
            <a:ext cx="945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scissors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5992" y="2359062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82848" y="1793847"/>
            <a:ext cx="7535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glue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55992" y="3719226"/>
            <a:ext cx="8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colours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401655" y="6097208"/>
            <a:ext cx="11429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felt</a:t>
            </a:r>
            <a:r>
              <a:rPr lang="cs-CZ" dirty="0" smtClean="0"/>
              <a:t> tip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358492" y="5161786"/>
            <a:ext cx="862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60114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3109" y="26169"/>
            <a:ext cx="8229600" cy="1143000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Řešení:</a:t>
            </a:r>
            <a:endParaRPr lang="cs-CZ" sz="32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31509" y="692696"/>
            <a:ext cx="6984776" cy="1440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5" name="Picture 2" descr="C:\Users\jana.koudelkova\AppData\Local\Microsoft\Windows\Temporary Internet Files\Content.IE5\AKKN782B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70" y="947644"/>
            <a:ext cx="793812" cy="7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jana.koudelkova\AppData\Local\Microsoft\Windows\Temporary Internet Files\Content.IE5\QAJZM2SR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794" y="1741456"/>
            <a:ext cx="581645" cy="5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a.koudelkova\AppData\Local\Microsoft\Windows\Temporary Internet Files\Content.IE5\AKKN782B\MP900448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510" y="2471543"/>
            <a:ext cx="1091050" cy="81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jana.koudelkova\AppData\Local\Microsoft\Windows\Temporary Internet Files\Content.IE5\QAJZM2SR\MC90025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182" y="3444820"/>
            <a:ext cx="912571" cy="64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jana.koudelkova\AppData\Local\Microsoft\Windows\Temporary Internet Files\Content.IE5\QAJZM2SR\MC9003051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003" y="4162837"/>
            <a:ext cx="564898" cy="58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jana.koudelkova\AppData\Local\Microsoft\Windows\Temporary Internet Files\Content.IE5\DF9EEH4K\MP90038570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4003" y="4943207"/>
            <a:ext cx="576064" cy="8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Users\jana.koudelkova\AppData\Local\Microsoft\Windows\Temporary Internet Files\Content.IE5\QAJZM2SR\MP90043878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5870" y="5895428"/>
            <a:ext cx="1005468" cy="69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rot="10800000" flipH="1" flipV="1">
            <a:off x="3109091" y="1148460"/>
            <a:ext cx="12010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401655" y="3086636"/>
            <a:ext cx="817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book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317006" y="4380550"/>
            <a:ext cx="945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err="1" smtClean="0"/>
              <a:t>scissors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355992" y="2359062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401654" y="1847613"/>
            <a:ext cx="10263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glue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55992" y="3719226"/>
            <a:ext cx="864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colours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8492" y="5161786"/>
            <a:ext cx="862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 flipH="1" flipV="1">
            <a:off x="1992352" y="2739542"/>
            <a:ext cx="1409302" cy="531760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1533481" y="1333126"/>
            <a:ext cx="1575610" cy="514487"/>
          </a:xfrm>
          <a:prstGeom prst="straightConnector1">
            <a:avLst/>
          </a:prstGeom>
          <a:ln>
            <a:solidFill>
              <a:schemeClr val="tx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1667123" y="2032279"/>
            <a:ext cx="1688869" cy="205627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endCxn id="8" idx="3"/>
          </p:cNvCxnSpPr>
          <p:nvPr/>
        </p:nvCxnSpPr>
        <p:spPr>
          <a:xfrm flipH="1" flipV="1">
            <a:off x="1730753" y="3766689"/>
            <a:ext cx="1575610" cy="98319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9" idx="1"/>
          </p:cNvCxnSpPr>
          <p:nvPr/>
        </p:nvCxnSpPr>
        <p:spPr>
          <a:xfrm flipH="1">
            <a:off x="1992352" y="5346452"/>
            <a:ext cx="1366140" cy="87755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 flipH="1" flipV="1">
            <a:off x="1533481" y="1148460"/>
            <a:ext cx="1783525" cy="13952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11" descr="C:\Users\jana.koudelkova\AppData\Local\Microsoft\Windows\Temporary Internet Files\Content.IE5\DF9EEH4K\MP900177857[1].jpg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319" y="171694"/>
            <a:ext cx="1001684" cy="665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3581855" y="5969170"/>
            <a:ext cx="962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felt</a:t>
            </a:r>
            <a:r>
              <a:rPr lang="cs-CZ" dirty="0" smtClean="0"/>
              <a:t> tip</a:t>
            </a:r>
            <a:endParaRPr lang="cs-CZ" dirty="0"/>
          </a:p>
        </p:txBody>
      </p:sp>
      <p:cxnSp>
        <p:nvCxnSpPr>
          <p:cNvPr id="18" name="Přímá spojnice se šipkou 17"/>
          <p:cNvCxnSpPr>
            <a:stCxn id="17" idx="1"/>
          </p:cNvCxnSpPr>
          <p:nvPr/>
        </p:nvCxnSpPr>
        <p:spPr>
          <a:xfrm flipH="1" flipV="1">
            <a:off x="1891338" y="692696"/>
            <a:ext cx="1464654" cy="32111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13" idx="1"/>
          </p:cNvCxnSpPr>
          <p:nvPr/>
        </p:nvCxnSpPr>
        <p:spPr>
          <a:xfrm flipH="1" flipV="1">
            <a:off x="1992352" y="2728394"/>
            <a:ext cx="1409303" cy="5429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42" idx="1"/>
          </p:cNvCxnSpPr>
          <p:nvPr/>
        </p:nvCxnSpPr>
        <p:spPr>
          <a:xfrm flipH="1" flipV="1">
            <a:off x="1766560" y="5531118"/>
            <a:ext cx="1815295" cy="62271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3466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64879" y="260648"/>
            <a:ext cx="8183151" cy="36004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Napiš anglický název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519" y="620688"/>
            <a:ext cx="8229600" cy="6207495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……………                                 …………….</a:t>
            </a:r>
          </a:p>
          <a:p>
            <a:pPr marL="0" indent="0">
              <a:buNone/>
            </a:pPr>
            <a:endParaRPr lang="cs-CZ" sz="3600" dirty="0" smtClean="0"/>
          </a:p>
          <a:p>
            <a:pPr marL="0" indent="0">
              <a:buNone/>
            </a:pPr>
            <a:r>
              <a:rPr lang="cs-CZ" sz="3600" dirty="0"/>
              <a:t> </a:t>
            </a:r>
            <a:r>
              <a:rPr lang="cs-CZ" sz="3600" dirty="0" smtClean="0"/>
              <a:t>          …………..                          …………..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…………….                          ………………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……………….                          ………………</a:t>
            </a:r>
          </a:p>
        </p:txBody>
      </p:sp>
      <p:pic>
        <p:nvPicPr>
          <p:cNvPr id="4" name="Picture 2" descr="C:\Users\jana.koudelkova\AppData\Local\Microsoft\Windows\Temporary Internet Files\Content.IE5\AKKN782B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626" y="1302728"/>
            <a:ext cx="793812" cy="7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jana.koudelkova\AppData\Local\Microsoft\Windows\Temporary Internet Files\Content.IE5\QAJZM2SR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855" y="2659346"/>
            <a:ext cx="581645" cy="5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jana.koudelkova\AppData\Local\Microsoft\Windows\Temporary Internet Files\Content.IE5\AKKN782B\MP900448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532" y="4017755"/>
            <a:ext cx="1091050" cy="81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jana.koudelkova\AppData\Local\Microsoft\Windows\Temporary Internet Files\Content.IE5\QAJZM2SR\MC90025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5499999"/>
            <a:ext cx="912571" cy="64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Temporary Internet Files\Content.IE5\QAJZM2SR\MC9003051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4218" y="4373747"/>
            <a:ext cx="564898" cy="58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1" descr="C:\Users\jana.koudelkova\AppData\Local\Microsoft\Windows\Temporary Internet Files\Content.IE5\DF9EEH4K\MP9001778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455" y="2573852"/>
            <a:ext cx="1000708" cy="66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jana.koudelkova\AppData\Local\Microsoft\Windows\Temporary Internet Files\Content.IE5\DF9EEH4K\MP9003857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998" y="5464759"/>
            <a:ext cx="576064" cy="8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5" descr="C:\Users\jana.koudelkova\AppData\Local\Microsoft\Windows\Temporary Internet Files\Content.IE5\QAJZM2SR\MP90043878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330" y="1274777"/>
            <a:ext cx="1005468" cy="69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870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72616" y="-37237"/>
            <a:ext cx="9793088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Řešení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64879" y="836712"/>
            <a:ext cx="8121920" cy="5832648"/>
          </a:xfrm>
        </p:spPr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1800" dirty="0" smtClean="0"/>
              <a:t>                                                                                                     a </a:t>
            </a:r>
            <a:r>
              <a:rPr lang="cs-CZ" sz="1800" dirty="0" err="1" smtClean="0"/>
              <a:t>ruler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                                                             </a:t>
            </a:r>
            <a:r>
              <a:rPr lang="cs-CZ" sz="1800" dirty="0" err="1" smtClean="0"/>
              <a:t>colours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   a </a:t>
            </a:r>
            <a:r>
              <a:rPr lang="cs-CZ" sz="1800" dirty="0" err="1" smtClean="0"/>
              <a:t>book</a:t>
            </a:r>
            <a:r>
              <a:rPr lang="cs-CZ" sz="1800" dirty="0" smtClean="0"/>
              <a:t>                                                               a </a:t>
            </a:r>
            <a:r>
              <a:rPr lang="cs-CZ" sz="1800" dirty="0" err="1" smtClean="0"/>
              <a:t>glue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                       a </a:t>
            </a:r>
            <a:r>
              <a:rPr lang="cs-CZ" sz="1800" dirty="0" err="1" smtClean="0"/>
              <a:t>felt</a:t>
            </a:r>
            <a:r>
              <a:rPr lang="cs-CZ" sz="1800" dirty="0" smtClean="0"/>
              <a:t>  tip                                                                </a:t>
            </a:r>
            <a:r>
              <a:rPr lang="cs-CZ" sz="1800" dirty="0" err="1" smtClean="0"/>
              <a:t>scissors</a:t>
            </a:r>
            <a:r>
              <a:rPr lang="cs-CZ" sz="1800" dirty="0" smtClean="0"/>
              <a:t>                        </a:t>
            </a:r>
            <a:endParaRPr lang="cs-CZ" sz="1800" b="1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79512" y="478578"/>
            <a:ext cx="8183151" cy="3600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5" name="Picture 2" descr="C:\Users\jana.koudelkova\AppData\Local\Microsoft\Windows\Temporary Internet Files\Content.IE5\AKKN782B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4151" y="1109808"/>
            <a:ext cx="793812" cy="793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" descr="C:\Users\jana.koudelkova\AppData\Local\Microsoft\Windows\Temporary Internet Files\Content.IE5\QAJZM2SR\MC90044173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725" y="2886758"/>
            <a:ext cx="581645" cy="5816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ana.koudelkova\AppData\Local\Microsoft\Windows\Temporary Internet Files\Content.IE5\AKKN782B\MP90044827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755" y="4130488"/>
            <a:ext cx="1091050" cy="81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jana.koudelkova\AppData\Local\Microsoft\Windows\Temporary Internet Files\Content.IE5\QAJZM2SR\MC90025217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227" y="5546135"/>
            <a:ext cx="912571" cy="643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jana.koudelkova\AppData\Local\Microsoft\Windows\Temporary Internet Files\Content.IE5\QAJZM2SR\MC90030511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43223"/>
            <a:ext cx="564898" cy="587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1" descr="C:\Users\jana.koudelkova\AppData\Local\Microsoft\Windows\Temporary Internet Files\Content.IE5\DF9EEH4K\MP9001778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3864" y="2801264"/>
            <a:ext cx="1000708" cy="667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2" descr="C:\Users\jana.koudelkova\AppData\Local\Microsoft\Windows\Temporary Internet Files\Content.IE5\DF9EEH4K\MP900385709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7998" y="5464759"/>
            <a:ext cx="576064" cy="806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5" descr="C:\Users\jana.koudelkova\AppData\Local\Microsoft\Windows\Temporary Internet Files\Content.IE5\QAJZM2SR\MP90043878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5330" y="1274777"/>
            <a:ext cx="1005468" cy="69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876582" y="1506714"/>
            <a:ext cx="7072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79712" y="2950168"/>
            <a:ext cx="910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78806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564481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rgbClr val="FECCA6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103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Dokument</vt:lpstr>
      <vt:lpstr>Prezentace aplikace PowerPoint</vt:lpstr>
      <vt:lpstr>THINKS OF SCHOOL</vt:lpstr>
      <vt:lpstr>Přiřaďte správné slovo k obrázku</vt:lpstr>
      <vt:lpstr>Řešení:</vt:lpstr>
      <vt:lpstr>Napiš anglický název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THINKS OF SCHOOL</dc:title>
  <dc:creator>Jana Koudelková</dc:creator>
  <cp:lastModifiedBy>Jana Koudelková</cp:lastModifiedBy>
  <cp:revision>18</cp:revision>
  <dcterms:created xsi:type="dcterms:W3CDTF">2013-11-25T16:26:23Z</dcterms:created>
  <dcterms:modified xsi:type="dcterms:W3CDTF">2014-02-25T14:14:01Z</dcterms:modified>
</cp:coreProperties>
</file>