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4" r:id="rId2"/>
    <p:sldId id="256" r:id="rId3"/>
    <p:sldId id="257" r:id="rId4"/>
    <p:sldId id="261" r:id="rId5"/>
    <p:sldId id="258" r:id="rId6"/>
    <p:sldId id="262" r:id="rId7"/>
    <p:sldId id="259" r:id="rId8"/>
    <p:sldId id="26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011" autoAdjust="0"/>
  </p:normalViewPr>
  <p:slideViewPr>
    <p:cSldViewPr>
      <p:cViewPr varScale="1">
        <p:scale>
          <a:sx n="74" d="100"/>
          <a:sy n="74" d="100"/>
        </p:scale>
        <p:origin x="-126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5F6377-C06B-451A-AF93-335FA19A0DF2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608B5F-866B-4507-925A-409F00D8C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612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608B5F-866B-4507-925A-409F00D8CB0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93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913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870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5821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916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914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2302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691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105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2652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57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A1A5C4-A827-47E1-B846-02B0BBC8498D}" type="datetimeFigureOut">
              <a:rPr lang="cs-CZ" smtClean="0"/>
              <a:pPr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EDFD0A-0056-40C0-A91E-C27C6B1DDC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540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4.jpeg"/><Relationship Id="rId7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5.jpeg"/><Relationship Id="rId5" Type="http://schemas.openxmlformats.org/officeDocument/2006/relationships/image" Target="../media/image7.png"/><Relationship Id="rId10" Type="http://schemas.openxmlformats.org/officeDocument/2006/relationships/image" Target="../media/image3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7.pn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7.pn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10.jpeg"/><Relationship Id="rId5" Type="http://schemas.openxmlformats.org/officeDocument/2006/relationships/image" Target="../media/image6.jpeg"/><Relationship Id="rId10" Type="http://schemas.openxmlformats.org/officeDocument/2006/relationships/image" Target="../media/image7.png"/><Relationship Id="rId4" Type="http://schemas.openxmlformats.org/officeDocument/2006/relationships/image" Target="../media/image5.jpe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11.jpeg"/><Relationship Id="rId5" Type="http://schemas.openxmlformats.org/officeDocument/2006/relationships/image" Target="../media/image6.jpeg"/><Relationship Id="rId10" Type="http://schemas.openxmlformats.org/officeDocument/2006/relationships/image" Target="../media/image10.jpeg"/><Relationship Id="rId4" Type="http://schemas.openxmlformats.org/officeDocument/2006/relationships/image" Target="../media/image13.jpeg"/><Relationship Id="rId9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6734548"/>
              </p:ext>
            </p:extLst>
          </p:nvPr>
        </p:nvGraphicFramePr>
        <p:xfrm>
          <a:off x="1619250" y="130175"/>
          <a:ext cx="5903913" cy="6597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4" imgW="5903260" imgH="6597705" progId="Word.Document.12">
                  <p:embed/>
                </p:oleObj>
              </mc:Choice>
              <mc:Fallback>
                <p:oleObj name="Dokument" r:id="rId4" imgW="5903260" imgH="6597705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250" y="130175"/>
                        <a:ext cx="5903913" cy="6597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47924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i="1" dirty="0" smtClean="0"/>
              <a:t>I </a:t>
            </a:r>
            <a:r>
              <a:rPr lang="cs-CZ" b="1" i="1" dirty="0" err="1" smtClean="0"/>
              <a:t>like</a:t>
            </a:r>
            <a:r>
              <a:rPr lang="cs-CZ" b="1" i="1" dirty="0" smtClean="0"/>
              <a:t> – I </a:t>
            </a:r>
            <a:r>
              <a:rPr lang="cs-CZ" b="1" i="1" dirty="0" err="1" smtClean="0"/>
              <a:t>don´t</a:t>
            </a:r>
            <a:r>
              <a:rPr lang="cs-CZ" b="1" i="1" dirty="0" smtClean="0"/>
              <a:t> </a:t>
            </a:r>
            <a:r>
              <a:rPr lang="cs-CZ" b="1" i="1" dirty="0" err="1" smtClean="0"/>
              <a:t>like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48504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3525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správný název k obrázku</a:t>
            </a:r>
            <a:endParaRPr lang="cs-CZ" sz="3200" dirty="0"/>
          </a:p>
        </p:txBody>
      </p:sp>
      <p:pic>
        <p:nvPicPr>
          <p:cNvPr id="1026" name="Picture 2" descr="C:\Users\jana.koudelkova\AppData\Local\Microsoft\Windows\Temporary Internet Files\Content.IE5\AKKN782B\MP900400611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78" y="1239182"/>
            <a:ext cx="936104" cy="1170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.koudelkova\AppData\Local\Microsoft\Windows\Temporary Internet Files\Content.IE5\AKKN782B\MP9003878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89" y="2564904"/>
            <a:ext cx="1404894" cy="100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.koudelkova\AppData\Local\Microsoft\Windows\Temporary Internet Files\Content.IE5\DF9EEH4K\MP90040749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622291" y="3514572"/>
            <a:ext cx="720079" cy="112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na.koudelkova\AppData\Local\Microsoft\Windows\Temporary Internet Files\Content.IE5\AKKN782B\MP9004483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31" y="4653136"/>
            <a:ext cx="1215009" cy="81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.koudelkova\AppData\Local\Microsoft\Windows\Temporary Internet Files\Content.IE5\AKKN782B\MP90044860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66" y="5589240"/>
            <a:ext cx="602940" cy="90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.koudelkova\AppData\Local\Microsoft\Windows\Temporary Internet Files\Content.IE5\AKKN782B\MC900441776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317431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.koudelkova\AppData\Local\Microsoft\Windows\Temporary Internet Files\Content.IE5\QAJZM2SR\MP90042225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420888"/>
            <a:ext cx="792088" cy="79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jana.koudelkova\AppData\Local\Microsoft\Windows\Temporary Internet Files\Content.IE5\AKKN782B\MP90038282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533610"/>
            <a:ext cx="1132148" cy="80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jana.koudelkova\AppData\Local\Microsoft\Windows\Temporary Internet Files\Content.IE5\A5YSI5YV\MP90038785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745" y="4393711"/>
            <a:ext cx="1467555" cy="10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jana.koudelkova\AppData\Local\Microsoft\Windows\Temporary Internet Files\Content.IE5\A5YSI5YV\MP90043048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470" y="5589240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1196752"/>
            <a:ext cx="1296637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toasts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pizzas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olives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icecreams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pears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cheesse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chocolates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mushrooms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pastas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peppers</a:t>
            </a:r>
            <a:endParaRPr lang="cs-CZ" dirty="0"/>
          </a:p>
        </p:txBody>
      </p:sp>
      <p:pic>
        <p:nvPicPr>
          <p:cNvPr id="18" name="Picture 13" descr="C:\Users\jana.koudelkova\AppData\Local\Microsoft\Windows\Temporary Internet Files\Content.IE5\QAJZM2SR\MP90042225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704" y="2573288"/>
            <a:ext cx="792088" cy="79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053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92000" cy="1116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Přiřaď správný </a:t>
            </a:r>
            <a:r>
              <a:rPr lang="cs-CZ" sz="2800" i="1" dirty="0" smtClean="0"/>
              <a:t>název</a:t>
            </a:r>
            <a:r>
              <a:rPr lang="cs-CZ" sz="2800" dirty="0" smtClean="0"/>
              <a:t> obrázku - </a:t>
            </a:r>
            <a:r>
              <a:rPr lang="cs-CZ" sz="2800" b="1" i="1" dirty="0" smtClean="0"/>
              <a:t>řešení</a:t>
            </a:r>
            <a:endParaRPr lang="cs-CZ" sz="2800" dirty="0"/>
          </a:p>
        </p:txBody>
      </p:sp>
      <p:pic>
        <p:nvPicPr>
          <p:cNvPr id="4" name="Picture 2" descr="C:\Users\jana.koudelkova\AppData\Local\Microsoft\Windows\Temporary Internet Files\Content.IE5\AKKN782B\MP900400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78" y="1239182"/>
            <a:ext cx="936104" cy="1170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Temporary Internet Files\Content.IE5\DF9EEH4K\MP900407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622291" y="3514572"/>
            <a:ext cx="720079" cy="112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jana.koudelkova\AppData\Local\Microsoft\Windows\Temporary Internet Files\Content.IE5\AKKN782B\MP9004486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866" y="5589240"/>
            <a:ext cx="602940" cy="90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jana.koudelkova\AppData\Local\Microsoft\Windows\Temporary Internet Files\Content.IE5\AKKN782B\MC90044177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317431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3" descr="C:\Users\jana.koudelkova\AppData\Local\Microsoft\Windows\Temporary Internet Files\Content.IE5\QAJZM2SR\MP90042225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420888"/>
            <a:ext cx="792088" cy="79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7" descr="C:\Users\jana.koudelkova\AppData\Local\Microsoft\Windows\Temporary Internet Files\Content.IE5\AKKN782B\MP90038282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533610"/>
            <a:ext cx="1132148" cy="80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ana.koudelkova\AppData\Local\Microsoft\Windows\Temporary Internet Files\Content.IE5\A5YSI5YV\MP9003878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745" y="4393711"/>
            <a:ext cx="1467555" cy="10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jana.koudelkova\AppData\Local\Microsoft\Windows\Temporary Internet Files\Content.IE5\A5YSI5YV\MP90043048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470" y="5589240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347864" y="1196752"/>
            <a:ext cx="1296637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toasts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pizzas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olives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icecreams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pears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cheesse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chocolates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mushrooms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pastas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peppers</a:t>
            </a:r>
            <a:endParaRPr lang="cs-CZ" dirty="0"/>
          </a:p>
        </p:txBody>
      </p:sp>
      <p:pic>
        <p:nvPicPr>
          <p:cNvPr id="22" name="Picture 4" descr="C:\Users\jana.koudelkova\AppData\Local\Microsoft\Windows\Temporary Internet Files\Content.IE5\AKKN782B\MP900387891[1].jpg"/>
          <p:cNvPicPr>
            <a:picLocks noGrp="1" noChangeAspect="1" noChangeArrowheads="1"/>
          </p:cNvPicPr>
          <p:nvPr>
            <p:ph idx="1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913" y="2531926"/>
            <a:ext cx="1404851" cy="100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jana.koudelkova\AppData\Local\Microsoft\Windows\Temporary Internet Files\Content.IE5\AKKN782B\MP90044835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831" y="4653136"/>
            <a:ext cx="1215009" cy="81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5" name="Přímá spojnice se šipkou 24"/>
          <p:cNvCxnSpPr/>
          <p:nvPr/>
        </p:nvCxnSpPr>
        <p:spPr>
          <a:xfrm>
            <a:off x="4211960" y="1484784"/>
            <a:ext cx="2952328" cy="4572508"/>
          </a:xfrm>
          <a:prstGeom prst="straightConnector1">
            <a:avLst/>
          </a:prstGeom>
          <a:ln>
            <a:solidFill>
              <a:schemeClr val="bg2">
                <a:lumMod val="1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211960" y="3717033"/>
            <a:ext cx="2952328" cy="3600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4499992" y="2060848"/>
            <a:ext cx="2664296" cy="20162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1763688" y="4653136"/>
            <a:ext cx="1584176" cy="26400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 flipV="1">
            <a:off x="1589840" y="3217645"/>
            <a:ext cx="1758024" cy="208356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H="1" flipV="1">
            <a:off x="1589840" y="4259426"/>
            <a:ext cx="1758024" cy="161784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V="1">
            <a:off x="4499992" y="5068349"/>
            <a:ext cx="2629753" cy="131297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 flipV="1">
            <a:off x="4499992" y="2819266"/>
            <a:ext cx="2629753" cy="2496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>
            <a:off x="1450382" y="2420888"/>
            <a:ext cx="1897482" cy="3636404"/>
          </a:xfrm>
          <a:prstGeom prst="straightConnector1">
            <a:avLst/>
          </a:prstGeom>
          <a:ln>
            <a:solidFill>
              <a:schemeClr val="bg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 flipH="1">
            <a:off x="1589840" y="2420888"/>
            <a:ext cx="1758024" cy="345638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H="1">
            <a:off x="1763688" y="1857491"/>
            <a:ext cx="158417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567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9973" y="903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Spoj a řekni anglicky, co máš a co nemáš rád</a:t>
            </a:r>
          </a:p>
        </p:txBody>
      </p:sp>
      <p:pic>
        <p:nvPicPr>
          <p:cNvPr id="4" name="Picture 2" descr="C:\Users\jana.koudelkova\AppData\Local\Microsoft\Windows\Temporary Internet Files\Content.IE5\AKKN782B\MP900400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25" y="2348880"/>
            <a:ext cx="936104" cy="1170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Temporary Internet Files\Content.IE5\DF9EEH4K\MP900407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667300" y="1264038"/>
            <a:ext cx="720079" cy="112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jana.koudelkova\AppData\Local\Microsoft\Windows\Temporary Internet Files\Content.IE5\AKKN782B\MP900448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835" y="3645024"/>
            <a:ext cx="1215009" cy="81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jana.koudelkova\AppData\Local\Microsoft\Windows\Temporary Internet Files\Content.IE5\AKKN782B\MP9004486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389" y="4455030"/>
            <a:ext cx="602940" cy="90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.koudelkova\AppData\Local\Microsoft\Windows\Temporary Internet Files\Content.IE5\AKKN782B\MP900387891[1].jpg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14" y="5517232"/>
            <a:ext cx="1404851" cy="100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Temporary Internet Files\Content.IE5\QAJZM2SR\MP9004222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773" y="2535709"/>
            <a:ext cx="792088" cy="79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7" descr="C:\Users\jana.koudelkova\AppData\Local\Microsoft\Windows\Temporary Internet Files\Content.IE5\AKKN782B\MP90038282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296" y="3533610"/>
            <a:ext cx="1132148" cy="80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ana.koudelkova\AppData\Local\Microsoft\Windows\Temporary Internet Files\Content.IE5\A5YSI5YV\MP90038785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682" y="4473539"/>
            <a:ext cx="1467555" cy="10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jana.koudelkova\AppData\Local\Microsoft\Windows\Temporary Internet Files\Content.IE5\A5YSI5YV\MP90043048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340" y="5661248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jana.koudelkova\AppData\Local\Microsoft\Windows\Temporary Internet Files\Content.IE5\AKKN782B\MC900441776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310" y="1438414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699792" y="2240948"/>
            <a:ext cx="3541293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like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don´t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like</a:t>
            </a:r>
            <a:endParaRPr lang="cs-CZ" sz="5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333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845" y="294772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Spoj a řekni anglicky, co máš a co nemáš rád – </a:t>
            </a:r>
            <a:r>
              <a:rPr lang="cs-CZ" sz="2400" b="1" i="1" dirty="0" smtClean="0"/>
              <a:t>možné řešení</a:t>
            </a:r>
            <a:endParaRPr lang="cs-CZ" sz="2400" b="1" i="1" dirty="0"/>
          </a:p>
        </p:txBody>
      </p:sp>
      <p:pic>
        <p:nvPicPr>
          <p:cNvPr id="4" name="Picture 2" descr="C:\Users\jana.koudelkova\AppData\Local\Microsoft\Windows\Temporary Internet Files\Content.IE5\AKKN782B\MP900400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25" y="2348880"/>
            <a:ext cx="936104" cy="1170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Temporary Internet Files\Content.IE5\DF9EEH4K\MP900407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667300" y="1264038"/>
            <a:ext cx="720079" cy="112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jana.koudelkova\AppData\Local\Microsoft\Windows\Temporary Internet Files\Content.IE5\AKKN782B\MP900448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835" y="3645024"/>
            <a:ext cx="1215009" cy="81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jana.koudelkova\AppData\Local\Microsoft\Windows\Temporary Internet Files\Content.IE5\AKKN782B\MP9004486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389" y="4455030"/>
            <a:ext cx="602940" cy="90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.koudelkova\AppData\Local\Microsoft\Windows\Temporary Internet Files\Content.IE5\AKKN782B\MP9003878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14" y="5517232"/>
            <a:ext cx="1404851" cy="100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Temporary Internet Files\Content.IE5\QAJZM2SR\MP9004222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773" y="2535709"/>
            <a:ext cx="792088" cy="79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7" descr="C:\Users\jana.koudelkova\AppData\Local\Microsoft\Windows\Temporary Internet Files\Content.IE5\AKKN782B\MP90038282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296" y="3533610"/>
            <a:ext cx="1132148" cy="80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jana.koudelkova\AppData\Local\Microsoft\Windows\Temporary Internet Files\Content.IE5\A5YSI5YV\MP90038785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682" y="4473539"/>
            <a:ext cx="1467555" cy="10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jana.koudelkova\AppData\Local\Microsoft\Windows\Temporary Internet Files\Content.IE5\A5YSI5YV\MP90043048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340" y="5661248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C:\Users\jana.koudelkova\AppData\Local\Microsoft\Windows\Temporary Internet Files\Content.IE5\AKKN782B\MC900441776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2310" y="1438414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915816" y="2348880"/>
            <a:ext cx="3541293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like</a:t>
            </a:r>
            <a:endParaRPr lang="cs-CZ" sz="5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don´t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like</a:t>
            </a:r>
            <a:endParaRPr lang="cs-CZ" sz="5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 flipV="1">
            <a:off x="1634844" y="1978474"/>
            <a:ext cx="2145068" cy="955613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1729765" y="2934087"/>
            <a:ext cx="2050147" cy="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1729765" y="2934088"/>
            <a:ext cx="2050147" cy="11159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5580112" y="2186578"/>
            <a:ext cx="1728192" cy="74750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5580112" y="2934088"/>
            <a:ext cx="159857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5580112" y="2934088"/>
            <a:ext cx="1598570" cy="10038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5580112" y="2934088"/>
            <a:ext cx="1882198" cy="308398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1729765" y="4653136"/>
            <a:ext cx="1330067" cy="343831"/>
          </a:xfrm>
          <a:prstGeom prst="straightConnector1">
            <a:avLst/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>
            <a:off x="1729765" y="4825051"/>
            <a:ext cx="1330067" cy="1193023"/>
          </a:xfrm>
          <a:prstGeom prst="straightConnector1">
            <a:avLst/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6444208" y="4653136"/>
            <a:ext cx="734474" cy="254099"/>
          </a:xfrm>
          <a:prstGeom prst="straightConnector1">
            <a:avLst/>
          </a:prstGeom>
          <a:ln>
            <a:solidFill>
              <a:schemeClr val="accent3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157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9398" y="32349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Napiš anglické názvy v množném čísle</a:t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pic>
        <p:nvPicPr>
          <p:cNvPr id="4" name="Picture 2" descr="C:\Users\jana.koudelkova\AppData\Local\Microsoft\Windows\Temporary Internet Files\Content.IE5\AKKN782B\MP900400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40" y="1950501"/>
            <a:ext cx="850589" cy="106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Temporary Internet Files\Content.IE5\DF9EEH4K\MP900407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775940" y="841775"/>
            <a:ext cx="720079" cy="112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jana.koudelkova\AppData\Local\Microsoft\Windows\Temporary Internet Files\Content.IE5\AKKN782B\MP900448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74" y="3240021"/>
            <a:ext cx="1215009" cy="81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jana.koudelkova\AppData\Local\Microsoft\Windows\Temporary Internet Files\Content.IE5\AKKN782B\MP9004486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339" y="4150147"/>
            <a:ext cx="602940" cy="90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.koudelkova\AppData\Local\Microsoft\Windows\Temporary Internet Files\Content.IE5\AKKN782B\MP9003878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74" y="5160406"/>
            <a:ext cx="1404851" cy="100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Temporary Internet Files\Content.IE5\QAJZM2SR\MP9004222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30" y="2217240"/>
            <a:ext cx="792088" cy="79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7" descr="C:\Users\jana.koudelkova\AppData\Local\Microsoft\Windows\Temporary Internet Files\Content.IE5\AKKN782B\MP90038282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641" y="3341470"/>
            <a:ext cx="1132148" cy="80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jana.koudelkova\AppData\Local\Microsoft\Windows\Temporary Internet Files\Content.IE5\A5YSI5YV\MP90043048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3626" y="5517232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jana.koudelkova\AppData\Local\Microsoft\Windows\Temporary Internet Files\Content.IE5\AKKN782B\MC900441776[1].png"/>
          <p:cNvPicPr>
            <a:picLocks noGrp="1" noChangeAspect="1" noChangeArrowheads="1"/>
          </p:cNvPicPr>
          <p:nvPr>
            <p:ph idx="1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5697" y="811898"/>
            <a:ext cx="1184754" cy="118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jana.koudelkova\AppData\Local\Microsoft\Windows\Temporary Internet Files\Content.IE5\A5YSI5YV\MP90038785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93096"/>
            <a:ext cx="1467555" cy="10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974836" y="1394983"/>
            <a:ext cx="1670650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……………………...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63810" y="1394983"/>
            <a:ext cx="1728358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………………………..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………………………..</a:t>
            </a:r>
          </a:p>
        </p:txBody>
      </p:sp>
    </p:spTree>
    <p:extLst>
      <p:ext uri="{BB962C8B-B14F-4D97-AF65-F5344CB8AC3E}">
        <p14:creationId xmlns:p14="http://schemas.microsoft.com/office/powerpoint/2010/main" val="125593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7665" y="20805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Napiš anglické názvy v množném čísle - </a:t>
            </a:r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  <p:pic>
        <p:nvPicPr>
          <p:cNvPr id="4" name="Picture 2" descr="C:\Users\jana.koudelkova\AppData\Local\Microsoft\Windows\Temporary Internet Files\Content.IE5\AKKN782B\MP900400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1159" y="2312759"/>
            <a:ext cx="850589" cy="106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Temporary Internet Files\Content.IE5\DF9EEH4K\MP9004074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1009208" y="1219764"/>
            <a:ext cx="720079" cy="112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C:\Users\jana.koudelkova\AppData\Local\Microsoft\Windows\Temporary Internet Files\Content.IE5\AKKN782B\MP900448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7781" y="3531125"/>
            <a:ext cx="903529" cy="529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jana.koudelkova\AppData\Local\Microsoft\Windows\Temporary Internet Files\Content.IE5\AKKN782B\MP90044860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984" y="4293096"/>
            <a:ext cx="602940" cy="90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ana.koudelkova\AppData\Local\Microsoft\Windows\Temporary Internet Files\Content.IE5\AKKN782B\MP9003878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83" y="5198684"/>
            <a:ext cx="1404851" cy="100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Temporary Internet Files\Content.IE5\QAJZM2SR\MP9004222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752" y="2217240"/>
            <a:ext cx="792088" cy="79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7" descr="C:\Users\jana.koudelkova\AppData\Local\Microsoft\Windows\Temporary Internet Files\Content.IE5\AKKN782B\MP90038282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722" y="3341470"/>
            <a:ext cx="1132148" cy="80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jana.koudelkova\AppData\Local\Microsoft\Windows\Temporary Internet Files\Content.IE5\AKKN782B\MC90044177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419" y="839693"/>
            <a:ext cx="1184754" cy="118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jana.koudelkova\AppData\Local\Microsoft\Windows\Temporary Internet Files\Content.IE5\A5YSI5YV\MP90038785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93096"/>
            <a:ext cx="1467555" cy="104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020047" y="1671981"/>
            <a:ext cx="223224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pastas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pizzas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chocolates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olives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muschrooms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63810" y="1394983"/>
            <a:ext cx="1135888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cheesse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err="1" smtClean="0"/>
              <a:t>icecreams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pears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peppers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err="1" smtClean="0"/>
              <a:t>toasts</a:t>
            </a:r>
            <a:endParaRPr lang="cs-CZ" dirty="0" smtClean="0"/>
          </a:p>
        </p:txBody>
      </p:sp>
      <p:pic>
        <p:nvPicPr>
          <p:cNvPr id="15" name="Picture 4" descr="C:\Users\jana.koudelkova\AppData\Local\Microsoft\Windows\Temporary Internet Files\Content.IE5\A5YSI5YV\MP900430480[1].jpg"/>
          <p:cNvPicPr>
            <a:picLocks noGrp="1" noChangeAspect="1" noChangeArrowheads="1"/>
          </p:cNvPicPr>
          <p:nvPr>
            <p:ph idx="1"/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688" y="5451707"/>
            <a:ext cx="935182" cy="93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021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61761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133</Words>
  <Application>Microsoft Office PowerPoint</Application>
  <PresentationFormat>Předvádění na obrazovce (4:3)</PresentationFormat>
  <Paragraphs>123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</vt:lpstr>
      <vt:lpstr>Prezentace aplikace PowerPoint</vt:lpstr>
      <vt:lpstr>Food</vt:lpstr>
      <vt:lpstr>Přiřaď správný název k obrázku</vt:lpstr>
      <vt:lpstr>Přiřaď správný název obrázku - řešení</vt:lpstr>
      <vt:lpstr>Spoj a řekni anglicky, co máš a co nemáš rád</vt:lpstr>
      <vt:lpstr>Spoj a řekni anglicky, co máš a co nemáš rád – možné řešení</vt:lpstr>
      <vt:lpstr>Napiš anglické názvy v množném čísle  </vt:lpstr>
      <vt:lpstr>Napiš anglické názvy v množném čísle -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Food</dc:title>
  <dc:creator>Jana Koudelková</dc:creator>
  <cp:lastModifiedBy>Jana Koudelková</cp:lastModifiedBy>
  <cp:revision>15</cp:revision>
  <dcterms:created xsi:type="dcterms:W3CDTF">2014-01-10T17:00:51Z</dcterms:created>
  <dcterms:modified xsi:type="dcterms:W3CDTF">2014-02-25T14:06:22Z</dcterms:modified>
</cp:coreProperties>
</file>