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image" Target="../media/image10.jpeg"/><Relationship Id="rId4" Type="http://schemas.openxmlformats.org/officeDocument/2006/relationships/image" Target="../media/image13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16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image" Target="../media/image10.jpeg"/><Relationship Id="rId4" Type="http://schemas.openxmlformats.org/officeDocument/2006/relationships/image" Target="../media/image13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1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6AA682-3FE6-4DDE-926A-785704F169E7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AB1EBC-3F69-4FF3-A1C8-931EAE578334}">
      <dgm:prSet phldrT="[Text]"/>
      <dgm:spPr/>
      <dgm:t>
        <a:bodyPr/>
        <a:lstStyle/>
        <a:p>
          <a:r>
            <a:rPr lang="cs-CZ" dirty="0" smtClean="0"/>
            <a:t>snáší vejce</a:t>
          </a:r>
          <a:endParaRPr lang="cs-CZ" dirty="0"/>
        </a:p>
      </dgm:t>
    </dgm:pt>
    <dgm:pt modelId="{0E3D7914-32C6-404F-9568-F44AB7385838}" type="parTrans" cxnId="{51E9F167-19FF-4BD9-9CB6-240553EDCF5F}">
      <dgm:prSet/>
      <dgm:spPr/>
      <dgm:t>
        <a:bodyPr/>
        <a:lstStyle/>
        <a:p>
          <a:endParaRPr lang="cs-CZ"/>
        </a:p>
      </dgm:t>
    </dgm:pt>
    <dgm:pt modelId="{EB874C88-F3A3-4D58-A90A-F48ECC3011D1}" type="sibTrans" cxnId="{51E9F167-19FF-4BD9-9CB6-240553EDCF5F}">
      <dgm:prSet/>
      <dgm:spPr/>
      <dgm:t>
        <a:bodyPr/>
        <a:lstStyle/>
        <a:p>
          <a:endParaRPr lang="cs-CZ"/>
        </a:p>
      </dgm:t>
    </dgm:pt>
    <dgm:pt modelId="{E56B09C0-5733-4DCC-96C9-8E8D344660AA}">
      <dgm:prSet phldrT="[Text]"/>
      <dgm:spPr/>
      <dgm:t>
        <a:bodyPr/>
        <a:lstStyle/>
        <a:p>
          <a:r>
            <a:rPr lang="cs-CZ" dirty="0" smtClean="0"/>
            <a:t>většina umí létat</a:t>
          </a:r>
          <a:endParaRPr lang="cs-CZ" dirty="0"/>
        </a:p>
      </dgm:t>
    </dgm:pt>
    <dgm:pt modelId="{A3BC7956-EB5A-4621-944A-0EEE7EDF5592}" type="parTrans" cxnId="{CE81586C-C0B7-4960-9D5D-4570A132B970}">
      <dgm:prSet/>
      <dgm:spPr/>
      <dgm:t>
        <a:bodyPr/>
        <a:lstStyle/>
        <a:p>
          <a:endParaRPr lang="cs-CZ"/>
        </a:p>
      </dgm:t>
    </dgm:pt>
    <dgm:pt modelId="{1BA273A4-20E5-4389-A9C1-C7AFB0BDD124}" type="sibTrans" cxnId="{CE81586C-C0B7-4960-9D5D-4570A132B970}">
      <dgm:prSet/>
      <dgm:spPr/>
      <dgm:t>
        <a:bodyPr/>
        <a:lstStyle/>
        <a:p>
          <a:endParaRPr lang="cs-CZ"/>
        </a:p>
      </dgm:t>
    </dgm:pt>
    <dgm:pt modelId="{10E97991-F9C0-4B0F-A7C3-862027ADA919}">
      <dgm:prSet phldrT="[Text]"/>
      <dgm:spPr/>
      <dgm:t>
        <a:bodyPr/>
        <a:lstStyle/>
        <a:p>
          <a:r>
            <a:rPr lang="cs-CZ" dirty="0" smtClean="0"/>
            <a:t>mají peří</a:t>
          </a:r>
          <a:endParaRPr lang="cs-CZ" dirty="0"/>
        </a:p>
      </dgm:t>
    </dgm:pt>
    <dgm:pt modelId="{8D84A78E-2CC9-4B3B-9DCF-822D5F42A229}" type="parTrans" cxnId="{8BBA749A-A795-48EA-AE60-23DDCED3FFC6}">
      <dgm:prSet/>
      <dgm:spPr/>
      <dgm:t>
        <a:bodyPr/>
        <a:lstStyle/>
        <a:p>
          <a:endParaRPr lang="cs-CZ"/>
        </a:p>
      </dgm:t>
    </dgm:pt>
    <dgm:pt modelId="{7121473F-4766-47B7-8C9D-556C8661C37E}" type="sibTrans" cxnId="{8BBA749A-A795-48EA-AE60-23DDCED3FFC6}">
      <dgm:prSet/>
      <dgm:spPr/>
      <dgm:t>
        <a:bodyPr/>
        <a:lstStyle/>
        <a:p>
          <a:endParaRPr lang="cs-CZ"/>
        </a:p>
      </dgm:t>
    </dgm:pt>
    <dgm:pt modelId="{58EF7C40-53BA-482A-A425-E062D1B4D579}" type="pres">
      <dgm:prSet presAssocID="{116AA682-3FE6-4DDE-926A-785704F169E7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0A548A-A242-4F24-8313-B4FCD5E3013F}" type="pres">
      <dgm:prSet presAssocID="{8CAB1EBC-3F69-4FF3-A1C8-931EAE578334}" presName="compNode" presStyleCnt="0"/>
      <dgm:spPr/>
    </dgm:pt>
    <dgm:pt modelId="{49D19ABA-AB33-4450-A27D-967731B62ED3}" type="pres">
      <dgm:prSet presAssocID="{8CAB1EBC-3F69-4FF3-A1C8-931EAE578334}" presName="pictRect" presStyleLbl="nod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F7F9E29-1233-4AA7-B95E-6851248118C9}" type="pres">
      <dgm:prSet presAssocID="{8CAB1EBC-3F69-4FF3-A1C8-931EAE578334}" presName="textRec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1E52A0-201C-4894-B8D6-E0D50D2F05FA}" type="pres">
      <dgm:prSet presAssocID="{EB874C88-F3A3-4D58-A90A-F48ECC3011D1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A02E8B9-99B1-47A5-8A63-346CD424FB4C}" type="pres">
      <dgm:prSet presAssocID="{E56B09C0-5733-4DCC-96C9-8E8D344660AA}" presName="compNode" presStyleCnt="0"/>
      <dgm:spPr/>
    </dgm:pt>
    <dgm:pt modelId="{2944345F-556F-4229-9984-B900A5CD1B8A}" type="pres">
      <dgm:prSet presAssocID="{E56B09C0-5733-4DCC-96C9-8E8D344660AA}" presName="pictRect" presStyleLbl="nod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E144B0EA-5216-4DD2-AD90-A1792CC1D717}" type="pres">
      <dgm:prSet presAssocID="{E56B09C0-5733-4DCC-96C9-8E8D344660AA}" presName="textRec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BC01BB-A4A7-467E-B2C4-0C6099D21BD1}" type="pres">
      <dgm:prSet presAssocID="{1BA273A4-20E5-4389-A9C1-C7AFB0BDD12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038FBD3-130B-4DE5-93FB-D5C708A883C2}" type="pres">
      <dgm:prSet presAssocID="{10E97991-F9C0-4B0F-A7C3-862027ADA919}" presName="compNode" presStyleCnt="0"/>
      <dgm:spPr/>
    </dgm:pt>
    <dgm:pt modelId="{C300E4CB-E4B7-4779-A664-255F354DFA5E}" type="pres">
      <dgm:prSet presAssocID="{10E97991-F9C0-4B0F-A7C3-862027ADA919}" presName="pictRect" presStyleLbl="nod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EFA2C1C-911D-44F9-88E6-49A091AB99B5}" type="pres">
      <dgm:prSet presAssocID="{10E97991-F9C0-4B0F-A7C3-862027ADA919}" presName="textRec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6EFC28-0397-47C5-A3A6-9F39D6B8FBDA}" type="presOf" srcId="{116AA682-3FE6-4DDE-926A-785704F169E7}" destId="{58EF7C40-53BA-482A-A425-E062D1B4D579}" srcOrd="0" destOrd="0" presId="urn:microsoft.com/office/officeart/2005/8/layout/pList1"/>
    <dgm:cxn modelId="{51E9F167-19FF-4BD9-9CB6-240553EDCF5F}" srcId="{116AA682-3FE6-4DDE-926A-785704F169E7}" destId="{8CAB1EBC-3F69-4FF3-A1C8-931EAE578334}" srcOrd="0" destOrd="0" parTransId="{0E3D7914-32C6-404F-9568-F44AB7385838}" sibTransId="{EB874C88-F3A3-4D58-A90A-F48ECC3011D1}"/>
    <dgm:cxn modelId="{34D8E963-8A10-42DE-85AE-7657C65D1233}" type="presOf" srcId="{1BA273A4-20E5-4389-A9C1-C7AFB0BDD124}" destId="{54BC01BB-A4A7-467E-B2C4-0C6099D21BD1}" srcOrd="0" destOrd="0" presId="urn:microsoft.com/office/officeart/2005/8/layout/pList1"/>
    <dgm:cxn modelId="{CE81586C-C0B7-4960-9D5D-4570A132B970}" srcId="{116AA682-3FE6-4DDE-926A-785704F169E7}" destId="{E56B09C0-5733-4DCC-96C9-8E8D344660AA}" srcOrd="1" destOrd="0" parTransId="{A3BC7956-EB5A-4621-944A-0EEE7EDF5592}" sibTransId="{1BA273A4-20E5-4389-A9C1-C7AFB0BDD124}"/>
    <dgm:cxn modelId="{73D95F4F-55BC-446D-B79B-E88A7D29D45B}" type="presOf" srcId="{10E97991-F9C0-4B0F-A7C3-862027ADA919}" destId="{BEFA2C1C-911D-44F9-88E6-49A091AB99B5}" srcOrd="0" destOrd="0" presId="urn:microsoft.com/office/officeart/2005/8/layout/pList1"/>
    <dgm:cxn modelId="{973820AA-4561-4CED-B8FA-9F3D332C55FF}" type="presOf" srcId="{8CAB1EBC-3F69-4FF3-A1C8-931EAE578334}" destId="{CF7F9E29-1233-4AA7-B95E-6851248118C9}" srcOrd="0" destOrd="0" presId="urn:microsoft.com/office/officeart/2005/8/layout/pList1"/>
    <dgm:cxn modelId="{8BBA749A-A795-48EA-AE60-23DDCED3FFC6}" srcId="{116AA682-3FE6-4DDE-926A-785704F169E7}" destId="{10E97991-F9C0-4B0F-A7C3-862027ADA919}" srcOrd="2" destOrd="0" parTransId="{8D84A78E-2CC9-4B3B-9DCF-822D5F42A229}" sibTransId="{7121473F-4766-47B7-8C9D-556C8661C37E}"/>
    <dgm:cxn modelId="{721FE824-F854-45DA-A96B-0240549B2301}" type="presOf" srcId="{E56B09C0-5733-4DCC-96C9-8E8D344660AA}" destId="{E144B0EA-5216-4DD2-AD90-A1792CC1D717}" srcOrd="0" destOrd="0" presId="urn:microsoft.com/office/officeart/2005/8/layout/pList1"/>
    <dgm:cxn modelId="{C4D4DF55-4945-4502-ADD4-C2936C1418CB}" type="presOf" srcId="{EB874C88-F3A3-4D58-A90A-F48ECC3011D1}" destId="{6E1E52A0-201C-4894-B8D6-E0D50D2F05FA}" srcOrd="0" destOrd="0" presId="urn:microsoft.com/office/officeart/2005/8/layout/pList1"/>
    <dgm:cxn modelId="{C93712BE-10F8-4EA8-B12C-130AF295F430}" type="presParOf" srcId="{58EF7C40-53BA-482A-A425-E062D1B4D579}" destId="{650A548A-A242-4F24-8313-B4FCD5E3013F}" srcOrd="0" destOrd="0" presId="urn:microsoft.com/office/officeart/2005/8/layout/pList1"/>
    <dgm:cxn modelId="{17255C09-6E2D-4C94-B7AE-03E5530B8872}" type="presParOf" srcId="{650A548A-A242-4F24-8313-B4FCD5E3013F}" destId="{49D19ABA-AB33-4450-A27D-967731B62ED3}" srcOrd="0" destOrd="0" presId="urn:microsoft.com/office/officeart/2005/8/layout/pList1"/>
    <dgm:cxn modelId="{F32C5D41-0B26-42CF-8E72-27F108327550}" type="presParOf" srcId="{650A548A-A242-4F24-8313-B4FCD5E3013F}" destId="{CF7F9E29-1233-4AA7-B95E-6851248118C9}" srcOrd="1" destOrd="0" presId="urn:microsoft.com/office/officeart/2005/8/layout/pList1"/>
    <dgm:cxn modelId="{C8B6898C-2247-45DA-B514-E58DBCC557C9}" type="presParOf" srcId="{58EF7C40-53BA-482A-A425-E062D1B4D579}" destId="{6E1E52A0-201C-4894-B8D6-E0D50D2F05FA}" srcOrd="1" destOrd="0" presId="urn:microsoft.com/office/officeart/2005/8/layout/pList1"/>
    <dgm:cxn modelId="{26D7B035-9591-4D0B-9CED-5B593B1FB36D}" type="presParOf" srcId="{58EF7C40-53BA-482A-A425-E062D1B4D579}" destId="{9A02E8B9-99B1-47A5-8A63-346CD424FB4C}" srcOrd="2" destOrd="0" presId="urn:microsoft.com/office/officeart/2005/8/layout/pList1"/>
    <dgm:cxn modelId="{37BE8746-D33E-4E41-BEF8-B0D82D9AC7A1}" type="presParOf" srcId="{9A02E8B9-99B1-47A5-8A63-346CD424FB4C}" destId="{2944345F-556F-4229-9984-B900A5CD1B8A}" srcOrd="0" destOrd="0" presId="urn:microsoft.com/office/officeart/2005/8/layout/pList1"/>
    <dgm:cxn modelId="{1E63D0BB-9017-46AE-97E6-62CD70A49363}" type="presParOf" srcId="{9A02E8B9-99B1-47A5-8A63-346CD424FB4C}" destId="{E144B0EA-5216-4DD2-AD90-A1792CC1D717}" srcOrd="1" destOrd="0" presId="urn:microsoft.com/office/officeart/2005/8/layout/pList1"/>
    <dgm:cxn modelId="{ADBA551A-5C80-47CA-A95B-14DAF68F8CB1}" type="presParOf" srcId="{58EF7C40-53BA-482A-A425-E062D1B4D579}" destId="{54BC01BB-A4A7-467E-B2C4-0C6099D21BD1}" srcOrd="3" destOrd="0" presId="urn:microsoft.com/office/officeart/2005/8/layout/pList1"/>
    <dgm:cxn modelId="{8B38A31D-EF13-4DB9-8172-5F91C96024E0}" type="presParOf" srcId="{58EF7C40-53BA-482A-A425-E062D1B4D579}" destId="{0038FBD3-130B-4DE5-93FB-D5C708A883C2}" srcOrd="4" destOrd="0" presId="urn:microsoft.com/office/officeart/2005/8/layout/pList1"/>
    <dgm:cxn modelId="{540CC544-8DA2-4D3E-B386-0D1726D6C6D3}" type="presParOf" srcId="{0038FBD3-130B-4DE5-93FB-D5C708A883C2}" destId="{C300E4CB-E4B7-4779-A664-255F354DFA5E}" srcOrd="0" destOrd="0" presId="urn:microsoft.com/office/officeart/2005/8/layout/pList1"/>
    <dgm:cxn modelId="{AD9081F9-1348-48D4-ABA1-E51F0C95DD53}" type="presParOf" srcId="{0038FBD3-130B-4DE5-93FB-D5C708A883C2}" destId="{BEFA2C1C-911D-44F9-88E6-49A091AB99B5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0EE5EB-03F2-4C14-BB6E-32C32EDD7803}" type="doc">
      <dgm:prSet loTypeId="urn:microsoft.com/office/officeart/2005/8/layout/hierarchy1" loCatId="hierarchy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D4C9B2F-8E98-434D-BFD4-D9AE70EAC5D9}">
      <dgm:prSet phldrT="[Text]"/>
      <dgm:spPr/>
      <dgm:t>
        <a:bodyPr/>
        <a:lstStyle/>
        <a:p>
          <a:r>
            <a:rPr lang="cs-CZ" dirty="0" smtClean="0"/>
            <a:t>PTÁCI</a:t>
          </a:r>
          <a:endParaRPr lang="cs-CZ" dirty="0"/>
        </a:p>
      </dgm:t>
    </dgm:pt>
    <dgm:pt modelId="{9D594E27-6B16-4EBA-8511-32578E2ECE43}" type="parTrans" cxnId="{8A142B75-AC5E-450E-BEE5-277419C915DB}">
      <dgm:prSet/>
      <dgm:spPr/>
      <dgm:t>
        <a:bodyPr/>
        <a:lstStyle/>
        <a:p>
          <a:endParaRPr lang="cs-CZ"/>
        </a:p>
      </dgm:t>
    </dgm:pt>
    <dgm:pt modelId="{BB00B749-86EB-4632-ADBC-CD326CFB496E}" type="sibTrans" cxnId="{8A142B75-AC5E-450E-BEE5-277419C915DB}">
      <dgm:prSet/>
      <dgm:spPr/>
      <dgm:t>
        <a:bodyPr/>
        <a:lstStyle/>
        <a:p>
          <a:endParaRPr lang="cs-CZ"/>
        </a:p>
      </dgm:t>
    </dgm:pt>
    <dgm:pt modelId="{0A923341-7BCC-458A-853D-0FEA56F6374A}">
      <dgm:prSet phldrT="[Text]"/>
      <dgm:spPr/>
      <dgm:t>
        <a:bodyPr/>
        <a:lstStyle/>
        <a:p>
          <a:r>
            <a:rPr lang="cs-CZ" dirty="0" smtClean="0"/>
            <a:t>dravci</a:t>
          </a:r>
          <a:endParaRPr lang="cs-CZ" dirty="0"/>
        </a:p>
      </dgm:t>
    </dgm:pt>
    <dgm:pt modelId="{7C6D22B9-4908-4FE3-AE1E-2552211ABF59}" type="parTrans" cxnId="{81408C97-9A6B-4EEF-83EC-6819877B9D06}">
      <dgm:prSet/>
      <dgm:spPr/>
      <dgm:t>
        <a:bodyPr/>
        <a:lstStyle/>
        <a:p>
          <a:endParaRPr lang="cs-CZ"/>
        </a:p>
      </dgm:t>
    </dgm:pt>
    <dgm:pt modelId="{A6B5B6DA-3876-4948-B58F-7F81B5CA5C64}" type="sibTrans" cxnId="{81408C97-9A6B-4EEF-83EC-6819877B9D06}">
      <dgm:prSet/>
      <dgm:spPr/>
      <dgm:t>
        <a:bodyPr/>
        <a:lstStyle/>
        <a:p>
          <a:endParaRPr lang="cs-CZ"/>
        </a:p>
      </dgm:t>
    </dgm:pt>
    <dgm:pt modelId="{2867F338-B550-420A-92A1-2C316C22B1DC}">
      <dgm:prSet phldrT="[Text]"/>
      <dgm:spPr/>
      <dgm:t>
        <a:bodyPr/>
        <a:lstStyle/>
        <a:p>
          <a:r>
            <a:rPr lang="cs-CZ" dirty="0" smtClean="0"/>
            <a:t>zpěvní ptáci</a:t>
          </a:r>
          <a:endParaRPr lang="cs-CZ" dirty="0"/>
        </a:p>
      </dgm:t>
    </dgm:pt>
    <dgm:pt modelId="{CB9F6617-5FD6-44BD-8688-24A7A4D2EBD0}" type="parTrans" cxnId="{CA998293-C886-4ED5-86C9-32D5F5630F47}">
      <dgm:prSet/>
      <dgm:spPr/>
      <dgm:t>
        <a:bodyPr/>
        <a:lstStyle/>
        <a:p>
          <a:endParaRPr lang="cs-CZ"/>
        </a:p>
      </dgm:t>
    </dgm:pt>
    <dgm:pt modelId="{DEEA7B78-0404-49AA-982A-49381EBD402C}" type="sibTrans" cxnId="{CA998293-C886-4ED5-86C9-32D5F5630F47}">
      <dgm:prSet/>
      <dgm:spPr/>
      <dgm:t>
        <a:bodyPr/>
        <a:lstStyle/>
        <a:p>
          <a:endParaRPr lang="cs-CZ"/>
        </a:p>
      </dgm:t>
    </dgm:pt>
    <dgm:pt modelId="{4002F0A9-A758-4158-8726-374EBEBBD93E}">
      <dgm:prSet/>
      <dgm:spPr/>
      <dgm:t>
        <a:bodyPr/>
        <a:lstStyle/>
        <a:p>
          <a:r>
            <a:rPr lang="cs-CZ" dirty="0" smtClean="0"/>
            <a:t>vodní ptáci</a:t>
          </a:r>
          <a:endParaRPr lang="cs-CZ" dirty="0"/>
        </a:p>
      </dgm:t>
    </dgm:pt>
    <dgm:pt modelId="{B6F5B140-5A5D-4BD0-BFD6-343C5847E643}" type="parTrans" cxnId="{805E6C15-78C3-4B5D-8CF0-157D80E2082D}">
      <dgm:prSet/>
      <dgm:spPr/>
      <dgm:t>
        <a:bodyPr/>
        <a:lstStyle/>
        <a:p>
          <a:endParaRPr lang="cs-CZ"/>
        </a:p>
      </dgm:t>
    </dgm:pt>
    <dgm:pt modelId="{5686120A-66F0-45FB-9927-D493CA049690}" type="sibTrans" cxnId="{805E6C15-78C3-4B5D-8CF0-157D80E2082D}">
      <dgm:prSet/>
      <dgm:spPr/>
      <dgm:t>
        <a:bodyPr/>
        <a:lstStyle/>
        <a:p>
          <a:endParaRPr lang="cs-CZ"/>
        </a:p>
      </dgm:t>
    </dgm:pt>
    <dgm:pt modelId="{61623DD5-B590-4572-B759-0ECA4B70F126}" type="pres">
      <dgm:prSet presAssocID="{670EE5EB-03F2-4C14-BB6E-32C32EDD78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C9219FE-2E83-4667-9B4E-B309D957EA33}" type="pres">
      <dgm:prSet presAssocID="{5D4C9B2F-8E98-434D-BFD4-D9AE70EAC5D9}" presName="hierRoot1" presStyleCnt="0"/>
      <dgm:spPr/>
    </dgm:pt>
    <dgm:pt modelId="{5A7257F6-9F87-4B70-BA01-F7988D48A509}" type="pres">
      <dgm:prSet presAssocID="{5D4C9B2F-8E98-434D-BFD4-D9AE70EAC5D9}" presName="composite" presStyleCnt="0"/>
      <dgm:spPr/>
    </dgm:pt>
    <dgm:pt modelId="{C6425C27-69F6-4C86-BB4F-F5F9F65CB5B3}" type="pres">
      <dgm:prSet presAssocID="{5D4C9B2F-8E98-434D-BFD4-D9AE70EAC5D9}" presName="background" presStyleLbl="node0" presStyleIdx="0" presStyleCnt="1"/>
      <dgm:spPr/>
    </dgm:pt>
    <dgm:pt modelId="{2E0BDDE3-7761-4595-8EF8-69953E81379B}" type="pres">
      <dgm:prSet presAssocID="{5D4C9B2F-8E98-434D-BFD4-D9AE70EAC5D9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11E9236-0F49-43A9-B463-96B28792DC77}" type="pres">
      <dgm:prSet presAssocID="{5D4C9B2F-8E98-434D-BFD4-D9AE70EAC5D9}" presName="hierChild2" presStyleCnt="0"/>
      <dgm:spPr/>
    </dgm:pt>
    <dgm:pt modelId="{86F7CEC1-4273-4627-B8B4-B728D0DED7D9}" type="pres">
      <dgm:prSet presAssocID="{7C6D22B9-4908-4FE3-AE1E-2552211ABF59}" presName="Name10" presStyleLbl="parChTrans1D2" presStyleIdx="0" presStyleCnt="3"/>
      <dgm:spPr/>
      <dgm:t>
        <a:bodyPr/>
        <a:lstStyle/>
        <a:p>
          <a:endParaRPr lang="cs-CZ"/>
        </a:p>
      </dgm:t>
    </dgm:pt>
    <dgm:pt modelId="{D3694A8A-167F-41E5-A2EC-B518BF00AB69}" type="pres">
      <dgm:prSet presAssocID="{0A923341-7BCC-458A-853D-0FEA56F6374A}" presName="hierRoot2" presStyleCnt="0"/>
      <dgm:spPr/>
    </dgm:pt>
    <dgm:pt modelId="{B5A7FCAD-2527-44BF-B374-3A9B7A699124}" type="pres">
      <dgm:prSet presAssocID="{0A923341-7BCC-458A-853D-0FEA56F6374A}" presName="composite2" presStyleCnt="0"/>
      <dgm:spPr/>
    </dgm:pt>
    <dgm:pt modelId="{71966633-8A5E-438E-AA8E-2D51D4C20746}" type="pres">
      <dgm:prSet presAssocID="{0A923341-7BCC-458A-853D-0FEA56F6374A}" presName="background2" presStyleLbl="node2" presStyleIdx="0" presStyleCnt="3"/>
      <dgm:spPr/>
    </dgm:pt>
    <dgm:pt modelId="{87C1B359-FC0A-4E4F-8E7B-53014EF8E95C}" type="pres">
      <dgm:prSet presAssocID="{0A923341-7BCC-458A-853D-0FEA56F6374A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00D41A-D0AE-4825-AABA-ACB5271B25BE}" type="pres">
      <dgm:prSet presAssocID="{0A923341-7BCC-458A-853D-0FEA56F6374A}" presName="hierChild3" presStyleCnt="0"/>
      <dgm:spPr/>
    </dgm:pt>
    <dgm:pt modelId="{67455CE2-2265-4BE8-BC11-688B853FDE16}" type="pres">
      <dgm:prSet presAssocID="{B6F5B140-5A5D-4BD0-BFD6-343C5847E643}" presName="Name10" presStyleLbl="parChTrans1D2" presStyleIdx="1" presStyleCnt="3"/>
      <dgm:spPr/>
      <dgm:t>
        <a:bodyPr/>
        <a:lstStyle/>
        <a:p>
          <a:endParaRPr lang="cs-CZ"/>
        </a:p>
      </dgm:t>
    </dgm:pt>
    <dgm:pt modelId="{C2BC3D8A-5C7E-479F-ACF4-6A430E9EE262}" type="pres">
      <dgm:prSet presAssocID="{4002F0A9-A758-4158-8726-374EBEBBD93E}" presName="hierRoot2" presStyleCnt="0"/>
      <dgm:spPr/>
    </dgm:pt>
    <dgm:pt modelId="{D3DF9FCE-B065-4B7E-BC1A-6D2D79B9452C}" type="pres">
      <dgm:prSet presAssocID="{4002F0A9-A758-4158-8726-374EBEBBD93E}" presName="composite2" presStyleCnt="0"/>
      <dgm:spPr/>
    </dgm:pt>
    <dgm:pt modelId="{BE6424FE-2842-4617-A22E-50E1B6F40343}" type="pres">
      <dgm:prSet presAssocID="{4002F0A9-A758-4158-8726-374EBEBBD93E}" presName="background2" presStyleLbl="node2" presStyleIdx="1" presStyleCnt="3"/>
      <dgm:spPr/>
    </dgm:pt>
    <dgm:pt modelId="{7A91FC9D-5922-48B9-8F98-310C71C4F10D}" type="pres">
      <dgm:prSet presAssocID="{4002F0A9-A758-4158-8726-374EBEBBD93E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82E4833-8CC7-4DC8-87F4-FCF1C8F20E21}" type="pres">
      <dgm:prSet presAssocID="{4002F0A9-A758-4158-8726-374EBEBBD93E}" presName="hierChild3" presStyleCnt="0"/>
      <dgm:spPr/>
    </dgm:pt>
    <dgm:pt modelId="{08F3E7B3-6AE0-4F04-B30C-5DA977A85193}" type="pres">
      <dgm:prSet presAssocID="{CB9F6617-5FD6-44BD-8688-24A7A4D2EBD0}" presName="Name10" presStyleLbl="parChTrans1D2" presStyleIdx="2" presStyleCnt="3"/>
      <dgm:spPr/>
      <dgm:t>
        <a:bodyPr/>
        <a:lstStyle/>
        <a:p>
          <a:endParaRPr lang="cs-CZ"/>
        </a:p>
      </dgm:t>
    </dgm:pt>
    <dgm:pt modelId="{B412AE7F-0C53-4803-9CDF-D4A9BFEFE5E7}" type="pres">
      <dgm:prSet presAssocID="{2867F338-B550-420A-92A1-2C316C22B1DC}" presName="hierRoot2" presStyleCnt="0"/>
      <dgm:spPr/>
    </dgm:pt>
    <dgm:pt modelId="{7EDF4EA4-8D3E-460F-AC37-1AD0BAE76133}" type="pres">
      <dgm:prSet presAssocID="{2867F338-B550-420A-92A1-2C316C22B1DC}" presName="composite2" presStyleCnt="0"/>
      <dgm:spPr/>
    </dgm:pt>
    <dgm:pt modelId="{010D927B-6734-4405-9C33-F48DD93B3F5B}" type="pres">
      <dgm:prSet presAssocID="{2867F338-B550-420A-92A1-2C316C22B1DC}" presName="background2" presStyleLbl="node2" presStyleIdx="2" presStyleCnt="3"/>
      <dgm:spPr/>
    </dgm:pt>
    <dgm:pt modelId="{CFDF3F5B-8025-4BAE-B528-EF78ABD7A01F}" type="pres">
      <dgm:prSet presAssocID="{2867F338-B550-420A-92A1-2C316C22B1DC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794D76F-AC77-4EB2-BE9C-C330D17FBB45}" type="pres">
      <dgm:prSet presAssocID="{2867F338-B550-420A-92A1-2C316C22B1DC}" presName="hierChild3" presStyleCnt="0"/>
      <dgm:spPr/>
    </dgm:pt>
  </dgm:ptLst>
  <dgm:cxnLst>
    <dgm:cxn modelId="{805E6C15-78C3-4B5D-8CF0-157D80E2082D}" srcId="{5D4C9B2F-8E98-434D-BFD4-D9AE70EAC5D9}" destId="{4002F0A9-A758-4158-8726-374EBEBBD93E}" srcOrd="1" destOrd="0" parTransId="{B6F5B140-5A5D-4BD0-BFD6-343C5847E643}" sibTransId="{5686120A-66F0-45FB-9927-D493CA049690}"/>
    <dgm:cxn modelId="{92C56CB2-7BD5-4ACA-8F24-7F04FD898D34}" type="presOf" srcId="{CB9F6617-5FD6-44BD-8688-24A7A4D2EBD0}" destId="{08F3E7B3-6AE0-4F04-B30C-5DA977A85193}" srcOrd="0" destOrd="0" presId="urn:microsoft.com/office/officeart/2005/8/layout/hierarchy1"/>
    <dgm:cxn modelId="{19921226-5FBB-4DAE-9BC1-7B5462A6B70F}" type="presOf" srcId="{5D4C9B2F-8E98-434D-BFD4-D9AE70EAC5D9}" destId="{2E0BDDE3-7761-4595-8EF8-69953E81379B}" srcOrd="0" destOrd="0" presId="urn:microsoft.com/office/officeart/2005/8/layout/hierarchy1"/>
    <dgm:cxn modelId="{E7D3C444-4937-4567-B73B-F8D9E3DE4644}" type="presOf" srcId="{2867F338-B550-420A-92A1-2C316C22B1DC}" destId="{CFDF3F5B-8025-4BAE-B528-EF78ABD7A01F}" srcOrd="0" destOrd="0" presId="urn:microsoft.com/office/officeart/2005/8/layout/hierarchy1"/>
    <dgm:cxn modelId="{81408C97-9A6B-4EEF-83EC-6819877B9D06}" srcId="{5D4C9B2F-8E98-434D-BFD4-D9AE70EAC5D9}" destId="{0A923341-7BCC-458A-853D-0FEA56F6374A}" srcOrd="0" destOrd="0" parTransId="{7C6D22B9-4908-4FE3-AE1E-2552211ABF59}" sibTransId="{A6B5B6DA-3876-4948-B58F-7F81B5CA5C64}"/>
    <dgm:cxn modelId="{CA998293-C886-4ED5-86C9-32D5F5630F47}" srcId="{5D4C9B2F-8E98-434D-BFD4-D9AE70EAC5D9}" destId="{2867F338-B550-420A-92A1-2C316C22B1DC}" srcOrd="2" destOrd="0" parTransId="{CB9F6617-5FD6-44BD-8688-24A7A4D2EBD0}" sibTransId="{DEEA7B78-0404-49AA-982A-49381EBD402C}"/>
    <dgm:cxn modelId="{CAFBA7BE-38C8-4835-AAF8-75534F3688B1}" type="presOf" srcId="{4002F0A9-A758-4158-8726-374EBEBBD93E}" destId="{7A91FC9D-5922-48B9-8F98-310C71C4F10D}" srcOrd="0" destOrd="0" presId="urn:microsoft.com/office/officeart/2005/8/layout/hierarchy1"/>
    <dgm:cxn modelId="{4884DA85-1FEC-40B5-92AC-C3FAD61521DC}" type="presOf" srcId="{670EE5EB-03F2-4C14-BB6E-32C32EDD7803}" destId="{61623DD5-B590-4572-B759-0ECA4B70F126}" srcOrd="0" destOrd="0" presId="urn:microsoft.com/office/officeart/2005/8/layout/hierarchy1"/>
    <dgm:cxn modelId="{2572AEBE-9581-4EE6-9993-1DF2A82B32CD}" type="presOf" srcId="{7C6D22B9-4908-4FE3-AE1E-2552211ABF59}" destId="{86F7CEC1-4273-4627-B8B4-B728D0DED7D9}" srcOrd="0" destOrd="0" presId="urn:microsoft.com/office/officeart/2005/8/layout/hierarchy1"/>
    <dgm:cxn modelId="{EEE41BD1-8898-4F18-AE1D-E1FC2FA66B63}" type="presOf" srcId="{0A923341-7BCC-458A-853D-0FEA56F6374A}" destId="{87C1B359-FC0A-4E4F-8E7B-53014EF8E95C}" srcOrd="0" destOrd="0" presId="urn:microsoft.com/office/officeart/2005/8/layout/hierarchy1"/>
    <dgm:cxn modelId="{F9BF83A3-DCBB-486D-A63F-1CA224C287E3}" type="presOf" srcId="{B6F5B140-5A5D-4BD0-BFD6-343C5847E643}" destId="{67455CE2-2265-4BE8-BC11-688B853FDE16}" srcOrd="0" destOrd="0" presId="urn:microsoft.com/office/officeart/2005/8/layout/hierarchy1"/>
    <dgm:cxn modelId="{8A142B75-AC5E-450E-BEE5-277419C915DB}" srcId="{670EE5EB-03F2-4C14-BB6E-32C32EDD7803}" destId="{5D4C9B2F-8E98-434D-BFD4-D9AE70EAC5D9}" srcOrd="0" destOrd="0" parTransId="{9D594E27-6B16-4EBA-8511-32578E2ECE43}" sibTransId="{BB00B749-86EB-4632-ADBC-CD326CFB496E}"/>
    <dgm:cxn modelId="{5AFB7151-385A-4658-868F-475F1DA563F5}" type="presParOf" srcId="{61623DD5-B590-4572-B759-0ECA4B70F126}" destId="{1C9219FE-2E83-4667-9B4E-B309D957EA33}" srcOrd="0" destOrd="0" presId="urn:microsoft.com/office/officeart/2005/8/layout/hierarchy1"/>
    <dgm:cxn modelId="{03FADF19-5085-4EAE-A4B5-55956A04F997}" type="presParOf" srcId="{1C9219FE-2E83-4667-9B4E-B309D957EA33}" destId="{5A7257F6-9F87-4B70-BA01-F7988D48A509}" srcOrd="0" destOrd="0" presId="urn:microsoft.com/office/officeart/2005/8/layout/hierarchy1"/>
    <dgm:cxn modelId="{4B7695DB-F04E-4205-880D-C1130219087B}" type="presParOf" srcId="{5A7257F6-9F87-4B70-BA01-F7988D48A509}" destId="{C6425C27-69F6-4C86-BB4F-F5F9F65CB5B3}" srcOrd="0" destOrd="0" presId="urn:microsoft.com/office/officeart/2005/8/layout/hierarchy1"/>
    <dgm:cxn modelId="{3A2506C5-6308-4647-8B49-B0BA7F0A4943}" type="presParOf" srcId="{5A7257F6-9F87-4B70-BA01-F7988D48A509}" destId="{2E0BDDE3-7761-4595-8EF8-69953E81379B}" srcOrd="1" destOrd="0" presId="urn:microsoft.com/office/officeart/2005/8/layout/hierarchy1"/>
    <dgm:cxn modelId="{99FED736-6AF2-4150-B57D-A897699C20B4}" type="presParOf" srcId="{1C9219FE-2E83-4667-9B4E-B309D957EA33}" destId="{711E9236-0F49-43A9-B463-96B28792DC77}" srcOrd="1" destOrd="0" presId="urn:microsoft.com/office/officeart/2005/8/layout/hierarchy1"/>
    <dgm:cxn modelId="{B0DC2EDC-EED2-4D3E-B03F-B54293CC627D}" type="presParOf" srcId="{711E9236-0F49-43A9-B463-96B28792DC77}" destId="{86F7CEC1-4273-4627-B8B4-B728D0DED7D9}" srcOrd="0" destOrd="0" presId="urn:microsoft.com/office/officeart/2005/8/layout/hierarchy1"/>
    <dgm:cxn modelId="{C5E148A0-AE6D-4CDB-A40D-8F31BD184A7D}" type="presParOf" srcId="{711E9236-0F49-43A9-B463-96B28792DC77}" destId="{D3694A8A-167F-41E5-A2EC-B518BF00AB69}" srcOrd="1" destOrd="0" presId="urn:microsoft.com/office/officeart/2005/8/layout/hierarchy1"/>
    <dgm:cxn modelId="{C28B9F42-638C-4158-BC60-75C523115250}" type="presParOf" srcId="{D3694A8A-167F-41E5-A2EC-B518BF00AB69}" destId="{B5A7FCAD-2527-44BF-B374-3A9B7A699124}" srcOrd="0" destOrd="0" presId="urn:microsoft.com/office/officeart/2005/8/layout/hierarchy1"/>
    <dgm:cxn modelId="{87B4EAEF-8BF2-49B5-B2E5-6D36277DC2AC}" type="presParOf" srcId="{B5A7FCAD-2527-44BF-B374-3A9B7A699124}" destId="{71966633-8A5E-438E-AA8E-2D51D4C20746}" srcOrd="0" destOrd="0" presId="urn:microsoft.com/office/officeart/2005/8/layout/hierarchy1"/>
    <dgm:cxn modelId="{303B2FEF-4DB8-4F00-AAE2-43F5B56C3A8A}" type="presParOf" srcId="{B5A7FCAD-2527-44BF-B374-3A9B7A699124}" destId="{87C1B359-FC0A-4E4F-8E7B-53014EF8E95C}" srcOrd="1" destOrd="0" presId="urn:microsoft.com/office/officeart/2005/8/layout/hierarchy1"/>
    <dgm:cxn modelId="{8D2DD0B4-F9C4-4B08-89AE-F4CC8399C92F}" type="presParOf" srcId="{D3694A8A-167F-41E5-A2EC-B518BF00AB69}" destId="{2A00D41A-D0AE-4825-AABA-ACB5271B25BE}" srcOrd="1" destOrd="0" presId="urn:microsoft.com/office/officeart/2005/8/layout/hierarchy1"/>
    <dgm:cxn modelId="{A8678920-1DC0-4726-A087-DEFF36D219BF}" type="presParOf" srcId="{711E9236-0F49-43A9-B463-96B28792DC77}" destId="{67455CE2-2265-4BE8-BC11-688B853FDE16}" srcOrd="2" destOrd="0" presId="urn:microsoft.com/office/officeart/2005/8/layout/hierarchy1"/>
    <dgm:cxn modelId="{E178344D-E97D-49F9-BC0F-0BC4D1FAA0B0}" type="presParOf" srcId="{711E9236-0F49-43A9-B463-96B28792DC77}" destId="{C2BC3D8A-5C7E-479F-ACF4-6A430E9EE262}" srcOrd="3" destOrd="0" presId="urn:microsoft.com/office/officeart/2005/8/layout/hierarchy1"/>
    <dgm:cxn modelId="{2A7C9E36-812C-4475-8C3F-FA389B030843}" type="presParOf" srcId="{C2BC3D8A-5C7E-479F-ACF4-6A430E9EE262}" destId="{D3DF9FCE-B065-4B7E-BC1A-6D2D79B9452C}" srcOrd="0" destOrd="0" presId="urn:microsoft.com/office/officeart/2005/8/layout/hierarchy1"/>
    <dgm:cxn modelId="{70D5D42C-599A-49DC-9783-C9F02E96BAB9}" type="presParOf" srcId="{D3DF9FCE-B065-4B7E-BC1A-6D2D79B9452C}" destId="{BE6424FE-2842-4617-A22E-50E1B6F40343}" srcOrd="0" destOrd="0" presId="urn:microsoft.com/office/officeart/2005/8/layout/hierarchy1"/>
    <dgm:cxn modelId="{64F842BF-EBDB-4D4C-B1B1-8410E1DCB381}" type="presParOf" srcId="{D3DF9FCE-B065-4B7E-BC1A-6D2D79B9452C}" destId="{7A91FC9D-5922-48B9-8F98-310C71C4F10D}" srcOrd="1" destOrd="0" presId="urn:microsoft.com/office/officeart/2005/8/layout/hierarchy1"/>
    <dgm:cxn modelId="{9147E7C8-E016-40FF-91D4-E9F1D2953FFD}" type="presParOf" srcId="{C2BC3D8A-5C7E-479F-ACF4-6A430E9EE262}" destId="{F82E4833-8CC7-4DC8-87F4-FCF1C8F20E21}" srcOrd="1" destOrd="0" presId="urn:microsoft.com/office/officeart/2005/8/layout/hierarchy1"/>
    <dgm:cxn modelId="{F3E8B47B-94AA-4092-8F6C-4D72E9CFD74B}" type="presParOf" srcId="{711E9236-0F49-43A9-B463-96B28792DC77}" destId="{08F3E7B3-6AE0-4F04-B30C-5DA977A85193}" srcOrd="4" destOrd="0" presId="urn:microsoft.com/office/officeart/2005/8/layout/hierarchy1"/>
    <dgm:cxn modelId="{924EEB38-9480-45C7-8B1A-A842BD99C7CC}" type="presParOf" srcId="{711E9236-0F49-43A9-B463-96B28792DC77}" destId="{B412AE7F-0C53-4803-9CDF-D4A9BFEFE5E7}" srcOrd="5" destOrd="0" presId="urn:microsoft.com/office/officeart/2005/8/layout/hierarchy1"/>
    <dgm:cxn modelId="{85F9E073-34D3-4B9B-BA72-67D1C1AD831F}" type="presParOf" srcId="{B412AE7F-0C53-4803-9CDF-D4A9BFEFE5E7}" destId="{7EDF4EA4-8D3E-460F-AC37-1AD0BAE76133}" srcOrd="0" destOrd="0" presId="urn:microsoft.com/office/officeart/2005/8/layout/hierarchy1"/>
    <dgm:cxn modelId="{5E933096-A507-44CA-BB27-3A69FEEC9709}" type="presParOf" srcId="{7EDF4EA4-8D3E-460F-AC37-1AD0BAE76133}" destId="{010D927B-6734-4405-9C33-F48DD93B3F5B}" srcOrd="0" destOrd="0" presId="urn:microsoft.com/office/officeart/2005/8/layout/hierarchy1"/>
    <dgm:cxn modelId="{00466450-E1B5-4F0E-8C4A-BFF51F0BECCE}" type="presParOf" srcId="{7EDF4EA4-8D3E-460F-AC37-1AD0BAE76133}" destId="{CFDF3F5B-8025-4BAE-B528-EF78ABD7A01F}" srcOrd="1" destOrd="0" presId="urn:microsoft.com/office/officeart/2005/8/layout/hierarchy1"/>
    <dgm:cxn modelId="{4BBC5E6C-9A3D-4F65-8592-5096BE4AF223}" type="presParOf" srcId="{B412AE7F-0C53-4803-9CDF-D4A9BFEFE5E7}" destId="{8794D76F-AC77-4EB2-BE9C-C330D17FBB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C47BBF-9F56-4F54-9BEC-3F02A4BD866C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495742-A4ED-431B-8FF7-946B10BE1C43}">
      <dgm:prSet phldrT="[Text]"/>
      <dgm:spPr/>
      <dgm:t>
        <a:bodyPr/>
        <a:lstStyle/>
        <a:p>
          <a:r>
            <a:rPr lang="cs-CZ" dirty="0" smtClean="0"/>
            <a:t>živí se masem</a:t>
          </a:r>
          <a:endParaRPr lang="cs-CZ" dirty="0"/>
        </a:p>
      </dgm:t>
    </dgm:pt>
    <dgm:pt modelId="{5C48728F-1BB3-435F-A569-738E02246A41}" type="parTrans" cxnId="{2F931951-832A-44CF-8073-11F7EA928E23}">
      <dgm:prSet/>
      <dgm:spPr/>
      <dgm:t>
        <a:bodyPr/>
        <a:lstStyle/>
        <a:p>
          <a:endParaRPr lang="cs-CZ"/>
        </a:p>
      </dgm:t>
    </dgm:pt>
    <dgm:pt modelId="{771DD785-3A97-4E0C-94FC-C741B83CA463}" type="sibTrans" cxnId="{2F931951-832A-44CF-8073-11F7EA928E23}">
      <dgm:prSet/>
      <dgm:spPr/>
      <dgm:t>
        <a:bodyPr/>
        <a:lstStyle/>
        <a:p>
          <a:endParaRPr lang="cs-CZ"/>
        </a:p>
      </dgm:t>
    </dgm:pt>
    <dgm:pt modelId="{70EBA246-0371-4E02-8243-314D658D6844}">
      <dgm:prSet phldrT="[Text]"/>
      <dgm:spPr/>
      <dgm:t>
        <a:bodyPr/>
        <a:lstStyle/>
        <a:p>
          <a:r>
            <a:rPr lang="cs-CZ" dirty="0" smtClean="0"/>
            <a:t>mají silný zobák</a:t>
          </a:r>
          <a:endParaRPr lang="cs-CZ" dirty="0"/>
        </a:p>
      </dgm:t>
    </dgm:pt>
    <dgm:pt modelId="{C40552A9-1399-4EA5-9A92-27F8C73DDBF9}" type="parTrans" cxnId="{A9807EE0-EEA0-4BF2-A74E-6690C57E5372}">
      <dgm:prSet/>
      <dgm:spPr/>
      <dgm:t>
        <a:bodyPr/>
        <a:lstStyle/>
        <a:p>
          <a:endParaRPr lang="cs-CZ"/>
        </a:p>
      </dgm:t>
    </dgm:pt>
    <dgm:pt modelId="{1ED8DC33-FA18-43D4-BF20-CC3B1EC3C86B}" type="sibTrans" cxnId="{A9807EE0-EEA0-4BF2-A74E-6690C57E5372}">
      <dgm:prSet/>
      <dgm:spPr/>
      <dgm:t>
        <a:bodyPr/>
        <a:lstStyle/>
        <a:p>
          <a:endParaRPr lang="cs-CZ"/>
        </a:p>
      </dgm:t>
    </dgm:pt>
    <dgm:pt modelId="{E53076E2-F610-4333-9CAF-520D277F2EEF}">
      <dgm:prSet phldrT="[Text]"/>
      <dgm:spPr/>
      <dgm:t>
        <a:bodyPr/>
        <a:lstStyle/>
        <a:p>
          <a:r>
            <a:rPr lang="cs-CZ" dirty="0" smtClean="0"/>
            <a:t>mají silné drápy</a:t>
          </a:r>
          <a:endParaRPr lang="cs-CZ" dirty="0"/>
        </a:p>
      </dgm:t>
    </dgm:pt>
    <dgm:pt modelId="{B78E1F4E-C155-43B1-A704-29C9A9F5F4AF}" type="parTrans" cxnId="{767539D4-994D-478F-88E9-42A7FC4C048A}">
      <dgm:prSet/>
      <dgm:spPr/>
      <dgm:t>
        <a:bodyPr/>
        <a:lstStyle/>
        <a:p>
          <a:endParaRPr lang="cs-CZ"/>
        </a:p>
      </dgm:t>
    </dgm:pt>
    <dgm:pt modelId="{F1BF77AF-67CE-4E8D-88F9-FA01393BC205}" type="sibTrans" cxnId="{767539D4-994D-478F-88E9-42A7FC4C048A}">
      <dgm:prSet/>
      <dgm:spPr/>
      <dgm:t>
        <a:bodyPr/>
        <a:lstStyle/>
        <a:p>
          <a:endParaRPr lang="cs-CZ"/>
        </a:p>
      </dgm:t>
    </dgm:pt>
    <dgm:pt modelId="{B9FF4FDB-1EE0-4F27-B144-C3769581D5D0}">
      <dgm:prSet phldrT="[Text]"/>
      <dgm:spPr/>
      <dgm:t>
        <a:bodyPr/>
        <a:lstStyle/>
        <a:p>
          <a:r>
            <a:rPr lang="cs-CZ" dirty="0" smtClean="0"/>
            <a:t>výborně létají</a:t>
          </a:r>
          <a:endParaRPr lang="cs-CZ" dirty="0"/>
        </a:p>
      </dgm:t>
    </dgm:pt>
    <dgm:pt modelId="{1B0BD11E-5A10-44EE-8E93-90D38468F484}" type="parTrans" cxnId="{190A6ABF-8A2A-4AA2-9240-9674B7617B84}">
      <dgm:prSet/>
      <dgm:spPr/>
      <dgm:t>
        <a:bodyPr/>
        <a:lstStyle/>
        <a:p>
          <a:endParaRPr lang="cs-CZ"/>
        </a:p>
      </dgm:t>
    </dgm:pt>
    <dgm:pt modelId="{DE6F9989-30ED-491D-A1C8-7B9A057899A9}" type="sibTrans" cxnId="{190A6ABF-8A2A-4AA2-9240-9674B7617B84}">
      <dgm:prSet/>
      <dgm:spPr/>
      <dgm:t>
        <a:bodyPr/>
        <a:lstStyle/>
        <a:p>
          <a:endParaRPr lang="cs-CZ"/>
        </a:p>
      </dgm:t>
    </dgm:pt>
    <dgm:pt modelId="{35FC7A2E-3576-451F-9794-6048E437C350}" type="pres">
      <dgm:prSet presAssocID="{63C47BBF-9F56-4F54-9BEC-3F02A4BD866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9C3A9F-064F-42CC-A9FB-D5DE7397A264}" type="pres">
      <dgm:prSet presAssocID="{8A495742-A4ED-431B-8FF7-946B10BE1C43}" presName="compNode" presStyleCnt="0"/>
      <dgm:spPr/>
    </dgm:pt>
    <dgm:pt modelId="{66C746BF-6B6C-4135-AD23-7D1CF205C684}" type="pres">
      <dgm:prSet presAssocID="{8A495742-A4ED-431B-8FF7-946B10BE1C43}" presName="pictRect" presStyleLbl="nod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035673D-C99D-45B8-B1A4-06FC07A29EC8}" type="pres">
      <dgm:prSet presAssocID="{8A495742-A4ED-431B-8FF7-946B10BE1C43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FEA0A1-962C-4542-B7EE-00A4AA61CEF2}" type="pres">
      <dgm:prSet presAssocID="{771DD785-3A97-4E0C-94FC-C741B83CA46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44B42233-CB60-4EB6-84FA-85F80B2B12B8}" type="pres">
      <dgm:prSet presAssocID="{70EBA246-0371-4E02-8243-314D658D6844}" presName="compNode" presStyleCnt="0"/>
      <dgm:spPr/>
    </dgm:pt>
    <dgm:pt modelId="{DD7BC45E-76A3-45E8-8866-1C57C0692DD9}" type="pres">
      <dgm:prSet presAssocID="{70EBA246-0371-4E02-8243-314D658D6844}" presName="pictRect" presStyleLbl="nod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D049A0E6-7D5E-49D1-B201-C130962734BB}" type="pres">
      <dgm:prSet presAssocID="{70EBA246-0371-4E02-8243-314D658D6844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1D64CC-919B-46FB-9E17-40461F879C9C}" type="pres">
      <dgm:prSet presAssocID="{1ED8DC33-FA18-43D4-BF20-CC3B1EC3C86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4E6989C-3AAE-4BCC-A056-BEE6F5E7A067}" type="pres">
      <dgm:prSet presAssocID="{E53076E2-F610-4333-9CAF-520D277F2EEF}" presName="compNode" presStyleCnt="0"/>
      <dgm:spPr/>
    </dgm:pt>
    <dgm:pt modelId="{BA41D9EB-5AA5-41E7-BE16-6B5DF8AE9361}" type="pres">
      <dgm:prSet presAssocID="{E53076E2-F610-4333-9CAF-520D277F2EEF}" presName="pictRect" presStyleLbl="nod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D909F351-A2B0-4BE9-BCDC-CA59ABE4EB5E}" type="pres">
      <dgm:prSet presAssocID="{E53076E2-F610-4333-9CAF-520D277F2EEF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768522-B98F-4D14-A4DB-36D1A9E91BD5}" type="pres">
      <dgm:prSet presAssocID="{F1BF77AF-67CE-4E8D-88F9-FA01393BC20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2C36A66-A227-40BB-B963-574C4AFFD076}" type="pres">
      <dgm:prSet presAssocID="{B9FF4FDB-1EE0-4F27-B144-C3769581D5D0}" presName="compNode" presStyleCnt="0"/>
      <dgm:spPr/>
    </dgm:pt>
    <dgm:pt modelId="{2D04C60C-1B3C-4762-9B10-0F0248D2A270}" type="pres">
      <dgm:prSet presAssocID="{B9FF4FDB-1EE0-4F27-B144-C3769581D5D0}" presName="pictRect" presStyleLbl="nod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3E2BBD9D-D6B3-4AF3-AB1A-CA5EE0F7AB71}" type="pres">
      <dgm:prSet presAssocID="{B9FF4FDB-1EE0-4F27-B144-C3769581D5D0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D0C06A-8E10-4330-8447-AC6C35344FA4}" type="presOf" srcId="{63C47BBF-9F56-4F54-9BEC-3F02A4BD866C}" destId="{35FC7A2E-3576-451F-9794-6048E437C350}" srcOrd="0" destOrd="0" presId="urn:microsoft.com/office/officeart/2005/8/layout/pList1"/>
    <dgm:cxn modelId="{B03A4A61-8035-4C49-849E-F36723B0A780}" type="presOf" srcId="{70EBA246-0371-4E02-8243-314D658D6844}" destId="{D049A0E6-7D5E-49D1-B201-C130962734BB}" srcOrd="0" destOrd="0" presId="urn:microsoft.com/office/officeart/2005/8/layout/pList1"/>
    <dgm:cxn modelId="{C18CB592-1D89-46B4-8313-43CCF5922563}" type="presOf" srcId="{771DD785-3A97-4E0C-94FC-C741B83CA463}" destId="{C6FEA0A1-962C-4542-B7EE-00A4AA61CEF2}" srcOrd="0" destOrd="0" presId="urn:microsoft.com/office/officeart/2005/8/layout/pList1"/>
    <dgm:cxn modelId="{765934BD-600D-4D3F-ADC8-0006E916E679}" type="presOf" srcId="{E53076E2-F610-4333-9CAF-520D277F2EEF}" destId="{D909F351-A2B0-4BE9-BCDC-CA59ABE4EB5E}" srcOrd="0" destOrd="0" presId="urn:microsoft.com/office/officeart/2005/8/layout/pList1"/>
    <dgm:cxn modelId="{190A6ABF-8A2A-4AA2-9240-9674B7617B84}" srcId="{63C47BBF-9F56-4F54-9BEC-3F02A4BD866C}" destId="{B9FF4FDB-1EE0-4F27-B144-C3769581D5D0}" srcOrd="3" destOrd="0" parTransId="{1B0BD11E-5A10-44EE-8E93-90D38468F484}" sibTransId="{DE6F9989-30ED-491D-A1C8-7B9A057899A9}"/>
    <dgm:cxn modelId="{EB72F447-0784-493E-8E6F-FC243D2DE357}" type="presOf" srcId="{8A495742-A4ED-431B-8FF7-946B10BE1C43}" destId="{E035673D-C99D-45B8-B1A4-06FC07A29EC8}" srcOrd="0" destOrd="0" presId="urn:microsoft.com/office/officeart/2005/8/layout/pList1"/>
    <dgm:cxn modelId="{AA787B13-D930-48AD-B887-10C3D95C7E40}" type="presOf" srcId="{F1BF77AF-67CE-4E8D-88F9-FA01393BC205}" destId="{67768522-B98F-4D14-A4DB-36D1A9E91BD5}" srcOrd="0" destOrd="0" presId="urn:microsoft.com/office/officeart/2005/8/layout/pList1"/>
    <dgm:cxn modelId="{5FB61A35-08E5-47C8-8A10-B056BF451428}" type="presOf" srcId="{1ED8DC33-FA18-43D4-BF20-CC3B1EC3C86B}" destId="{811D64CC-919B-46FB-9E17-40461F879C9C}" srcOrd="0" destOrd="0" presId="urn:microsoft.com/office/officeart/2005/8/layout/pList1"/>
    <dgm:cxn modelId="{2F931951-832A-44CF-8073-11F7EA928E23}" srcId="{63C47BBF-9F56-4F54-9BEC-3F02A4BD866C}" destId="{8A495742-A4ED-431B-8FF7-946B10BE1C43}" srcOrd="0" destOrd="0" parTransId="{5C48728F-1BB3-435F-A569-738E02246A41}" sibTransId="{771DD785-3A97-4E0C-94FC-C741B83CA463}"/>
    <dgm:cxn modelId="{A9807EE0-EEA0-4BF2-A74E-6690C57E5372}" srcId="{63C47BBF-9F56-4F54-9BEC-3F02A4BD866C}" destId="{70EBA246-0371-4E02-8243-314D658D6844}" srcOrd="1" destOrd="0" parTransId="{C40552A9-1399-4EA5-9A92-27F8C73DDBF9}" sibTransId="{1ED8DC33-FA18-43D4-BF20-CC3B1EC3C86B}"/>
    <dgm:cxn modelId="{767539D4-994D-478F-88E9-42A7FC4C048A}" srcId="{63C47BBF-9F56-4F54-9BEC-3F02A4BD866C}" destId="{E53076E2-F610-4333-9CAF-520D277F2EEF}" srcOrd="2" destOrd="0" parTransId="{B78E1F4E-C155-43B1-A704-29C9A9F5F4AF}" sibTransId="{F1BF77AF-67CE-4E8D-88F9-FA01393BC205}"/>
    <dgm:cxn modelId="{DED47490-0BE0-41B8-8B96-2BB6EDBA3519}" type="presOf" srcId="{B9FF4FDB-1EE0-4F27-B144-C3769581D5D0}" destId="{3E2BBD9D-D6B3-4AF3-AB1A-CA5EE0F7AB71}" srcOrd="0" destOrd="0" presId="urn:microsoft.com/office/officeart/2005/8/layout/pList1"/>
    <dgm:cxn modelId="{494EBE7D-ED62-47B8-B25A-06FEFE01D600}" type="presParOf" srcId="{35FC7A2E-3576-451F-9794-6048E437C350}" destId="{239C3A9F-064F-42CC-A9FB-D5DE7397A264}" srcOrd="0" destOrd="0" presId="urn:microsoft.com/office/officeart/2005/8/layout/pList1"/>
    <dgm:cxn modelId="{619E57F0-4260-44D5-8BC2-D922124EA09B}" type="presParOf" srcId="{239C3A9F-064F-42CC-A9FB-D5DE7397A264}" destId="{66C746BF-6B6C-4135-AD23-7D1CF205C684}" srcOrd="0" destOrd="0" presId="urn:microsoft.com/office/officeart/2005/8/layout/pList1"/>
    <dgm:cxn modelId="{58856D50-E281-4467-A837-B5ED04CC21E4}" type="presParOf" srcId="{239C3A9F-064F-42CC-A9FB-D5DE7397A264}" destId="{E035673D-C99D-45B8-B1A4-06FC07A29EC8}" srcOrd="1" destOrd="0" presId="urn:microsoft.com/office/officeart/2005/8/layout/pList1"/>
    <dgm:cxn modelId="{EE294247-903B-4BB0-88CD-1253A7E01DC5}" type="presParOf" srcId="{35FC7A2E-3576-451F-9794-6048E437C350}" destId="{C6FEA0A1-962C-4542-B7EE-00A4AA61CEF2}" srcOrd="1" destOrd="0" presId="urn:microsoft.com/office/officeart/2005/8/layout/pList1"/>
    <dgm:cxn modelId="{B3056F62-9779-4EC3-90E4-BBC81694C943}" type="presParOf" srcId="{35FC7A2E-3576-451F-9794-6048E437C350}" destId="{44B42233-CB60-4EB6-84FA-85F80B2B12B8}" srcOrd="2" destOrd="0" presId="urn:microsoft.com/office/officeart/2005/8/layout/pList1"/>
    <dgm:cxn modelId="{8877E92C-2065-4D62-81DC-1F7609D50D81}" type="presParOf" srcId="{44B42233-CB60-4EB6-84FA-85F80B2B12B8}" destId="{DD7BC45E-76A3-45E8-8866-1C57C0692DD9}" srcOrd="0" destOrd="0" presId="urn:microsoft.com/office/officeart/2005/8/layout/pList1"/>
    <dgm:cxn modelId="{954025FA-C2BD-46B0-A306-E7D535F8248C}" type="presParOf" srcId="{44B42233-CB60-4EB6-84FA-85F80B2B12B8}" destId="{D049A0E6-7D5E-49D1-B201-C130962734BB}" srcOrd="1" destOrd="0" presId="urn:microsoft.com/office/officeart/2005/8/layout/pList1"/>
    <dgm:cxn modelId="{2A907907-7062-4E7B-87C6-5057B4357FD8}" type="presParOf" srcId="{35FC7A2E-3576-451F-9794-6048E437C350}" destId="{811D64CC-919B-46FB-9E17-40461F879C9C}" srcOrd="3" destOrd="0" presId="urn:microsoft.com/office/officeart/2005/8/layout/pList1"/>
    <dgm:cxn modelId="{7E74C4AA-7016-4B58-848E-1696E73BD681}" type="presParOf" srcId="{35FC7A2E-3576-451F-9794-6048E437C350}" destId="{54E6989C-3AAE-4BCC-A056-BEE6F5E7A067}" srcOrd="4" destOrd="0" presId="urn:microsoft.com/office/officeart/2005/8/layout/pList1"/>
    <dgm:cxn modelId="{FF84B500-CC71-4D72-8F8E-4475F2C7B6E9}" type="presParOf" srcId="{54E6989C-3AAE-4BCC-A056-BEE6F5E7A067}" destId="{BA41D9EB-5AA5-41E7-BE16-6B5DF8AE9361}" srcOrd="0" destOrd="0" presId="urn:microsoft.com/office/officeart/2005/8/layout/pList1"/>
    <dgm:cxn modelId="{1D93B11A-B2CB-49C8-B9ED-6B5805558162}" type="presParOf" srcId="{54E6989C-3AAE-4BCC-A056-BEE6F5E7A067}" destId="{D909F351-A2B0-4BE9-BCDC-CA59ABE4EB5E}" srcOrd="1" destOrd="0" presId="urn:microsoft.com/office/officeart/2005/8/layout/pList1"/>
    <dgm:cxn modelId="{4DAC49D9-C97E-4340-9FD2-77D9EFAF9B50}" type="presParOf" srcId="{35FC7A2E-3576-451F-9794-6048E437C350}" destId="{67768522-B98F-4D14-A4DB-36D1A9E91BD5}" srcOrd="5" destOrd="0" presId="urn:microsoft.com/office/officeart/2005/8/layout/pList1"/>
    <dgm:cxn modelId="{BFEEE148-6E91-40ED-B89D-92C2F1C4EBE1}" type="presParOf" srcId="{35FC7A2E-3576-451F-9794-6048E437C350}" destId="{12C36A66-A227-40BB-B963-574C4AFFD076}" srcOrd="6" destOrd="0" presId="urn:microsoft.com/office/officeart/2005/8/layout/pList1"/>
    <dgm:cxn modelId="{CFEC86A0-0B03-4E32-A624-ECE6F006977E}" type="presParOf" srcId="{12C36A66-A227-40BB-B963-574C4AFFD076}" destId="{2D04C60C-1B3C-4762-9B10-0F0248D2A270}" srcOrd="0" destOrd="0" presId="urn:microsoft.com/office/officeart/2005/8/layout/pList1"/>
    <dgm:cxn modelId="{969AF068-C5C3-480F-8247-CB834247C4C8}" type="presParOf" srcId="{12C36A66-A227-40BB-B963-574C4AFFD076}" destId="{3E2BBD9D-D6B3-4AF3-AB1A-CA5EE0F7AB7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EDF533-9392-4287-9AB4-A7AC8BAD9083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26641E-43A9-46AE-A225-3D75D10E3C2D}">
      <dgm:prSet phldrT="[Text]"/>
      <dgm:spPr/>
      <dgm:t>
        <a:bodyPr/>
        <a:lstStyle/>
        <a:p>
          <a:r>
            <a:rPr lang="cs-CZ" dirty="0" smtClean="0"/>
            <a:t>žijí u vody</a:t>
          </a:r>
          <a:endParaRPr lang="cs-CZ" dirty="0"/>
        </a:p>
      </dgm:t>
    </dgm:pt>
    <dgm:pt modelId="{CA16EA11-BF04-40A6-BB1E-2377567A2701}" type="parTrans" cxnId="{A2962821-432A-4E08-8BBA-8E12ED91CB45}">
      <dgm:prSet/>
      <dgm:spPr/>
      <dgm:t>
        <a:bodyPr/>
        <a:lstStyle/>
        <a:p>
          <a:endParaRPr lang="cs-CZ"/>
        </a:p>
      </dgm:t>
    </dgm:pt>
    <dgm:pt modelId="{1394BD5F-7087-4571-B954-FD04434927A2}" type="sibTrans" cxnId="{A2962821-432A-4E08-8BBA-8E12ED91CB45}">
      <dgm:prSet/>
      <dgm:spPr/>
      <dgm:t>
        <a:bodyPr/>
        <a:lstStyle/>
        <a:p>
          <a:endParaRPr lang="cs-CZ"/>
        </a:p>
      </dgm:t>
    </dgm:pt>
    <dgm:pt modelId="{23A1FEB5-EA9E-40A4-89C5-6BB012139DF1}">
      <dgm:prSet phldrT="[Text]"/>
      <dgm:spPr/>
      <dgm:t>
        <a:bodyPr/>
        <a:lstStyle/>
        <a:p>
          <a:r>
            <a:rPr lang="cs-CZ" dirty="0" smtClean="0"/>
            <a:t>mají plovací blány</a:t>
          </a:r>
          <a:endParaRPr lang="cs-CZ" dirty="0"/>
        </a:p>
      </dgm:t>
    </dgm:pt>
    <dgm:pt modelId="{170B31E7-5A91-4B9F-97E5-473C5D3F0F5F}" type="parTrans" cxnId="{7A6919B9-23EB-4D7A-8AB2-DAECA9023968}">
      <dgm:prSet/>
      <dgm:spPr/>
      <dgm:t>
        <a:bodyPr/>
        <a:lstStyle/>
        <a:p>
          <a:endParaRPr lang="cs-CZ"/>
        </a:p>
      </dgm:t>
    </dgm:pt>
    <dgm:pt modelId="{A58FCCB9-F705-4F58-A12E-C719A2816474}" type="sibTrans" cxnId="{7A6919B9-23EB-4D7A-8AB2-DAECA9023968}">
      <dgm:prSet/>
      <dgm:spPr/>
      <dgm:t>
        <a:bodyPr/>
        <a:lstStyle/>
        <a:p>
          <a:endParaRPr lang="cs-CZ"/>
        </a:p>
      </dgm:t>
    </dgm:pt>
    <dgm:pt modelId="{D3F8EDA3-746C-4C82-B7A5-D7FD645313FD}">
      <dgm:prSet phldrT="[Text]"/>
      <dgm:spPr/>
      <dgm:t>
        <a:bodyPr/>
        <a:lstStyle/>
        <a:p>
          <a:r>
            <a:rPr lang="cs-CZ" dirty="0" smtClean="0"/>
            <a:t>mají široký zobák</a:t>
          </a:r>
          <a:endParaRPr lang="cs-CZ" dirty="0"/>
        </a:p>
      </dgm:t>
    </dgm:pt>
    <dgm:pt modelId="{4FF2A02C-6E79-4368-8B2B-E1B31ED724FA}" type="parTrans" cxnId="{C62DA42E-8201-455C-BE97-175DA98106C7}">
      <dgm:prSet/>
      <dgm:spPr/>
      <dgm:t>
        <a:bodyPr/>
        <a:lstStyle/>
        <a:p>
          <a:endParaRPr lang="cs-CZ"/>
        </a:p>
      </dgm:t>
    </dgm:pt>
    <dgm:pt modelId="{33DAE891-DA15-4C99-9D9E-B1B814E3B09E}" type="sibTrans" cxnId="{C62DA42E-8201-455C-BE97-175DA98106C7}">
      <dgm:prSet/>
      <dgm:spPr/>
      <dgm:t>
        <a:bodyPr/>
        <a:lstStyle/>
        <a:p>
          <a:endParaRPr lang="cs-CZ"/>
        </a:p>
      </dgm:t>
    </dgm:pt>
    <dgm:pt modelId="{F9EED836-56D3-4D96-B935-F821D449FFAB}" type="pres">
      <dgm:prSet presAssocID="{52EDF533-9392-4287-9AB4-A7AC8BAD908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F1B30C-A565-42FB-89C7-61CD823E9FA4}" type="pres">
      <dgm:prSet presAssocID="{B326641E-43A9-46AE-A225-3D75D10E3C2D}" presName="compNode" presStyleCnt="0"/>
      <dgm:spPr/>
    </dgm:pt>
    <dgm:pt modelId="{D00B35BA-2636-4196-BAA6-CD1A04E4A6B4}" type="pres">
      <dgm:prSet presAssocID="{B326641E-43A9-46AE-A225-3D75D10E3C2D}" presName="pictRect" presStyleLbl="nod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6BAA8A7-46BA-4B0B-8390-29857049DD2D}" type="pres">
      <dgm:prSet presAssocID="{B326641E-43A9-46AE-A225-3D75D10E3C2D}" presName="textRec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CF15EF-6197-489C-8620-488FF27FAAAA}" type="pres">
      <dgm:prSet presAssocID="{1394BD5F-7087-4571-B954-FD04434927A2}" presName="sibTrans" presStyleLbl="sibTrans2D1" presStyleIdx="0" presStyleCnt="0"/>
      <dgm:spPr/>
      <dgm:t>
        <a:bodyPr/>
        <a:lstStyle/>
        <a:p>
          <a:endParaRPr lang="cs-CZ"/>
        </a:p>
      </dgm:t>
    </dgm:pt>
    <dgm:pt modelId="{4DCD88FB-54B0-49C9-9868-644229FC8281}" type="pres">
      <dgm:prSet presAssocID="{23A1FEB5-EA9E-40A4-89C5-6BB012139DF1}" presName="compNode" presStyleCnt="0"/>
      <dgm:spPr/>
    </dgm:pt>
    <dgm:pt modelId="{5348D80C-B48A-4B1A-8B9C-ED47EBD93F3D}" type="pres">
      <dgm:prSet presAssocID="{23A1FEB5-EA9E-40A4-89C5-6BB012139DF1}" presName="pictRect" presStyleLbl="nod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C322690-0541-45C3-BDBD-D21F063661C1}" type="pres">
      <dgm:prSet presAssocID="{23A1FEB5-EA9E-40A4-89C5-6BB012139DF1}" presName="textRec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258981-B496-4505-91AA-9E10A1E43993}" type="pres">
      <dgm:prSet presAssocID="{A58FCCB9-F705-4F58-A12E-C719A281647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53EF9C2-B502-4A81-A928-5BCFB51674E3}" type="pres">
      <dgm:prSet presAssocID="{D3F8EDA3-746C-4C82-B7A5-D7FD645313FD}" presName="compNode" presStyleCnt="0"/>
      <dgm:spPr/>
    </dgm:pt>
    <dgm:pt modelId="{7428F929-96C0-44F8-935A-60E77126C270}" type="pres">
      <dgm:prSet presAssocID="{D3F8EDA3-746C-4C82-B7A5-D7FD645313FD}" presName="pictRect" presStyleLbl="nod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3792A4E3-BD0D-47C0-8E92-24C6FFF7DED2}" type="pres">
      <dgm:prSet presAssocID="{D3F8EDA3-746C-4C82-B7A5-D7FD645313FD}" presName="textRec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0E928C-A891-4634-92D3-6A16A16A777E}" type="presOf" srcId="{A58FCCB9-F705-4F58-A12E-C719A2816474}" destId="{BA258981-B496-4505-91AA-9E10A1E43993}" srcOrd="0" destOrd="0" presId="urn:microsoft.com/office/officeart/2005/8/layout/pList1"/>
    <dgm:cxn modelId="{B578E501-7CEB-4E4E-A44C-7DF2F61C04DA}" type="presOf" srcId="{23A1FEB5-EA9E-40A4-89C5-6BB012139DF1}" destId="{BC322690-0541-45C3-BDBD-D21F063661C1}" srcOrd="0" destOrd="0" presId="urn:microsoft.com/office/officeart/2005/8/layout/pList1"/>
    <dgm:cxn modelId="{56A3AFCA-0291-486B-873B-771A8035302F}" type="presOf" srcId="{D3F8EDA3-746C-4C82-B7A5-D7FD645313FD}" destId="{3792A4E3-BD0D-47C0-8E92-24C6FFF7DED2}" srcOrd="0" destOrd="0" presId="urn:microsoft.com/office/officeart/2005/8/layout/pList1"/>
    <dgm:cxn modelId="{C62DA42E-8201-455C-BE97-175DA98106C7}" srcId="{52EDF533-9392-4287-9AB4-A7AC8BAD9083}" destId="{D3F8EDA3-746C-4C82-B7A5-D7FD645313FD}" srcOrd="2" destOrd="0" parTransId="{4FF2A02C-6E79-4368-8B2B-E1B31ED724FA}" sibTransId="{33DAE891-DA15-4C99-9D9E-B1B814E3B09E}"/>
    <dgm:cxn modelId="{A2962821-432A-4E08-8BBA-8E12ED91CB45}" srcId="{52EDF533-9392-4287-9AB4-A7AC8BAD9083}" destId="{B326641E-43A9-46AE-A225-3D75D10E3C2D}" srcOrd="0" destOrd="0" parTransId="{CA16EA11-BF04-40A6-BB1E-2377567A2701}" sibTransId="{1394BD5F-7087-4571-B954-FD04434927A2}"/>
    <dgm:cxn modelId="{7A6919B9-23EB-4D7A-8AB2-DAECA9023968}" srcId="{52EDF533-9392-4287-9AB4-A7AC8BAD9083}" destId="{23A1FEB5-EA9E-40A4-89C5-6BB012139DF1}" srcOrd="1" destOrd="0" parTransId="{170B31E7-5A91-4B9F-97E5-473C5D3F0F5F}" sibTransId="{A58FCCB9-F705-4F58-A12E-C719A2816474}"/>
    <dgm:cxn modelId="{0CCFE87C-22B7-44A0-9403-550895906FBB}" type="presOf" srcId="{1394BD5F-7087-4571-B954-FD04434927A2}" destId="{1BCF15EF-6197-489C-8620-488FF27FAAAA}" srcOrd="0" destOrd="0" presId="urn:microsoft.com/office/officeart/2005/8/layout/pList1"/>
    <dgm:cxn modelId="{5A00F6D0-B300-4C12-B21C-454F974B4F4E}" type="presOf" srcId="{52EDF533-9392-4287-9AB4-A7AC8BAD9083}" destId="{F9EED836-56D3-4D96-B935-F821D449FFAB}" srcOrd="0" destOrd="0" presId="urn:microsoft.com/office/officeart/2005/8/layout/pList1"/>
    <dgm:cxn modelId="{953644B6-8769-4630-B25C-43E8BE531E21}" type="presOf" srcId="{B326641E-43A9-46AE-A225-3D75D10E3C2D}" destId="{26BAA8A7-46BA-4B0B-8390-29857049DD2D}" srcOrd="0" destOrd="0" presId="urn:microsoft.com/office/officeart/2005/8/layout/pList1"/>
    <dgm:cxn modelId="{9344E157-C90C-493F-80B2-C46A71CDEDAE}" type="presParOf" srcId="{F9EED836-56D3-4D96-B935-F821D449FFAB}" destId="{E3F1B30C-A565-42FB-89C7-61CD823E9FA4}" srcOrd="0" destOrd="0" presId="urn:microsoft.com/office/officeart/2005/8/layout/pList1"/>
    <dgm:cxn modelId="{724E2B29-2D9F-4ECA-A59B-7156B0167AA8}" type="presParOf" srcId="{E3F1B30C-A565-42FB-89C7-61CD823E9FA4}" destId="{D00B35BA-2636-4196-BAA6-CD1A04E4A6B4}" srcOrd="0" destOrd="0" presId="urn:microsoft.com/office/officeart/2005/8/layout/pList1"/>
    <dgm:cxn modelId="{EA0CAF7A-0EEC-4A52-A3E1-F06766A827F0}" type="presParOf" srcId="{E3F1B30C-A565-42FB-89C7-61CD823E9FA4}" destId="{26BAA8A7-46BA-4B0B-8390-29857049DD2D}" srcOrd="1" destOrd="0" presId="urn:microsoft.com/office/officeart/2005/8/layout/pList1"/>
    <dgm:cxn modelId="{3F4CF4D9-7144-477F-8346-51B42BA2F745}" type="presParOf" srcId="{F9EED836-56D3-4D96-B935-F821D449FFAB}" destId="{1BCF15EF-6197-489C-8620-488FF27FAAAA}" srcOrd="1" destOrd="0" presId="urn:microsoft.com/office/officeart/2005/8/layout/pList1"/>
    <dgm:cxn modelId="{B610B86B-BC68-4DAF-AC3F-2F0454840566}" type="presParOf" srcId="{F9EED836-56D3-4D96-B935-F821D449FFAB}" destId="{4DCD88FB-54B0-49C9-9868-644229FC8281}" srcOrd="2" destOrd="0" presId="urn:microsoft.com/office/officeart/2005/8/layout/pList1"/>
    <dgm:cxn modelId="{FE44A74E-0F5B-475B-8418-0FF55F8CFEFE}" type="presParOf" srcId="{4DCD88FB-54B0-49C9-9868-644229FC8281}" destId="{5348D80C-B48A-4B1A-8B9C-ED47EBD93F3D}" srcOrd="0" destOrd="0" presId="urn:microsoft.com/office/officeart/2005/8/layout/pList1"/>
    <dgm:cxn modelId="{F385CBE8-CA4B-4A8E-A0B7-60717C4CBC75}" type="presParOf" srcId="{4DCD88FB-54B0-49C9-9868-644229FC8281}" destId="{BC322690-0541-45C3-BDBD-D21F063661C1}" srcOrd="1" destOrd="0" presId="urn:microsoft.com/office/officeart/2005/8/layout/pList1"/>
    <dgm:cxn modelId="{64025B36-5276-46E1-9DC5-8CAFFCC251B5}" type="presParOf" srcId="{F9EED836-56D3-4D96-B935-F821D449FFAB}" destId="{BA258981-B496-4505-91AA-9E10A1E43993}" srcOrd="3" destOrd="0" presId="urn:microsoft.com/office/officeart/2005/8/layout/pList1"/>
    <dgm:cxn modelId="{EB7E7C4C-8ADB-41B7-A5CA-FB308E764C52}" type="presParOf" srcId="{F9EED836-56D3-4D96-B935-F821D449FFAB}" destId="{953EF9C2-B502-4A81-A928-5BCFB51674E3}" srcOrd="4" destOrd="0" presId="urn:microsoft.com/office/officeart/2005/8/layout/pList1"/>
    <dgm:cxn modelId="{474A9B78-6B85-4468-9D30-2881D931D57A}" type="presParOf" srcId="{953EF9C2-B502-4A81-A928-5BCFB51674E3}" destId="{7428F929-96C0-44F8-935A-60E77126C270}" srcOrd="0" destOrd="0" presId="urn:microsoft.com/office/officeart/2005/8/layout/pList1"/>
    <dgm:cxn modelId="{6E69B3BC-EE28-4F10-AB08-49600CBF26B1}" type="presParOf" srcId="{953EF9C2-B502-4A81-A928-5BCFB51674E3}" destId="{3792A4E3-BD0D-47C0-8E92-24C6FFF7DED2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9D19ABA-AB33-4450-A27D-967731B62ED3}">
      <dsp:nvSpPr>
        <dsp:cNvPr id="0" name=""/>
        <dsp:cNvSpPr/>
      </dsp:nvSpPr>
      <dsp:spPr>
        <a:xfrm>
          <a:off x="1530" y="999236"/>
          <a:ext cx="2427854" cy="1672792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7F9E29-1233-4AA7-B95E-6851248118C9}">
      <dsp:nvSpPr>
        <dsp:cNvPr id="0" name=""/>
        <dsp:cNvSpPr/>
      </dsp:nvSpPr>
      <dsp:spPr>
        <a:xfrm>
          <a:off x="1530" y="2672028"/>
          <a:ext cx="2427854" cy="90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snáší vejce</a:t>
          </a:r>
          <a:endParaRPr lang="cs-CZ" sz="2600" kern="1200" dirty="0"/>
        </a:p>
      </dsp:txBody>
      <dsp:txXfrm>
        <a:off x="1530" y="2672028"/>
        <a:ext cx="2427854" cy="900734"/>
      </dsp:txXfrm>
    </dsp:sp>
    <dsp:sp modelId="{2944345F-556F-4229-9984-B900A5CD1B8A}">
      <dsp:nvSpPr>
        <dsp:cNvPr id="0" name=""/>
        <dsp:cNvSpPr/>
      </dsp:nvSpPr>
      <dsp:spPr>
        <a:xfrm>
          <a:off x="2672272" y="999236"/>
          <a:ext cx="2427854" cy="1672792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4B0EA-5216-4DD2-AD90-A1792CC1D717}">
      <dsp:nvSpPr>
        <dsp:cNvPr id="0" name=""/>
        <dsp:cNvSpPr/>
      </dsp:nvSpPr>
      <dsp:spPr>
        <a:xfrm>
          <a:off x="2672272" y="2672028"/>
          <a:ext cx="2427854" cy="90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většina umí létat</a:t>
          </a:r>
          <a:endParaRPr lang="cs-CZ" sz="2600" kern="1200" dirty="0"/>
        </a:p>
      </dsp:txBody>
      <dsp:txXfrm>
        <a:off x="2672272" y="2672028"/>
        <a:ext cx="2427854" cy="900734"/>
      </dsp:txXfrm>
    </dsp:sp>
    <dsp:sp modelId="{C300E4CB-E4B7-4779-A664-255F354DFA5E}">
      <dsp:nvSpPr>
        <dsp:cNvPr id="0" name=""/>
        <dsp:cNvSpPr/>
      </dsp:nvSpPr>
      <dsp:spPr>
        <a:xfrm>
          <a:off x="5343014" y="999236"/>
          <a:ext cx="2427854" cy="1672792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A2C1C-911D-44F9-88E6-49A091AB99B5}">
      <dsp:nvSpPr>
        <dsp:cNvPr id="0" name=""/>
        <dsp:cNvSpPr/>
      </dsp:nvSpPr>
      <dsp:spPr>
        <a:xfrm>
          <a:off x="5343014" y="2672028"/>
          <a:ext cx="2427854" cy="90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mají peří</a:t>
          </a:r>
          <a:endParaRPr lang="cs-CZ" sz="2600" kern="1200" dirty="0"/>
        </a:p>
      </dsp:txBody>
      <dsp:txXfrm>
        <a:off x="5343014" y="2672028"/>
        <a:ext cx="2427854" cy="9007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F3E7B3-6AE0-4F04-B30C-5DA977A85193}">
      <dsp:nvSpPr>
        <dsp:cNvPr id="0" name=""/>
        <dsp:cNvSpPr/>
      </dsp:nvSpPr>
      <dsp:spPr>
        <a:xfrm>
          <a:off x="4115707" y="2586701"/>
          <a:ext cx="2920824" cy="6950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3638"/>
              </a:lnTo>
              <a:lnTo>
                <a:pt x="2920824" y="473638"/>
              </a:lnTo>
              <a:lnTo>
                <a:pt x="2920824" y="6950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455CE2-2265-4BE8-BC11-688B853FDE16}">
      <dsp:nvSpPr>
        <dsp:cNvPr id="0" name=""/>
        <dsp:cNvSpPr/>
      </dsp:nvSpPr>
      <dsp:spPr>
        <a:xfrm>
          <a:off x="4069987" y="2586701"/>
          <a:ext cx="91440" cy="69502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950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F7CEC1-4273-4627-B8B4-B728D0DED7D9}">
      <dsp:nvSpPr>
        <dsp:cNvPr id="0" name=""/>
        <dsp:cNvSpPr/>
      </dsp:nvSpPr>
      <dsp:spPr>
        <a:xfrm>
          <a:off x="1194882" y="2586701"/>
          <a:ext cx="2920824" cy="695023"/>
        </a:xfrm>
        <a:custGeom>
          <a:avLst/>
          <a:gdLst/>
          <a:ahLst/>
          <a:cxnLst/>
          <a:rect l="0" t="0" r="0" b="0"/>
          <a:pathLst>
            <a:path>
              <a:moveTo>
                <a:pt x="2920824" y="0"/>
              </a:moveTo>
              <a:lnTo>
                <a:pt x="2920824" y="473638"/>
              </a:lnTo>
              <a:lnTo>
                <a:pt x="0" y="473638"/>
              </a:lnTo>
              <a:lnTo>
                <a:pt x="0" y="6950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425C27-69F6-4C86-BB4F-F5F9F65CB5B3}">
      <dsp:nvSpPr>
        <dsp:cNvPr id="0" name=""/>
        <dsp:cNvSpPr/>
      </dsp:nvSpPr>
      <dsp:spPr>
        <a:xfrm>
          <a:off x="2920824" y="1069200"/>
          <a:ext cx="2389765" cy="1517501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0BDDE3-7761-4595-8EF8-69953E81379B}">
      <dsp:nvSpPr>
        <dsp:cNvPr id="0" name=""/>
        <dsp:cNvSpPr/>
      </dsp:nvSpPr>
      <dsp:spPr>
        <a:xfrm>
          <a:off x="3186354" y="1321453"/>
          <a:ext cx="2389765" cy="1517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PTÁCI</a:t>
          </a:r>
          <a:endParaRPr lang="cs-CZ" sz="4200" kern="1200" dirty="0"/>
        </a:p>
      </dsp:txBody>
      <dsp:txXfrm>
        <a:off x="3186354" y="1321453"/>
        <a:ext cx="2389765" cy="1517501"/>
      </dsp:txXfrm>
    </dsp:sp>
    <dsp:sp modelId="{71966633-8A5E-438E-AA8E-2D51D4C20746}">
      <dsp:nvSpPr>
        <dsp:cNvPr id="0" name=""/>
        <dsp:cNvSpPr/>
      </dsp:nvSpPr>
      <dsp:spPr>
        <a:xfrm>
          <a:off x="0" y="3281725"/>
          <a:ext cx="2389765" cy="1517501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7C1B359-FC0A-4E4F-8E7B-53014EF8E95C}">
      <dsp:nvSpPr>
        <dsp:cNvPr id="0" name=""/>
        <dsp:cNvSpPr/>
      </dsp:nvSpPr>
      <dsp:spPr>
        <a:xfrm>
          <a:off x="265529" y="3533978"/>
          <a:ext cx="2389765" cy="1517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dravci</a:t>
          </a:r>
          <a:endParaRPr lang="cs-CZ" sz="4200" kern="1200" dirty="0"/>
        </a:p>
      </dsp:txBody>
      <dsp:txXfrm>
        <a:off x="265529" y="3533978"/>
        <a:ext cx="2389765" cy="1517501"/>
      </dsp:txXfrm>
    </dsp:sp>
    <dsp:sp modelId="{BE6424FE-2842-4617-A22E-50E1B6F40343}">
      <dsp:nvSpPr>
        <dsp:cNvPr id="0" name=""/>
        <dsp:cNvSpPr/>
      </dsp:nvSpPr>
      <dsp:spPr>
        <a:xfrm>
          <a:off x="2920824" y="3281725"/>
          <a:ext cx="2389765" cy="1517501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A91FC9D-5922-48B9-8F98-310C71C4F10D}">
      <dsp:nvSpPr>
        <dsp:cNvPr id="0" name=""/>
        <dsp:cNvSpPr/>
      </dsp:nvSpPr>
      <dsp:spPr>
        <a:xfrm>
          <a:off x="3186354" y="3533978"/>
          <a:ext cx="2389765" cy="1517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vodní ptáci</a:t>
          </a:r>
          <a:endParaRPr lang="cs-CZ" sz="4200" kern="1200" dirty="0"/>
        </a:p>
      </dsp:txBody>
      <dsp:txXfrm>
        <a:off x="3186354" y="3533978"/>
        <a:ext cx="2389765" cy="1517501"/>
      </dsp:txXfrm>
    </dsp:sp>
    <dsp:sp modelId="{010D927B-6734-4405-9C33-F48DD93B3F5B}">
      <dsp:nvSpPr>
        <dsp:cNvPr id="0" name=""/>
        <dsp:cNvSpPr/>
      </dsp:nvSpPr>
      <dsp:spPr>
        <a:xfrm>
          <a:off x="5841649" y="3281725"/>
          <a:ext cx="2389765" cy="1517501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FDF3F5B-8025-4BAE-B528-EF78ABD7A01F}">
      <dsp:nvSpPr>
        <dsp:cNvPr id="0" name=""/>
        <dsp:cNvSpPr/>
      </dsp:nvSpPr>
      <dsp:spPr>
        <a:xfrm>
          <a:off x="6107178" y="3533978"/>
          <a:ext cx="2389765" cy="1517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zpěvní ptáci</a:t>
          </a:r>
          <a:endParaRPr lang="cs-CZ" sz="4200" kern="1200" dirty="0"/>
        </a:p>
      </dsp:txBody>
      <dsp:txXfrm>
        <a:off x="6107178" y="3533978"/>
        <a:ext cx="2389765" cy="151750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6C746BF-6B6C-4135-AD23-7D1CF205C684}">
      <dsp:nvSpPr>
        <dsp:cNvPr id="0" name=""/>
        <dsp:cNvSpPr/>
      </dsp:nvSpPr>
      <dsp:spPr>
        <a:xfrm>
          <a:off x="450041" y="4226"/>
          <a:ext cx="2396458" cy="1651160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5673D-C99D-45B8-B1A4-06FC07A29EC8}">
      <dsp:nvSpPr>
        <dsp:cNvPr id="0" name=""/>
        <dsp:cNvSpPr/>
      </dsp:nvSpPr>
      <dsp:spPr>
        <a:xfrm>
          <a:off x="450041" y="1655386"/>
          <a:ext cx="2396458" cy="889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živí se masem</a:t>
          </a:r>
          <a:endParaRPr lang="cs-CZ" sz="2600" kern="1200" dirty="0"/>
        </a:p>
      </dsp:txBody>
      <dsp:txXfrm>
        <a:off x="450041" y="1655386"/>
        <a:ext cx="2396458" cy="889086"/>
      </dsp:txXfrm>
    </dsp:sp>
    <dsp:sp modelId="{DD7BC45E-76A3-45E8-8866-1C57C0692DD9}">
      <dsp:nvSpPr>
        <dsp:cNvPr id="0" name=""/>
        <dsp:cNvSpPr/>
      </dsp:nvSpPr>
      <dsp:spPr>
        <a:xfrm>
          <a:off x="3086246" y="4226"/>
          <a:ext cx="2396458" cy="1651160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9A0E6-7D5E-49D1-B201-C130962734BB}">
      <dsp:nvSpPr>
        <dsp:cNvPr id="0" name=""/>
        <dsp:cNvSpPr/>
      </dsp:nvSpPr>
      <dsp:spPr>
        <a:xfrm>
          <a:off x="3086246" y="1655386"/>
          <a:ext cx="2396458" cy="889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mají silný zobák</a:t>
          </a:r>
          <a:endParaRPr lang="cs-CZ" sz="2600" kern="1200" dirty="0"/>
        </a:p>
      </dsp:txBody>
      <dsp:txXfrm>
        <a:off x="3086246" y="1655386"/>
        <a:ext cx="2396458" cy="889086"/>
      </dsp:txXfrm>
    </dsp:sp>
    <dsp:sp modelId="{BA41D9EB-5AA5-41E7-BE16-6B5DF8AE9361}">
      <dsp:nvSpPr>
        <dsp:cNvPr id="0" name=""/>
        <dsp:cNvSpPr/>
      </dsp:nvSpPr>
      <dsp:spPr>
        <a:xfrm>
          <a:off x="5722451" y="4226"/>
          <a:ext cx="2396458" cy="1651160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9F351-A2B0-4BE9-BCDC-CA59ABE4EB5E}">
      <dsp:nvSpPr>
        <dsp:cNvPr id="0" name=""/>
        <dsp:cNvSpPr/>
      </dsp:nvSpPr>
      <dsp:spPr>
        <a:xfrm>
          <a:off x="5722451" y="1655386"/>
          <a:ext cx="2396458" cy="889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mají silné drápy</a:t>
          </a:r>
          <a:endParaRPr lang="cs-CZ" sz="2600" kern="1200" dirty="0"/>
        </a:p>
      </dsp:txBody>
      <dsp:txXfrm>
        <a:off x="5722451" y="1655386"/>
        <a:ext cx="2396458" cy="889086"/>
      </dsp:txXfrm>
    </dsp:sp>
    <dsp:sp modelId="{2D04C60C-1B3C-4762-9B10-0F0248D2A270}">
      <dsp:nvSpPr>
        <dsp:cNvPr id="0" name=""/>
        <dsp:cNvSpPr/>
      </dsp:nvSpPr>
      <dsp:spPr>
        <a:xfrm>
          <a:off x="3086246" y="2784118"/>
          <a:ext cx="2396458" cy="1651160"/>
        </a:xfrm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BBD9D-D6B3-4AF3-AB1A-CA5EE0F7AB71}">
      <dsp:nvSpPr>
        <dsp:cNvPr id="0" name=""/>
        <dsp:cNvSpPr/>
      </dsp:nvSpPr>
      <dsp:spPr>
        <a:xfrm>
          <a:off x="3086246" y="4435278"/>
          <a:ext cx="2396458" cy="889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výborně létají</a:t>
          </a:r>
          <a:endParaRPr lang="cs-CZ" sz="2600" kern="1200" dirty="0"/>
        </a:p>
      </dsp:txBody>
      <dsp:txXfrm>
        <a:off x="3086246" y="4435278"/>
        <a:ext cx="2396458" cy="88908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0B35BA-2636-4196-BAA6-CD1A04E4A6B4}">
      <dsp:nvSpPr>
        <dsp:cNvPr id="0" name=""/>
        <dsp:cNvSpPr/>
      </dsp:nvSpPr>
      <dsp:spPr>
        <a:xfrm>
          <a:off x="1646" y="1026938"/>
          <a:ext cx="2612424" cy="1799960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AA8A7-46BA-4B0B-8390-29857049DD2D}">
      <dsp:nvSpPr>
        <dsp:cNvPr id="0" name=""/>
        <dsp:cNvSpPr/>
      </dsp:nvSpPr>
      <dsp:spPr>
        <a:xfrm>
          <a:off x="1646" y="2826899"/>
          <a:ext cx="2612424" cy="969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0" numCol="1" spcCol="1270" anchor="t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žijí u vody</a:t>
          </a:r>
          <a:endParaRPr lang="cs-CZ" sz="2900" kern="1200" dirty="0"/>
        </a:p>
      </dsp:txBody>
      <dsp:txXfrm>
        <a:off x="1646" y="2826899"/>
        <a:ext cx="2612424" cy="969209"/>
      </dsp:txXfrm>
    </dsp:sp>
    <dsp:sp modelId="{5348D80C-B48A-4B1A-8B9C-ED47EBD93F3D}">
      <dsp:nvSpPr>
        <dsp:cNvPr id="0" name=""/>
        <dsp:cNvSpPr/>
      </dsp:nvSpPr>
      <dsp:spPr>
        <a:xfrm>
          <a:off x="2875423" y="1026938"/>
          <a:ext cx="2612424" cy="1799960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22690-0541-45C3-BDBD-D21F063661C1}">
      <dsp:nvSpPr>
        <dsp:cNvPr id="0" name=""/>
        <dsp:cNvSpPr/>
      </dsp:nvSpPr>
      <dsp:spPr>
        <a:xfrm>
          <a:off x="2875423" y="2826899"/>
          <a:ext cx="2612424" cy="969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0" numCol="1" spcCol="1270" anchor="t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mají plovací blány</a:t>
          </a:r>
          <a:endParaRPr lang="cs-CZ" sz="2900" kern="1200" dirty="0"/>
        </a:p>
      </dsp:txBody>
      <dsp:txXfrm>
        <a:off x="2875423" y="2826899"/>
        <a:ext cx="2612424" cy="969209"/>
      </dsp:txXfrm>
    </dsp:sp>
    <dsp:sp modelId="{7428F929-96C0-44F8-935A-60E77126C270}">
      <dsp:nvSpPr>
        <dsp:cNvPr id="0" name=""/>
        <dsp:cNvSpPr/>
      </dsp:nvSpPr>
      <dsp:spPr>
        <a:xfrm>
          <a:off x="5749200" y="1026938"/>
          <a:ext cx="2612424" cy="1799960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2A4E3-BD0D-47C0-8E92-24C6FFF7DED2}">
      <dsp:nvSpPr>
        <dsp:cNvPr id="0" name=""/>
        <dsp:cNvSpPr/>
      </dsp:nvSpPr>
      <dsp:spPr>
        <a:xfrm>
          <a:off x="5749200" y="2826899"/>
          <a:ext cx="2612424" cy="969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0" numCol="1" spcCol="1270" anchor="t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mají široký zobák</a:t>
          </a:r>
          <a:endParaRPr lang="cs-CZ" sz="2900" kern="1200" dirty="0"/>
        </a:p>
      </dsp:txBody>
      <dsp:txXfrm>
        <a:off x="5749200" y="2826899"/>
        <a:ext cx="2612424" cy="9692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9AB0F5F-429C-4D6F-8F49-78BD72432682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F7ECA0E-785D-4CF4-AF45-3773A12B5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file:///C:\Users\Petra\Desktop\DUMY\pt&#225;ci\k&#225;n&#283;%20rousn&#225;.mp3" TargetMode="External"/><Relationship Id="rId1" Type="http://schemas.openxmlformats.org/officeDocument/2006/relationships/audio" Target="file:///C:\Users\Petra\Desktop\DUMY\pt&#225;ci\jest&#345;&#225;b.mp3" TargetMode="Externa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15.png"/><Relationship Id="rId4" Type="http://schemas.openxmlformats.org/officeDocument/2006/relationships/diagramData" Target="../diagrams/data3.xml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Petra\Desktop\DUMY\pt&#225;ci\husa_velka_Ptaci_svet.mp3" TargetMode="Externa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0.jpeg"/><Relationship Id="rId7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Petra\Desktop\DUMY\les\Sounds%20of%20the%20Earth%20-%20The%20Garden%20-%2001%20-%2001%20Garden-1.mp3" TargetMode="External"/><Relationship Id="rId6" Type="http://schemas.openxmlformats.org/officeDocument/2006/relationships/image" Target="../media/image22.jpeg"/><Relationship Id="rId5" Type="http://schemas.openxmlformats.org/officeDocument/2006/relationships/image" Target="../media/image5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3356992"/>
            <a:ext cx="73448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 algn="ctr"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Petráčková Petra</a:t>
            </a:r>
            <a:endParaRPr lang="cs-CZ" dirty="0">
              <a:solidFill>
                <a:srgbClr val="FFC000"/>
              </a:solidFill>
            </a:endParaRPr>
          </a:p>
          <a:p>
            <a:pPr algn="ctr">
              <a:defRPr/>
            </a:pPr>
            <a:r>
              <a:rPr lang="cs-CZ" dirty="0"/>
              <a:t>Číslo projektu: CZ.1.07/1.4.00/21.3235</a:t>
            </a:r>
          </a:p>
          <a:p>
            <a:pPr algn="ctr"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1B_01_Ptáci</a:t>
            </a:r>
            <a:endParaRPr lang="cs-CZ" dirty="0">
              <a:solidFill>
                <a:srgbClr val="FFC000"/>
              </a:solidFill>
            </a:endParaRPr>
          </a:p>
          <a:p>
            <a:pPr algn="ctr">
              <a:defRPr/>
            </a:pPr>
            <a:r>
              <a:rPr lang="cs-CZ" dirty="0" smtClean="0"/>
              <a:t>Téma:</a:t>
            </a:r>
            <a:r>
              <a:rPr lang="cs-CZ" dirty="0" smtClean="0">
                <a:solidFill>
                  <a:srgbClr val="FFC000"/>
                </a:solidFill>
              </a:rPr>
              <a:t>Prvouka a přírodověda na 1. </a:t>
            </a:r>
            <a:r>
              <a:rPr lang="cs-CZ" smtClean="0">
                <a:solidFill>
                  <a:srgbClr val="FFC000"/>
                </a:solidFill>
              </a:rPr>
              <a:t>stupni ZŠ</a:t>
            </a:r>
            <a:endParaRPr lang="en-GB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</a:t>
            </a:r>
            <a:br>
              <a:rPr lang="cs-CZ" dirty="0" smtClean="0"/>
            </a:br>
            <a:r>
              <a:rPr lang="cs-CZ" dirty="0" smtClean="0"/>
              <a:t>Prezentace se dětem promítá na tabuli. Během prezentace se dětem pokládají otázky, na které se děti snaží správně odpovědět a později na ně také dostanou správné odpovědi. Materiál je určen pro děti v první třídě.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9675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Poznáš ptáky na obrázcích?</a:t>
            </a:r>
            <a:endParaRPr lang="cs-CZ" sz="2400" dirty="0"/>
          </a:p>
        </p:txBody>
      </p:sp>
      <p:pic>
        <p:nvPicPr>
          <p:cNvPr id="5" name="Obrázek 4" descr="BAANT_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916832"/>
            <a:ext cx="3751064" cy="26782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Cap_bil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1196752"/>
            <a:ext cx="2520280" cy="33673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PTÁCI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8" name="Obrázek 7" descr="sýkor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23728" y="4365104"/>
            <a:ext cx="3024336" cy="22682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5675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3501008"/>
            <a:ext cx="2098923" cy="31483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Co mají ptáci společného?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5" name="Obrázek 4" descr="Cap_bil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1340768"/>
            <a:ext cx="3718520" cy="4968378"/>
          </a:xfrm>
          <a:prstGeom prst="rect">
            <a:avLst/>
          </a:prstGeom>
        </p:spPr>
      </p:pic>
      <p:sp>
        <p:nvSpPr>
          <p:cNvPr id="14" name="Šipka doprava 13"/>
          <p:cNvSpPr/>
          <p:nvPr/>
        </p:nvSpPr>
        <p:spPr>
          <a:xfrm rot="844129">
            <a:off x="1757601" y="2369106"/>
            <a:ext cx="144016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20184840">
            <a:off x="2184205" y="4237327"/>
            <a:ext cx="1656184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 rot="20434689">
            <a:off x="5210739" y="3313906"/>
            <a:ext cx="1584176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5148064" y="4509120"/>
            <a:ext cx="1944216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22048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zobák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47664" y="479715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peří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48264" y="31409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křídla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71792" y="465313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dvě nohy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build="allAtOnce"/>
      <p:bldP spid="19" grpId="0" build="allAtOnce"/>
      <p:bldP spid="20" grpId="0" build="allAtOnce"/>
      <p:bldP spid="21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260648"/>
            <a:ext cx="698477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DALŠÍ SPOLEČNÉ ZNAKY:</a:t>
            </a:r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D19ABA-AB33-4450-A27D-967731B62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49D19ABA-AB33-4450-A27D-967731B62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49D19ABA-AB33-4450-A27D-967731B62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7F9E29-1233-4AA7-B95E-6851248118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CF7F9E29-1233-4AA7-B95E-6851248118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CF7F9E29-1233-4AA7-B95E-6851248118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44345F-556F-4229-9984-B900A5CD1B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2944345F-556F-4229-9984-B900A5CD1B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2944345F-556F-4229-9984-B900A5CD1B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4B0EA-5216-4DD2-AD90-A1792CC1D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E144B0EA-5216-4DD2-AD90-A1792CC1D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E144B0EA-5216-4DD2-AD90-A1792CC1D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00E4CB-E4B7-4779-A664-255F354DFA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C300E4CB-E4B7-4779-A664-255F354DFA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C300E4CB-E4B7-4779-A664-255F354DFA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FA2C1C-911D-44F9-88E6-49A091AB9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BEFA2C1C-911D-44F9-88E6-49A091AB9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BEFA2C1C-911D-44F9-88E6-49A091AB9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188640"/>
          <a:ext cx="8496944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425C27-69F6-4C86-BB4F-F5F9F65CB5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C6425C27-69F6-4C86-BB4F-F5F9F65CB5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C6425C27-69F6-4C86-BB4F-F5F9F65CB5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0BDDE3-7761-4595-8EF8-69953E8137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2E0BDDE3-7761-4595-8EF8-69953E8137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2E0BDDE3-7761-4595-8EF8-69953E8137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F7CEC1-4273-4627-B8B4-B728D0DED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86F7CEC1-4273-4627-B8B4-B728D0DED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86F7CEC1-4273-4627-B8B4-B728D0DED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966633-8A5E-438E-AA8E-2D51D4C20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71966633-8A5E-438E-AA8E-2D51D4C20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71966633-8A5E-438E-AA8E-2D51D4C20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C1B359-FC0A-4E4F-8E7B-53014EF8E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7C1B359-FC0A-4E4F-8E7B-53014EF8E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7C1B359-FC0A-4E4F-8E7B-53014EF8E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455CE2-2265-4BE8-BC11-688B853FDE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67455CE2-2265-4BE8-BC11-688B853FDE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67455CE2-2265-4BE8-BC11-688B853FDE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6424FE-2842-4617-A22E-50E1B6F403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graphicEl>
                                              <a:dgm id="{BE6424FE-2842-4617-A22E-50E1B6F403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graphicEl>
                                              <a:dgm id="{BE6424FE-2842-4617-A22E-50E1B6F403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91FC9D-5922-48B9-8F98-310C71C4F1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7A91FC9D-5922-48B9-8F98-310C71C4F1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7A91FC9D-5922-48B9-8F98-310C71C4F1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F3E7B3-6AE0-4F04-B30C-5DA977A851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graphicEl>
                                              <a:dgm id="{08F3E7B3-6AE0-4F04-B30C-5DA977A851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graphicEl>
                                              <a:dgm id="{08F3E7B3-6AE0-4F04-B30C-5DA977A851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0D927B-6734-4405-9C33-F48DD93B3F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010D927B-6734-4405-9C33-F48DD93B3F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010D927B-6734-4405-9C33-F48DD93B3F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DF3F5B-8025-4BAE-B528-EF78ABD7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CFDF3F5B-8025-4BAE-B528-EF78ABD7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CFDF3F5B-8025-4BAE-B528-EF78ABD7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33265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DRAVCI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251520" y="980728"/>
          <a:ext cx="8568952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jestřáb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9" cstate="print"/>
          <a:stretch>
            <a:fillRect/>
          </a:stretch>
        </p:blipFill>
        <p:spPr>
          <a:xfrm>
            <a:off x="6732240" y="4869160"/>
            <a:ext cx="304800" cy="3048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444208" y="52292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jestřáb</a:t>
            </a:r>
            <a:endParaRPr lang="cs-CZ" dirty="0"/>
          </a:p>
        </p:txBody>
      </p:sp>
      <p:pic>
        <p:nvPicPr>
          <p:cNvPr id="8" name="káně rousná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10" cstate="print"/>
          <a:stretch>
            <a:fillRect/>
          </a:stretch>
        </p:blipFill>
        <p:spPr>
          <a:xfrm>
            <a:off x="8172400" y="4869160"/>
            <a:ext cx="304800" cy="3048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884368" y="5229200"/>
            <a:ext cx="1475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káně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C746BF-6B6C-4135-AD23-7D1CF205C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66C746BF-6B6C-4135-AD23-7D1CF205C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66C746BF-6B6C-4135-AD23-7D1CF205C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35673D-C99D-45B8-B1A4-06FC07A29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E035673D-C99D-45B8-B1A4-06FC07A29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E035673D-C99D-45B8-B1A4-06FC07A29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D7BC45E-76A3-45E8-8866-1C57C0692D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DD7BC45E-76A3-45E8-8866-1C57C0692D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DD7BC45E-76A3-45E8-8866-1C57C0692D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049A0E6-7D5E-49D1-B201-C130962734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D049A0E6-7D5E-49D1-B201-C130962734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D049A0E6-7D5E-49D1-B201-C130962734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41D9EB-5AA5-41E7-BE16-6B5DF8AE93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BA41D9EB-5AA5-41E7-BE16-6B5DF8AE93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BA41D9EB-5AA5-41E7-BE16-6B5DF8AE93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09F351-A2B0-4BE9-BCDC-CA59ABE4E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D909F351-A2B0-4BE9-BCDC-CA59ABE4E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D909F351-A2B0-4BE9-BCDC-CA59ABE4E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04C60C-1B3C-4762-9B10-0F0248D2A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2D04C60C-1B3C-4762-9B10-0F0248D2A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2D04C60C-1B3C-4762-9B10-0F0248D2A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2BBD9D-D6B3-4AF3-AB1A-CA5EE0F7A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graphicEl>
                                              <a:dgm id="{3E2BBD9D-D6B3-4AF3-AB1A-CA5EE0F7A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graphicEl>
                                              <a:dgm id="{3E2BBD9D-D6B3-4AF3-AB1A-CA5EE0F7A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165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010"/>
                            </p:stCondLst>
                            <p:childTnLst>
                              <p:par>
                                <p:cTn id="4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799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>
                <p:cTn id="5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VODNÍ PTÁCI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23528" y="1340768"/>
          <a:ext cx="8363272" cy="4823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husa_velka_Ptaci_svet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8" cstate="print"/>
          <a:stretch>
            <a:fillRect/>
          </a:stretch>
        </p:blipFill>
        <p:spPr>
          <a:xfrm>
            <a:off x="5508104" y="5445224"/>
            <a:ext cx="304800" cy="304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932040" y="58052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Husa velká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B35BA-2636-4196-BAA6-CD1A04E4A6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D00B35BA-2636-4196-BAA6-CD1A04E4A6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D00B35BA-2636-4196-BAA6-CD1A04E4A6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BAA8A7-46BA-4B0B-8390-29857049D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26BAA8A7-46BA-4B0B-8390-29857049D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26BAA8A7-46BA-4B0B-8390-29857049D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48D80C-B48A-4B1A-8B9C-ED47EBD93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5348D80C-B48A-4B1A-8B9C-ED47EBD93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5348D80C-B48A-4B1A-8B9C-ED47EBD93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322690-0541-45C3-BDBD-D21F063661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BC322690-0541-45C3-BDBD-D21F063661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BC322690-0541-45C3-BDBD-D21F063661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28F929-96C0-44F8-935A-60E77126C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7428F929-96C0-44F8-935A-60E77126C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7428F929-96C0-44F8-935A-60E77126C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92A4E3-BD0D-47C0-8E92-24C6FFF7D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3792A4E3-BD0D-47C0-8E92-24C6FFF7D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3792A4E3-BD0D-47C0-8E92-24C6FFF7D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581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ZPĚVNÍ PTÁCI</a:t>
            </a:r>
            <a:endParaRPr lang="cs-CZ" dirty="0"/>
          </a:p>
        </p:txBody>
      </p:sp>
      <p:pic>
        <p:nvPicPr>
          <p:cNvPr id="4" name="Obrázek 3" descr="DROZD%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340768"/>
            <a:ext cx="2797572" cy="20959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hyl_obecn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1" y="1340768"/>
            <a:ext cx="3140837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sýkor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00192" y="1340767"/>
            <a:ext cx="2688301" cy="2016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pěnkava obecná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3717032"/>
            <a:ext cx="3782154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Kos-cerny-(samec)_2_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04048" y="3717032"/>
            <a:ext cx="3360374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Sounds of the Earth - The Garden - 01 - 01 Garden-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8" cstate="print"/>
          <a:stretch>
            <a:fillRect/>
          </a:stretch>
        </p:blipFill>
        <p:spPr>
          <a:xfrm>
            <a:off x="4499992" y="3717032"/>
            <a:ext cx="304800" cy="3048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23528" y="148478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drozd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14847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hýl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148478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sýkorka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86104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pěnkava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37890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5004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1" grpId="0" build="allAtOnce"/>
      <p:bldP spid="12" grpId="0" build="allAtOnce"/>
      <p:bldP spid="13" grpId="0" build="allAtOnce"/>
      <p:bldP spid="14" grpId="0" build="allAtOnce"/>
      <p:bldP spid="1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139136" cy="5089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620688"/>
            <a:ext cx="8712968" cy="5832648"/>
          </a:xfrm>
        </p:spPr>
        <p:txBody>
          <a:bodyPr>
            <a:normAutofit fontScale="55000" lnSpcReduction="20000"/>
          </a:bodyPr>
          <a:lstStyle/>
          <a:p>
            <a:r>
              <a:rPr lang="cs-CZ" sz="2800" dirty="0" smtClean="0"/>
              <a:t>Ptáci.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i="1" dirty="0" smtClean="0"/>
              <a:t>: obrázky</a:t>
            </a:r>
            <a:r>
              <a:rPr lang="cs-CZ" sz="2800" dirty="0" smtClean="0"/>
              <a:t> [online]. [cit. 2011-12-30]. Dostupné z: http://www.</a:t>
            </a:r>
            <a:r>
              <a:rPr lang="cs-CZ" sz="2800" dirty="0" err="1" smtClean="0"/>
              <a:t>google.cz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?q=ptáci </a:t>
            </a:r>
          </a:p>
          <a:p>
            <a:r>
              <a:rPr lang="cs-CZ" sz="2800" dirty="0" smtClean="0"/>
              <a:t>(obrázek strakapouda, čápa, sýkorky a bažanta)</a:t>
            </a:r>
          </a:p>
          <a:p>
            <a:endParaRPr lang="cs-CZ" sz="2800" dirty="0" smtClean="0"/>
          </a:p>
          <a:p>
            <a:r>
              <a:rPr lang="cs-CZ" sz="2800" dirty="0" smtClean="0"/>
              <a:t>Letící pták.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2011-12-30].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?q=letící pták</a:t>
            </a:r>
          </a:p>
          <a:p>
            <a:endParaRPr lang="cs-CZ" sz="2800" dirty="0" smtClean="0"/>
          </a:p>
          <a:p>
            <a:r>
              <a:rPr lang="cs-CZ" sz="2800" dirty="0" smtClean="0"/>
              <a:t>Ptačí vejce.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i="1" dirty="0" smtClean="0"/>
              <a:t>: obrázky</a:t>
            </a:r>
            <a:r>
              <a:rPr lang="cs-CZ" sz="2800" dirty="0" smtClean="0"/>
              <a:t> [online]. [cit. 2011-12-30].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?q=ptačí vejce </a:t>
            </a:r>
          </a:p>
          <a:p>
            <a:endParaRPr lang="cs-CZ" sz="2800" dirty="0" smtClean="0"/>
          </a:p>
          <a:p>
            <a:r>
              <a:rPr lang="cs-CZ" sz="2800" dirty="0" smtClean="0"/>
              <a:t>Peří.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2011-12-30].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?q=peří </a:t>
            </a:r>
          </a:p>
          <a:p>
            <a:endParaRPr lang="cs-CZ" sz="2800" dirty="0" smtClean="0"/>
          </a:p>
          <a:p>
            <a:r>
              <a:rPr lang="cs-CZ" sz="2800" dirty="0" smtClean="0"/>
              <a:t>Krmení dravců.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?q=krmení dravců</a:t>
            </a:r>
          </a:p>
          <a:p>
            <a:endParaRPr lang="cs-CZ" sz="2800" dirty="0" smtClean="0"/>
          </a:p>
          <a:p>
            <a:r>
              <a:rPr lang="cs-CZ" sz="2800" dirty="0" smtClean="0"/>
              <a:t>Zobák dravců.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?q=zobák dravců</a:t>
            </a:r>
          </a:p>
          <a:p>
            <a:endParaRPr lang="cs-CZ" sz="2800" dirty="0" smtClean="0"/>
          </a:p>
          <a:p>
            <a:r>
              <a:rPr lang="cs-CZ" sz="2800" dirty="0" smtClean="0"/>
              <a:t>Drápy orla.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?q=drápy orla</a:t>
            </a:r>
          </a:p>
          <a:p>
            <a:endParaRPr lang="cs-CZ" sz="2800" dirty="0" smtClean="0"/>
          </a:p>
          <a:p>
            <a:r>
              <a:rPr lang="cs-CZ" sz="2800" dirty="0" smtClean="0"/>
              <a:t>Krmení orla.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?q=krmení orla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60648"/>
            <a:ext cx="8784976" cy="6336704"/>
          </a:xfrm>
        </p:spPr>
        <p:txBody>
          <a:bodyPr>
            <a:normAutofit fontScale="55000" lnSpcReduction="20000"/>
          </a:bodyPr>
          <a:lstStyle/>
          <a:p>
            <a:r>
              <a:rPr lang="cs-CZ" sz="2800" dirty="0" smtClean="0"/>
              <a:t>Plovací blána.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?q=plovací blána</a:t>
            </a:r>
          </a:p>
          <a:p>
            <a:endParaRPr lang="cs-CZ" sz="2800" dirty="0" smtClean="0"/>
          </a:p>
          <a:p>
            <a:r>
              <a:rPr lang="cs-CZ" sz="2800" dirty="0" smtClean="0"/>
              <a:t>Zobák </a:t>
            </a:r>
            <a:r>
              <a:rPr lang="cs-CZ" sz="2800" dirty="0" err="1" smtClean="0"/>
              <a:t>labuťe</a:t>
            </a:r>
            <a:r>
              <a:rPr lang="cs-CZ" sz="2800" dirty="0" smtClean="0"/>
              <a:t>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?q=zobák </a:t>
            </a:r>
            <a:r>
              <a:rPr lang="cs-CZ" sz="2800" dirty="0" err="1" smtClean="0"/>
              <a:t>labuťe</a:t>
            </a:r>
            <a:r>
              <a:rPr lang="cs-CZ" sz="2800" dirty="0" smtClean="0"/>
              <a:t> </a:t>
            </a:r>
          </a:p>
          <a:p>
            <a:endParaRPr lang="cs-CZ" sz="2800" dirty="0" smtClean="0"/>
          </a:p>
          <a:p>
            <a:r>
              <a:rPr lang="cs-CZ" sz="2800" dirty="0" smtClean="0"/>
              <a:t>Zobák </a:t>
            </a:r>
            <a:r>
              <a:rPr lang="cs-CZ" sz="2800" dirty="0" err="1" smtClean="0"/>
              <a:t>labuťe</a:t>
            </a:r>
            <a:r>
              <a:rPr lang="cs-CZ" sz="2800" dirty="0" smtClean="0"/>
              <a:t>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?q=zobák </a:t>
            </a:r>
            <a:r>
              <a:rPr lang="cs-CZ" sz="2800" dirty="0" err="1" smtClean="0"/>
              <a:t>labuťe</a:t>
            </a:r>
            <a:r>
              <a:rPr lang="cs-CZ" sz="2800" dirty="0" smtClean="0"/>
              <a:t> </a:t>
            </a:r>
          </a:p>
          <a:p>
            <a:endParaRPr lang="cs-CZ" sz="2800" dirty="0" smtClean="0"/>
          </a:p>
          <a:p>
            <a:r>
              <a:rPr lang="cs-CZ" sz="2800" dirty="0" smtClean="0"/>
              <a:t>Zpěvní ptáci.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?q=zpěvní ptáci </a:t>
            </a:r>
          </a:p>
          <a:p>
            <a:pPr>
              <a:buNone/>
            </a:pPr>
            <a:r>
              <a:rPr lang="cs-CZ" sz="2800" dirty="0" smtClean="0"/>
              <a:t>       (obrázek hýla a drozda)</a:t>
            </a:r>
          </a:p>
          <a:p>
            <a:endParaRPr lang="cs-CZ" sz="2800" dirty="0" smtClean="0"/>
          </a:p>
          <a:p>
            <a:r>
              <a:rPr lang="cs-CZ" sz="2800" dirty="0" smtClean="0"/>
              <a:t>Kos.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?q=kos </a:t>
            </a:r>
          </a:p>
          <a:p>
            <a:endParaRPr lang="cs-CZ" sz="2800" dirty="0" smtClean="0"/>
          </a:p>
          <a:p>
            <a:r>
              <a:rPr lang="cs-CZ" sz="2800" dirty="0" smtClean="0"/>
              <a:t>Pěnkava obecná.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google.com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?q=pěnkava obecná</a:t>
            </a:r>
          </a:p>
          <a:p>
            <a:endParaRPr lang="cs-CZ" sz="2800" dirty="0" smtClean="0"/>
          </a:p>
          <a:p>
            <a:r>
              <a:rPr lang="cs-CZ" sz="2800" dirty="0" smtClean="0"/>
              <a:t>Hlasy dravců mp3. </a:t>
            </a:r>
            <a:r>
              <a:rPr lang="cs-CZ" sz="2800" i="1" dirty="0" smtClean="0"/>
              <a:t>Www.seznam.</a:t>
            </a:r>
            <a:r>
              <a:rPr lang="cs-CZ" sz="2800" i="1" dirty="0" err="1" smtClean="0"/>
              <a:t>cz</a:t>
            </a:r>
            <a:r>
              <a:rPr lang="cs-CZ" sz="2800" dirty="0" smtClean="0"/>
              <a:t> [online]. [cit. 2012-01-06]. Dostupné z: http://cso.cz/index.php?ID=1876</a:t>
            </a:r>
          </a:p>
          <a:p>
            <a:endParaRPr lang="cs-CZ" sz="2800" dirty="0" smtClean="0"/>
          </a:p>
          <a:p>
            <a:r>
              <a:rPr lang="cs-CZ" sz="2800" dirty="0" smtClean="0"/>
              <a:t>Hlas jestřába. </a:t>
            </a:r>
            <a:r>
              <a:rPr lang="cs-CZ" sz="2800" i="1" dirty="0" smtClean="0"/>
              <a:t>Www.seznam.</a:t>
            </a:r>
            <a:r>
              <a:rPr lang="cs-CZ" sz="2800" i="1" dirty="0" err="1" smtClean="0"/>
              <a:t>cz</a:t>
            </a:r>
            <a:r>
              <a:rPr lang="cs-CZ" sz="2800" dirty="0" smtClean="0"/>
              <a:t> [online]. [cit. 2012-01-06]. Dostupné z: http://www.rozhlas.</a:t>
            </a:r>
            <a:r>
              <a:rPr lang="cs-CZ" sz="2800" dirty="0" err="1" smtClean="0"/>
              <a:t>cz</a:t>
            </a:r>
            <a:r>
              <a:rPr lang="cs-CZ" sz="2800" dirty="0" smtClean="0"/>
              <a:t>/hlas/dravci/_zprava/</a:t>
            </a:r>
            <a:r>
              <a:rPr lang="cs-CZ" sz="2800" dirty="0" err="1" smtClean="0"/>
              <a:t>jestrab</a:t>
            </a:r>
            <a:r>
              <a:rPr lang="cs-CZ" sz="2800" dirty="0" smtClean="0"/>
              <a:t>-</a:t>
            </a:r>
            <a:r>
              <a:rPr lang="cs-CZ" sz="2800" dirty="0" err="1" smtClean="0"/>
              <a:t>lesni</a:t>
            </a:r>
            <a:r>
              <a:rPr lang="cs-CZ" sz="2800" dirty="0" smtClean="0"/>
              <a:t>--12265 </a:t>
            </a:r>
          </a:p>
          <a:p>
            <a:endParaRPr lang="cs-CZ" sz="2800" dirty="0" smtClean="0"/>
          </a:p>
          <a:p>
            <a:r>
              <a:rPr lang="cs-CZ" sz="2800" dirty="0" smtClean="0"/>
              <a:t>Hlas káně. </a:t>
            </a:r>
            <a:r>
              <a:rPr lang="cs-CZ" sz="2800" i="1" dirty="0" smtClean="0"/>
              <a:t>Www.seznam.</a:t>
            </a:r>
            <a:r>
              <a:rPr lang="cs-CZ" sz="2800" i="1" dirty="0" err="1" smtClean="0"/>
              <a:t>cz</a:t>
            </a:r>
            <a:r>
              <a:rPr lang="cs-CZ" sz="2800" dirty="0" smtClean="0"/>
              <a:t> [online]. [cit. 2012-01-06]. Dostupné z: http://www.rozhlas.</a:t>
            </a:r>
            <a:r>
              <a:rPr lang="cs-CZ" sz="2800" dirty="0" err="1" smtClean="0"/>
              <a:t>cz</a:t>
            </a:r>
            <a:r>
              <a:rPr lang="cs-CZ" sz="2800" dirty="0" smtClean="0"/>
              <a:t>/hlas/dravci/_zprava/kane-</a:t>
            </a:r>
            <a:r>
              <a:rPr lang="cs-CZ" sz="2800" dirty="0" err="1" smtClean="0"/>
              <a:t>rousna</a:t>
            </a:r>
            <a:r>
              <a:rPr lang="cs-CZ" sz="2800" dirty="0" smtClean="0"/>
              <a:t>--94242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</TotalTime>
  <Words>461</Words>
  <Application>Microsoft Office PowerPoint</Application>
  <PresentationFormat>Předvádění na obrazovce (4:3)</PresentationFormat>
  <Paragraphs>74</Paragraphs>
  <Slides>11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Snímek 2</vt:lpstr>
      <vt:lpstr>PTÁCI</vt:lpstr>
      <vt:lpstr>Snímek 4</vt:lpstr>
      <vt:lpstr>Snímek 5</vt:lpstr>
      <vt:lpstr>Snímek 6</vt:lpstr>
      <vt:lpstr>Snímek 7</vt:lpstr>
      <vt:lpstr>VODNÍ PTÁCI</vt:lpstr>
      <vt:lpstr>ZPĚVNÍ PTÁCI</vt:lpstr>
      <vt:lpstr>Citace: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5</cp:revision>
  <dcterms:created xsi:type="dcterms:W3CDTF">2011-09-01T17:51:18Z</dcterms:created>
  <dcterms:modified xsi:type="dcterms:W3CDTF">2012-03-01T09:16:14Z</dcterms:modified>
</cp:coreProperties>
</file>