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image" Target="../media/image10.jpe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image" Target="../media/image10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BA94B8-2A60-48DF-9152-EAA446006C94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D4F54BB-61A2-4380-964F-6F50DE2BDC72}">
      <dgm:prSet phldrT="[Text]"/>
      <dgm:spPr/>
      <dgm:t>
        <a:bodyPr/>
        <a:lstStyle/>
        <a:p>
          <a:r>
            <a:rPr lang="cs-CZ" dirty="0" smtClean="0"/>
            <a:t>půlení jablíček</a:t>
          </a:r>
          <a:endParaRPr lang="cs-CZ" dirty="0"/>
        </a:p>
      </dgm:t>
    </dgm:pt>
    <dgm:pt modelId="{688F815B-A9F0-4285-AB29-D02847DD4661}" type="parTrans" cxnId="{0993EFDA-C6A6-4258-818B-4EBEB6524162}">
      <dgm:prSet/>
      <dgm:spPr/>
      <dgm:t>
        <a:bodyPr/>
        <a:lstStyle/>
        <a:p>
          <a:endParaRPr lang="cs-CZ"/>
        </a:p>
      </dgm:t>
    </dgm:pt>
    <dgm:pt modelId="{09CF24F5-94DE-4F05-9AF5-CFE36B1B10CF}" type="sibTrans" cxnId="{0993EFDA-C6A6-4258-818B-4EBEB6524162}">
      <dgm:prSet/>
      <dgm:spPr/>
      <dgm:t>
        <a:bodyPr/>
        <a:lstStyle/>
        <a:p>
          <a:endParaRPr lang="cs-CZ"/>
        </a:p>
      </dgm:t>
    </dgm:pt>
    <dgm:pt modelId="{27CE7E16-205D-4B5A-9DEC-FEEEBC8F5A90}">
      <dgm:prSet phldrT="[Text]"/>
      <dgm:spPr/>
      <dgm:t>
        <a:bodyPr/>
        <a:lstStyle/>
        <a:p>
          <a:r>
            <a:rPr lang="cs-CZ" dirty="0" smtClean="0"/>
            <a:t>lodičky z ořechů</a:t>
          </a:r>
          <a:endParaRPr lang="cs-CZ" dirty="0"/>
        </a:p>
      </dgm:t>
    </dgm:pt>
    <dgm:pt modelId="{BB88EE35-A575-469F-9A78-012B36FC0AA7}" type="parTrans" cxnId="{8117BE54-ECE3-411B-8AC4-7882E56432C9}">
      <dgm:prSet/>
      <dgm:spPr/>
      <dgm:t>
        <a:bodyPr/>
        <a:lstStyle/>
        <a:p>
          <a:endParaRPr lang="cs-CZ"/>
        </a:p>
      </dgm:t>
    </dgm:pt>
    <dgm:pt modelId="{B7F08C28-B07B-4E01-87B1-58B3D282862F}" type="sibTrans" cxnId="{8117BE54-ECE3-411B-8AC4-7882E56432C9}">
      <dgm:prSet/>
      <dgm:spPr/>
      <dgm:t>
        <a:bodyPr/>
        <a:lstStyle/>
        <a:p>
          <a:endParaRPr lang="cs-CZ"/>
        </a:p>
      </dgm:t>
    </dgm:pt>
    <dgm:pt modelId="{35790E3D-83D2-4816-B00A-C183A966C809}" type="pres">
      <dgm:prSet presAssocID="{F6BA94B8-2A60-48DF-9152-EAA446006C9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83C679-8E9C-45D5-992A-C0CC8CF624BE}" type="pres">
      <dgm:prSet presAssocID="{5D4F54BB-61A2-4380-964F-6F50DE2BDC72}" presName="compNode" presStyleCnt="0"/>
      <dgm:spPr/>
    </dgm:pt>
    <dgm:pt modelId="{CF3654FB-5C5F-46EC-A182-D1599DBB2075}" type="pres">
      <dgm:prSet presAssocID="{5D4F54BB-61A2-4380-964F-6F50DE2BDC72}" presName="pictRect" presStyleLbl="nod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3E9B400-4F27-4EB3-BAD0-F2FBB8B3C1FA}" type="pres">
      <dgm:prSet presAssocID="{5D4F54BB-61A2-4380-964F-6F50DE2BDC72}" presName="textRec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6B206C-007A-43F6-B618-110416C5A6CF}" type="pres">
      <dgm:prSet presAssocID="{09CF24F5-94DE-4F05-9AF5-CFE36B1B10C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61D6921-E146-4CA1-BBE4-C365389F834E}" type="pres">
      <dgm:prSet presAssocID="{27CE7E16-205D-4B5A-9DEC-FEEEBC8F5A90}" presName="compNode" presStyleCnt="0"/>
      <dgm:spPr/>
    </dgm:pt>
    <dgm:pt modelId="{3ECBD601-D611-4867-8C9F-8195B75CD262}" type="pres">
      <dgm:prSet presAssocID="{27CE7E16-205D-4B5A-9DEC-FEEEBC8F5A90}" presName="pictRect" presStyleLbl="nod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54E7944-1B51-4180-A762-9E0E65F11441}" type="pres">
      <dgm:prSet presAssocID="{27CE7E16-205D-4B5A-9DEC-FEEEBC8F5A90}" presName="textRect" presStyleLbl="revTx" presStyleIdx="1" presStyleCnt="2" custScaleX="120801" custLinFactNeighborX="-853" custLinFactNeighborY="-41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6276D8-ED05-4CF7-A10A-FC8CE362717B}" type="presOf" srcId="{5D4F54BB-61A2-4380-964F-6F50DE2BDC72}" destId="{03E9B400-4F27-4EB3-BAD0-F2FBB8B3C1FA}" srcOrd="0" destOrd="0" presId="urn:microsoft.com/office/officeart/2005/8/layout/pList1"/>
    <dgm:cxn modelId="{1A9476C3-48C5-4FEE-B2EC-C9E2A19B1831}" type="presOf" srcId="{F6BA94B8-2A60-48DF-9152-EAA446006C94}" destId="{35790E3D-83D2-4816-B00A-C183A966C809}" srcOrd="0" destOrd="0" presId="urn:microsoft.com/office/officeart/2005/8/layout/pList1"/>
    <dgm:cxn modelId="{04E70F0D-DF53-4B81-91B5-248204ABCABF}" type="presOf" srcId="{09CF24F5-94DE-4F05-9AF5-CFE36B1B10CF}" destId="{496B206C-007A-43F6-B618-110416C5A6CF}" srcOrd="0" destOrd="0" presId="urn:microsoft.com/office/officeart/2005/8/layout/pList1"/>
    <dgm:cxn modelId="{0993EFDA-C6A6-4258-818B-4EBEB6524162}" srcId="{F6BA94B8-2A60-48DF-9152-EAA446006C94}" destId="{5D4F54BB-61A2-4380-964F-6F50DE2BDC72}" srcOrd="0" destOrd="0" parTransId="{688F815B-A9F0-4285-AB29-D02847DD4661}" sibTransId="{09CF24F5-94DE-4F05-9AF5-CFE36B1B10CF}"/>
    <dgm:cxn modelId="{8117BE54-ECE3-411B-8AC4-7882E56432C9}" srcId="{F6BA94B8-2A60-48DF-9152-EAA446006C94}" destId="{27CE7E16-205D-4B5A-9DEC-FEEEBC8F5A90}" srcOrd="1" destOrd="0" parTransId="{BB88EE35-A575-469F-9A78-012B36FC0AA7}" sibTransId="{B7F08C28-B07B-4E01-87B1-58B3D282862F}"/>
    <dgm:cxn modelId="{86E2794D-D892-49CC-9329-922E66868734}" type="presOf" srcId="{27CE7E16-205D-4B5A-9DEC-FEEEBC8F5A90}" destId="{854E7944-1B51-4180-A762-9E0E65F11441}" srcOrd="0" destOrd="0" presId="urn:microsoft.com/office/officeart/2005/8/layout/pList1"/>
    <dgm:cxn modelId="{5929CDE5-5AB3-4DF0-AD01-018BD4691D11}" type="presParOf" srcId="{35790E3D-83D2-4816-B00A-C183A966C809}" destId="{1C83C679-8E9C-45D5-992A-C0CC8CF624BE}" srcOrd="0" destOrd="0" presId="urn:microsoft.com/office/officeart/2005/8/layout/pList1"/>
    <dgm:cxn modelId="{B09EE577-418B-48AD-8420-13007649AD71}" type="presParOf" srcId="{1C83C679-8E9C-45D5-992A-C0CC8CF624BE}" destId="{CF3654FB-5C5F-46EC-A182-D1599DBB2075}" srcOrd="0" destOrd="0" presId="urn:microsoft.com/office/officeart/2005/8/layout/pList1"/>
    <dgm:cxn modelId="{B14140D4-0BD1-4343-ABCA-DFF501E05C8D}" type="presParOf" srcId="{1C83C679-8E9C-45D5-992A-C0CC8CF624BE}" destId="{03E9B400-4F27-4EB3-BAD0-F2FBB8B3C1FA}" srcOrd="1" destOrd="0" presId="urn:microsoft.com/office/officeart/2005/8/layout/pList1"/>
    <dgm:cxn modelId="{54C0C513-0389-48DD-94EF-0DD780FE0EC9}" type="presParOf" srcId="{35790E3D-83D2-4816-B00A-C183A966C809}" destId="{496B206C-007A-43F6-B618-110416C5A6CF}" srcOrd="1" destOrd="0" presId="urn:microsoft.com/office/officeart/2005/8/layout/pList1"/>
    <dgm:cxn modelId="{2E1028F4-E65B-44E4-B068-2776E983B133}" type="presParOf" srcId="{35790E3D-83D2-4816-B00A-C183A966C809}" destId="{961D6921-E146-4CA1-BBE4-C365389F834E}" srcOrd="2" destOrd="0" presId="urn:microsoft.com/office/officeart/2005/8/layout/pList1"/>
    <dgm:cxn modelId="{839BC882-1F2E-453F-BA8B-CB079FC6A567}" type="presParOf" srcId="{961D6921-E146-4CA1-BBE4-C365389F834E}" destId="{3ECBD601-D611-4867-8C9F-8195B75CD262}" srcOrd="0" destOrd="0" presId="urn:microsoft.com/office/officeart/2005/8/layout/pList1"/>
    <dgm:cxn modelId="{C741EA4B-1123-4D6A-9184-6CD9D3A4B2AE}" type="presParOf" srcId="{961D6921-E146-4CA1-BBE4-C365389F834E}" destId="{854E7944-1B51-4180-A762-9E0E65F1144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8FC189-67A3-4650-915B-6C88CF3EFBAC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2912D0-FC1F-4264-9B3E-B05EF4AEAD21}">
      <dgm:prSet phldrT="[Text]"/>
      <dgm:spPr/>
      <dgm:t>
        <a:bodyPr/>
        <a:lstStyle/>
        <a:p>
          <a:r>
            <a:rPr lang="cs-CZ" dirty="0" smtClean="0"/>
            <a:t>lití olova</a:t>
          </a:r>
          <a:endParaRPr lang="cs-CZ" dirty="0"/>
        </a:p>
      </dgm:t>
    </dgm:pt>
    <dgm:pt modelId="{5A251A50-B19A-4989-A435-23C2E58CFBAA}" type="parTrans" cxnId="{2372E97C-54D8-43D0-8FEC-412E0D8DD870}">
      <dgm:prSet/>
      <dgm:spPr/>
      <dgm:t>
        <a:bodyPr/>
        <a:lstStyle/>
        <a:p>
          <a:endParaRPr lang="cs-CZ"/>
        </a:p>
      </dgm:t>
    </dgm:pt>
    <dgm:pt modelId="{15BECDFD-D075-4AB6-8FE0-7BCC738C0CFA}" type="sibTrans" cxnId="{2372E97C-54D8-43D0-8FEC-412E0D8DD870}">
      <dgm:prSet/>
      <dgm:spPr/>
      <dgm:t>
        <a:bodyPr/>
        <a:lstStyle/>
        <a:p>
          <a:endParaRPr lang="cs-CZ"/>
        </a:p>
      </dgm:t>
    </dgm:pt>
    <dgm:pt modelId="{E486E0BE-2470-496D-AEBD-7C523DDB9475}">
      <dgm:prSet phldrT="[Text]"/>
      <dgm:spPr/>
      <dgm:t>
        <a:bodyPr/>
        <a:lstStyle/>
        <a:p>
          <a:r>
            <a:rPr lang="cs-CZ" dirty="0" smtClean="0"/>
            <a:t>pečení perníku</a:t>
          </a:r>
          <a:endParaRPr lang="cs-CZ" dirty="0"/>
        </a:p>
      </dgm:t>
    </dgm:pt>
    <dgm:pt modelId="{8226F969-9DC3-46C6-95F2-09038BA8FFBF}" type="parTrans" cxnId="{4B71286E-9A49-4C07-8376-4BFB5477E8C1}">
      <dgm:prSet/>
      <dgm:spPr/>
      <dgm:t>
        <a:bodyPr/>
        <a:lstStyle/>
        <a:p>
          <a:endParaRPr lang="cs-CZ"/>
        </a:p>
      </dgm:t>
    </dgm:pt>
    <dgm:pt modelId="{D7C3F694-3FFA-447E-83A4-73F1A8BA361E}" type="sibTrans" cxnId="{4B71286E-9A49-4C07-8376-4BFB5477E8C1}">
      <dgm:prSet/>
      <dgm:spPr/>
      <dgm:t>
        <a:bodyPr/>
        <a:lstStyle/>
        <a:p>
          <a:endParaRPr lang="cs-CZ"/>
        </a:p>
      </dgm:t>
    </dgm:pt>
    <dgm:pt modelId="{AE5CA79B-68AE-45A2-872F-B102D1EDF223}" type="pres">
      <dgm:prSet presAssocID="{E38FC189-67A3-4650-915B-6C88CF3EFBA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79E3DB-9041-4945-A962-98745505F4A9}" type="pres">
      <dgm:prSet presAssocID="{D72912D0-FC1F-4264-9B3E-B05EF4AEAD21}" presName="compNode" presStyleCnt="0"/>
      <dgm:spPr/>
    </dgm:pt>
    <dgm:pt modelId="{8D51A322-F01A-4631-BEB3-81F808A89181}" type="pres">
      <dgm:prSet presAssocID="{D72912D0-FC1F-4264-9B3E-B05EF4AEAD21}" presName="pictRect" presStyleLbl="nod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AC2911B-CB09-4898-B2F1-7ECFBB4D81A1}" type="pres">
      <dgm:prSet presAssocID="{D72912D0-FC1F-4264-9B3E-B05EF4AEAD21}" presName="textRec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F0B176-B7CC-455B-82D0-AF006F4E21BD}" type="pres">
      <dgm:prSet presAssocID="{15BECDFD-D075-4AB6-8FE0-7BCC738C0CF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98EC788-02E6-4A2F-88B0-399CD9CB982A}" type="pres">
      <dgm:prSet presAssocID="{E486E0BE-2470-496D-AEBD-7C523DDB9475}" presName="compNode" presStyleCnt="0"/>
      <dgm:spPr/>
    </dgm:pt>
    <dgm:pt modelId="{C72073EC-803D-4B87-99E5-558AF16730A7}" type="pres">
      <dgm:prSet presAssocID="{E486E0BE-2470-496D-AEBD-7C523DDB9475}" presName="pictRect" presStyleLbl="nod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360635E-52A3-412D-BBD2-51E6BD2F1FA4}" type="pres">
      <dgm:prSet presAssocID="{E486E0BE-2470-496D-AEBD-7C523DDB9475}" presName="textRec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A131F1-6480-47E3-B255-FB076E1D64C7}" type="presOf" srcId="{15BECDFD-D075-4AB6-8FE0-7BCC738C0CFA}" destId="{60F0B176-B7CC-455B-82D0-AF006F4E21BD}" srcOrd="0" destOrd="0" presId="urn:microsoft.com/office/officeart/2005/8/layout/pList1"/>
    <dgm:cxn modelId="{4B71286E-9A49-4C07-8376-4BFB5477E8C1}" srcId="{E38FC189-67A3-4650-915B-6C88CF3EFBAC}" destId="{E486E0BE-2470-496D-AEBD-7C523DDB9475}" srcOrd="1" destOrd="0" parTransId="{8226F969-9DC3-46C6-95F2-09038BA8FFBF}" sibTransId="{D7C3F694-3FFA-447E-83A4-73F1A8BA361E}"/>
    <dgm:cxn modelId="{2372E97C-54D8-43D0-8FEC-412E0D8DD870}" srcId="{E38FC189-67A3-4650-915B-6C88CF3EFBAC}" destId="{D72912D0-FC1F-4264-9B3E-B05EF4AEAD21}" srcOrd="0" destOrd="0" parTransId="{5A251A50-B19A-4989-A435-23C2E58CFBAA}" sibTransId="{15BECDFD-D075-4AB6-8FE0-7BCC738C0CFA}"/>
    <dgm:cxn modelId="{C0510A8F-7B3E-472F-A9A0-CBEF25FAE964}" type="presOf" srcId="{E486E0BE-2470-496D-AEBD-7C523DDB9475}" destId="{6360635E-52A3-412D-BBD2-51E6BD2F1FA4}" srcOrd="0" destOrd="0" presId="urn:microsoft.com/office/officeart/2005/8/layout/pList1"/>
    <dgm:cxn modelId="{E96487AA-4162-408B-867D-0AA20415016B}" type="presOf" srcId="{D72912D0-FC1F-4264-9B3E-B05EF4AEAD21}" destId="{BAC2911B-CB09-4898-B2F1-7ECFBB4D81A1}" srcOrd="0" destOrd="0" presId="urn:microsoft.com/office/officeart/2005/8/layout/pList1"/>
    <dgm:cxn modelId="{EA6D14B2-C6F7-48C0-AD9A-2085F405E936}" type="presOf" srcId="{E38FC189-67A3-4650-915B-6C88CF3EFBAC}" destId="{AE5CA79B-68AE-45A2-872F-B102D1EDF223}" srcOrd="0" destOrd="0" presId="urn:microsoft.com/office/officeart/2005/8/layout/pList1"/>
    <dgm:cxn modelId="{8B697708-CAE2-4BBD-BF98-97F289B8F0B7}" type="presParOf" srcId="{AE5CA79B-68AE-45A2-872F-B102D1EDF223}" destId="{6E79E3DB-9041-4945-A962-98745505F4A9}" srcOrd="0" destOrd="0" presId="urn:microsoft.com/office/officeart/2005/8/layout/pList1"/>
    <dgm:cxn modelId="{C03C39C4-6742-4D24-BB52-1D483F57BA53}" type="presParOf" srcId="{6E79E3DB-9041-4945-A962-98745505F4A9}" destId="{8D51A322-F01A-4631-BEB3-81F808A89181}" srcOrd="0" destOrd="0" presId="urn:microsoft.com/office/officeart/2005/8/layout/pList1"/>
    <dgm:cxn modelId="{FC6F95EA-3848-44FD-AA39-59FD2DDAD27E}" type="presParOf" srcId="{6E79E3DB-9041-4945-A962-98745505F4A9}" destId="{BAC2911B-CB09-4898-B2F1-7ECFBB4D81A1}" srcOrd="1" destOrd="0" presId="urn:microsoft.com/office/officeart/2005/8/layout/pList1"/>
    <dgm:cxn modelId="{D0BD0610-0ABB-49CE-81EE-CADF15D87B44}" type="presParOf" srcId="{AE5CA79B-68AE-45A2-872F-B102D1EDF223}" destId="{60F0B176-B7CC-455B-82D0-AF006F4E21BD}" srcOrd="1" destOrd="0" presId="urn:microsoft.com/office/officeart/2005/8/layout/pList1"/>
    <dgm:cxn modelId="{03A330CF-ADA3-4CFA-B834-996345FF7D67}" type="presParOf" srcId="{AE5CA79B-68AE-45A2-872F-B102D1EDF223}" destId="{D98EC788-02E6-4A2F-88B0-399CD9CB982A}" srcOrd="2" destOrd="0" presId="urn:microsoft.com/office/officeart/2005/8/layout/pList1"/>
    <dgm:cxn modelId="{1028BED7-C798-474A-9B47-9D895D6B071B}" type="presParOf" srcId="{D98EC788-02E6-4A2F-88B0-399CD9CB982A}" destId="{C72073EC-803D-4B87-99E5-558AF16730A7}" srcOrd="0" destOrd="0" presId="urn:microsoft.com/office/officeart/2005/8/layout/pList1"/>
    <dgm:cxn modelId="{431F73E1-A91A-4BBB-8E23-43899B8CD21D}" type="presParOf" srcId="{D98EC788-02E6-4A2F-88B0-399CD9CB982A}" destId="{6360635E-52A3-412D-BBD2-51E6BD2F1FA4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984BF4-9E20-429E-A392-46E7AC299B9E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865B7DE-6318-4964-A279-C6A320554D7F}">
      <dgm:prSet phldrT="[Text]"/>
      <dgm:spPr/>
      <dgm:t>
        <a:bodyPr/>
        <a:lstStyle/>
        <a:p>
          <a:r>
            <a:rPr lang="cs-CZ" dirty="0" smtClean="0"/>
            <a:t>pečeme vánočku</a:t>
          </a:r>
          <a:endParaRPr lang="cs-CZ" dirty="0"/>
        </a:p>
      </dgm:t>
    </dgm:pt>
    <dgm:pt modelId="{A025818A-44CA-469C-96C6-EFA8250BA8E1}" type="parTrans" cxnId="{FBB5CF7E-FC4A-4EE6-AD62-20EAD9A8AD4C}">
      <dgm:prSet/>
      <dgm:spPr/>
      <dgm:t>
        <a:bodyPr/>
        <a:lstStyle/>
        <a:p>
          <a:endParaRPr lang="cs-CZ"/>
        </a:p>
      </dgm:t>
    </dgm:pt>
    <dgm:pt modelId="{048C7268-9A62-4B3A-AAF0-140416C0C53E}" type="sibTrans" cxnId="{FBB5CF7E-FC4A-4EE6-AD62-20EAD9A8AD4C}">
      <dgm:prSet/>
      <dgm:spPr/>
      <dgm:t>
        <a:bodyPr/>
        <a:lstStyle/>
        <a:p>
          <a:endParaRPr lang="cs-CZ"/>
        </a:p>
      </dgm:t>
    </dgm:pt>
    <dgm:pt modelId="{74A7A262-5705-4A92-AEF7-3706A511FB5C}">
      <dgm:prSet phldrT="[Text]"/>
      <dgm:spPr/>
      <dgm:t>
        <a:bodyPr/>
        <a:lstStyle/>
        <a:p>
          <a:r>
            <a:rPr lang="cs-CZ" dirty="0" smtClean="0"/>
            <a:t>k večeři máme kapra</a:t>
          </a:r>
          <a:endParaRPr lang="cs-CZ" dirty="0"/>
        </a:p>
      </dgm:t>
    </dgm:pt>
    <dgm:pt modelId="{B3495522-81CE-440B-9E19-B25B60DA5BF8}" type="parTrans" cxnId="{EA85BE95-2CB9-4B2D-BE47-7D4C7D98BF28}">
      <dgm:prSet/>
      <dgm:spPr/>
      <dgm:t>
        <a:bodyPr/>
        <a:lstStyle/>
        <a:p>
          <a:endParaRPr lang="cs-CZ"/>
        </a:p>
      </dgm:t>
    </dgm:pt>
    <dgm:pt modelId="{038C5DFC-DE16-4D8D-9746-F7AB809605C0}" type="sibTrans" cxnId="{EA85BE95-2CB9-4B2D-BE47-7D4C7D98BF28}">
      <dgm:prSet/>
      <dgm:spPr/>
      <dgm:t>
        <a:bodyPr/>
        <a:lstStyle/>
        <a:p>
          <a:endParaRPr lang="cs-CZ"/>
        </a:p>
      </dgm:t>
    </dgm:pt>
    <dgm:pt modelId="{0584CC49-2A82-4DF7-8E00-8198C4B9A77F}" type="pres">
      <dgm:prSet presAssocID="{8F984BF4-9E20-429E-A392-46E7AC299B9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51E3558-5C41-4DBE-A9A0-F992A976270F}" type="pres">
      <dgm:prSet presAssocID="{7865B7DE-6318-4964-A279-C6A320554D7F}" presName="compNode" presStyleCnt="0"/>
      <dgm:spPr/>
    </dgm:pt>
    <dgm:pt modelId="{86F9A9F0-B614-4093-8108-2F541BE1F9F2}" type="pres">
      <dgm:prSet presAssocID="{7865B7DE-6318-4964-A279-C6A320554D7F}" presName="pictRect" presStyleLbl="nod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ED8C855-07C4-414F-8F28-C5FCA809F605}" type="pres">
      <dgm:prSet presAssocID="{7865B7DE-6318-4964-A279-C6A320554D7F}" presName="textRect" presStyleLbl="revTx" presStyleIdx="0" presStyleCnt="2" custScaleX="1210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7F02B8-E84E-474E-944D-74D131895BAF}" type="pres">
      <dgm:prSet presAssocID="{048C7268-9A62-4B3A-AAF0-140416C0C53E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4278CCD-9D5A-447F-8AA3-D5D116183ACC}" type="pres">
      <dgm:prSet presAssocID="{74A7A262-5705-4A92-AEF7-3706A511FB5C}" presName="compNode" presStyleCnt="0"/>
      <dgm:spPr/>
    </dgm:pt>
    <dgm:pt modelId="{B5B22ED2-CB58-4A46-B36F-09BCD24AE7EA}" type="pres">
      <dgm:prSet presAssocID="{74A7A262-5705-4A92-AEF7-3706A511FB5C}" presName="pictRect" presStyleLbl="nod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9C6F7A0-1D0D-4A64-B56D-18BA03733B00}" type="pres">
      <dgm:prSet presAssocID="{74A7A262-5705-4A92-AEF7-3706A511FB5C}" presName="textRect" presStyleLbl="revTx" presStyleIdx="1" presStyleCnt="2" custScaleX="1347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85BE95-2CB9-4B2D-BE47-7D4C7D98BF28}" srcId="{8F984BF4-9E20-429E-A392-46E7AC299B9E}" destId="{74A7A262-5705-4A92-AEF7-3706A511FB5C}" srcOrd="1" destOrd="0" parTransId="{B3495522-81CE-440B-9E19-B25B60DA5BF8}" sibTransId="{038C5DFC-DE16-4D8D-9746-F7AB809605C0}"/>
    <dgm:cxn modelId="{3A3D7B66-2144-4588-9FAA-62ED9C453244}" type="presOf" srcId="{048C7268-9A62-4B3A-AAF0-140416C0C53E}" destId="{A37F02B8-E84E-474E-944D-74D131895BAF}" srcOrd="0" destOrd="0" presId="urn:microsoft.com/office/officeart/2005/8/layout/pList1"/>
    <dgm:cxn modelId="{A611997A-0DC4-4786-B3AE-34B638E41E9D}" type="presOf" srcId="{8F984BF4-9E20-429E-A392-46E7AC299B9E}" destId="{0584CC49-2A82-4DF7-8E00-8198C4B9A77F}" srcOrd="0" destOrd="0" presId="urn:microsoft.com/office/officeart/2005/8/layout/pList1"/>
    <dgm:cxn modelId="{E2E649E6-6844-4F22-8D64-2F70C7610828}" type="presOf" srcId="{7865B7DE-6318-4964-A279-C6A320554D7F}" destId="{2ED8C855-07C4-414F-8F28-C5FCA809F605}" srcOrd="0" destOrd="0" presId="urn:microsoft.com/office/officeart/2005/8/layout/pList1"/>
    <dgm:cxn modelId="{56911214-DCD7-4FCA-98C6-FD27CFB393C5}" type="presOf" srcId="{74A7A262-5705-4A92-AEF7-3706A511FB5C}" destId="{B9C6F7A0-1D0D-4A64-B56D-18BA03733B00}" srcOrd="0" destOrd="0" presId="urn:microsoft.com/office/officeart/2005/8/layout/pList1"/>
    <dgm:cxn modelId="{FBB5CF7E-FC4A-4EE6-AD62-20EAD9A8AD4C}" srcId="{8F984BF4-9E20-429E-A392-46E7AC299B9E}" destId="{7865B7DE-6318-4964-A279-C6A320554D7F}" srcOrd="0" destOrd="0" parTransId="{A025818A-44CA-469C-96C6-EFA8250BA8E1}" sibTransId="{048C7268-9A62-4B3A-AAF0-140416C0C53E}"/>
    <dgm:cxn modelId="{D0993617-BD0B-4AB2-BDA1-074EA4AD5DC2}" type="presParOf" srcId="{0584CC49-2A82-4DF7-8E00-8198C4B9A77F}" destId="{151E3558-5C41-4DBE-A9A0-F992A976270F}" srcOrd="0" destOrd="0" presId="urn:microsoft.com/office/officeart/2005/8/layout/pList1"/>
    <dgm:cxn modelId="{2BAB5536-E5D2-4890-9257-AC4354B819FB}" type="presParOf" srcId="{151E3558-5C41-4DBE-A9A0-F992A976270F}" destId="{86F9A9F0-B614-4093-8108-2F541BE1F9F2}" srcOrd="0" destOrd="0" presId="urn:microsoft.com/office/officeart/2005/8/layout/pList1"/>
    <dgm:cxn modelId="{D3ED076F-1790-42CF-8A8F-E910B3157305}" type="presParOf" srcId="{151E3558-5C41-4DBE-A9A0-F992A976270F}" destId="{2ED8C855-07C4-414F-8F28-C5FCA809F605}" srcOrd="1" destOrd="0" presId="urn:microsoft.com/office/officeart/2005/8/layout/pList1"/>
    <dgm:cxn modelId="{134F2BFB-ECEC-4F69-9860-D8317C23A454}" type="presParOf" srcId="{0584CC49-2A82-4DF7-8E00-8198C4B9A77F}" destId="{A37F02B8-E84E-474E-944D-74D131895BAF}" srcOrd="1" destOrd="0" presId="urn:microsoft.com/office/officeart/2005/8/layout/pList1"/>
    <dgm:cxn modelId="{CCEC6316-9A21-48B5-BD72-9FBEE23463AD}" type="presParOf" srcId="{0584CC49-2A82-4DF7-8E00-8198C4B9A77F}" destId="{A4278CCD-9D5A-447F-8AA3-D5D116183ACC}" srcOrd="2" destOrd="0" presId="urn:microsoft.com/office/officeart/2005/8/layout/pList1"/>
    <dgm:cxn modelId="{B15311C8-D2E8-4E64-AD5A-187AC99A8C33}" type="presParOf" srcId="{A4278CCD-9D5A-447F-8AA3-D5D116183ACC}" destId="{B5B22ED2-CB58-4A46-B36F-09BCD24AE7EA}" srcOrd="0" destOrd="0" presId="urn:microsoft.com/office/officeart/2005/8/layout/pList1"/>
    <dgm:cxn modelId="{06FE1E67-DF69-4F7D-93E9-6393DB178EEC}" type="presParOf" srcId="{A4278CCD-9D5A-447F-8AA3-D5D116183ACC}" destId="{B9C6F7A0-1D0D-4A64-B56D-18BA03733B00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B0AC3E-5FC2-47E9-9E48-80E9667AA9FB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8911DC4-77B3-4DA9-83A2-F65597079487}">
      <dgm:prSet phldrT="[Text]"/>
      <dgm:spPr/>
      <dgm:t>
        <a:bodyPr/>
        <a:lstStyle/>
        <a:p>
          <a:r>
            <a:rPr lang="cs-CZ" dirty="0" smtClean="0"/>
            <a:t>Zdobíme stromeček</a:t>
          </a:r>
          <a:endParaRPr lang="cs-CZ" dirty="0"/>
        </a:p>
      </dgm:t>
    </dgm:pt>
    <dgm:pt modelId="{7A9FB0AA-73FC-46F7-8EEE-F06F8DDC021B}" type="parTrans" cxnId="{41F491E5-182B-42BA-B3ED-79BE0E6506A8}">
      <dgm:prSet/>
      <dgm:spPr/>
      <dgm:t>
        <a:bodyPr/>
        <a:lstStyle/>
        <a:p>
          <a:endParaRPr lang="cs-CZ"/>
        </a:p>
      </dgm:t>
    </dgm:pt>
    <dgm:pt modelId="{B3C7352F-D31C-4CD2-94C1-9E3A3ADC044C}" type="sibTrans" cxnId="{41F491E5-182B-42BA-B3ED-79BE0E6506A8}">
      <dgm:prSet/>
      <dgm:spPr/>
      <dgm:t>
        <a:bodyPr/>
        <a:lstStyle/>
        <a:p>
          <a:endParaRPr lang="cs-CZ"/>
        </a:p>
      </dgm:t>
    </dgm:pt>
    <dgm:pt modelId="{87AF2677-4288-40E2-A41A-944C3D5DEF0C}">
      <dgm:prSet phldrT="[Text]"/>
      <dgm:spPr/>
      <dgm:t>
        <a:bodyPr/>
        <a:lstStyle/>
        <a:p>
          <a:pPr algn="ctr"/>
          <a:r>
            <a:rPr lang="cs-CZ" dirty="0" smtClean="0"/>
            <a:t>Vánoční hvězda – typická vánoční rostlina</a:t>
          </a:r>
          <a:endParaRPr lang="cs-CZ" dirty="0"/>
        </a:p>
      </dgm:t>
    </dgm:pt>
    <dgm:pt modelId="{26516A69-D14B-400D-906B-254B52770394}" type="parTrans" cxnId="{7AEAA267-2727-43DC-A545-C951AEBBEB65}">
      <dgm:prSet/>
      <dgm:spPr/>
      <dgm:t>
        <a:bodyPr/>
        <a:lstStyle/>
        <a:p>
          <a:endParaRPr lang="cs-CZ"/>
        </a:p>
      </dgm:t>
    </dgm:pt>
    <dgm:pt modelId="{059BEF8E-37A4-416D-BFED-EB62133FCEBD}" type="sibTrans" cxnId="{7AEAA267-2727-43DC-A545-C951AEBBEB65}">
      <dgm:prSet/>
      <dgm:spPr/>
      <dgm:t>
        <a:bodyPr/>
        <a:lstStyle/>
        <a:p>
          <a:endParaRPr lang="cs-CZ"/>
        </a:p>
      </dgm:t>
    </dgm:pt>
    <dgm:pt modelId="{E76C006A-46CF-4806-9811-51381764006C}" type="pres">
      <dgm:prSet presAssocID="{3FB0AC3E-5FC2-47E9-9E48-80E9667AA9F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639439-5359-4CF2-9F7E-8AE17892974A}" type="pres">
      <dgm:prSet presAssocID="{B8911DC4-77B3-4DA9-83A2-F65597079487}" presName="compNode" presStyleCnt="0"/>
      <dgm:spPr/>
    </dgm:pt>
    <dgm:pt modelId="{8D0D5FE4-E017-4B70-8B0A-291BF011CA2D}" type="pres">
      <dgm:prSet presAssocID="{B8911DC4-77B3-4DA9-83A2-F65597079487}" presName="pictRect" presStyleLbl="nod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CD93EBF-6029-40C4-8FEC-6BD3B7CADC36}" type="pres">
      <dgm:prSet presAssocID="{B8911DC4-77B3-4DA9-83A2-F65597079487}" presName="textRec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4E3B05-EA9A-40D8-AFF4-4FDFE5E2813E}" type="pres">
      <dgm:prSet presAssocID="{B3C7352F-D31C-4CD2-94C1-9E3A3ADC044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62E1FF2-E684-49FF-8C54-8B2FC3B2840E}" type="pres">
      <dgm:prSet presAssocID="{87AF2677-4288-40E2-A41A-944C3D5DEF0C}" presName="compNode" presStyleCnt="0"/>
      <dgm:spPr/>
    </dgm:pt>
    <dgm:pt modelId="{CF01F8FA-533C-455F-A620-C69C0468D459}" type="pres">
      <dgm:prSet presAssocID="{87AF2677-4288-40E2-A41A-944C3D5DEF0C}" presName="pictRect" presStyleLbl="nod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9090900-1FCC-4760-9EDE-AE881B695AD0}" type="pres">
      <dgm:prSet presAssocID="{87AF2677-4288-40E2-A41A-944C3D5DEF0C}" presName="textRec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E6FE1E-D11E-4FB6-858A-6DFC6927FFA3}" type="presOf" srcId="{B3C7352F-D31C-4CD2-94C1-9E3A3ADC044C}" destId="{874E3B05-EA9A-40D8-AFF4-4FDFE5E2813E}" srcOrd="0" destOrd="0" presId="urn:microsoft.com/office/officeart/2005/8/layout/pList1"/>
    <dgm:cxn modelId="{7AEAA267-2727-43DC-A545-C951AEBBEB65}" srcId="{3FB0AC3E-5FC2-47E9-9E48-80E9667AA9FB}" destId="{87AF2677-4288-40E2-A41A-944C3D5DEF0C}" srcOrd="1" destOrd="0" parTransId="{26516A69-D14B-400D-906B-254B52770394}" sibTransId="{059BEF8E-37A4-416D-BFED-EB62133FCEBD}"/>
    <dgm:cxn modelId="{567EB56D-45CF-4A6C-B1D1-B02B810E70DB}" type="presOf" srcId="{B8911DC4-77B3-4DA9-83A2-F65597079487}" destId="{BCD93EBF-6029-40C4-8FEC-6BD3B7CADC36}" srcOrd="0" destOrd="0" presId="urn:microsoft.com/office/officeart/2005/8/layout/pList1"/>
    <dgm:cxn modelId="{41F491E5-182B-42BA-B3ED-79BE0E6506A8}" srcId="{3FB0AC3E-5FC2-47E9-9E48-80E9667AA9FB}" destId="{B8911DC4-77B3-4DA9-83A2-F65597079487}" srcOrd="0" destOrd="0" parTransId="{7A9FB0AA-73FC-46F7-8EEE-F06F8DDC021B}" sibTransId="{B3C7352F-D31C-4CD2-94C1-9E3A3ADC044C}"/>
    <dgm:cxn modelId="{EF1B3C59-A058-472F-964D-3AD516B0913E}" type="presOf" srcId="{87AF2677-4288-40E2-A41A-944C3D5DEF0C}" destId="{39090900-1FCC-4760-9EDE-AE881B695AD0}" srcOrd="0" destOrd="0" presId="urn:microsoft.com/office/officeart/2005/8/layout/pList1"/>
    <dgm:cxn modelId="{0A05DE1C-93B7-4A09-8074-6CE2722E8D1E}" type="presOf" srcId="{3FB0AC3E-5FC2-47E9-9E48-80E9667AA9FB}" destId="{E76C006A-46CF-4806-9811-51381764006C}" srcOrd="0" destOrd="0" presId="urn:microsoft.com/office/officeart/2005/8/layout/pList1"/>
    <dgm:cxn modelId="{4DFAEFA5-879C-4CE0-84B5-45CED0B340AC}" type="presParOf" srcId="{E76C006A-46CF-4806-9811-51381764006C}" destId="{04639439-5359-4CF2-9F7E-8AE17892974A}" srcOrd="0" destOrd="0" presId="urn:microsoft.com/office/officeart/2005/8/layout/pList1"/>
    <dgm:cxn modelId="{9AE22DA2-67FE-442C-B736-2DB98A4337A7}" type="presParOf" srcId="{04639439-5359-4CF2-9F7E-8AE17892974A}" destId="{8D0D5FE4-E017-4B70-8B0A-291BF011CA2D}" srcOrd="0" destOrd="0" presId="urn:microsoft.com/office/officeart/2005/8/layout/pList1"/>
    <dgm:cxn modelId="{23AC8453-6423-4AB3-B682-CF23CD5F3D2E}" type="presParOf" srcId="{04639439-5359-4CF2-9F7E-8AE17892974A}" destId="{BCD93EBF-6029-40C4-8FEC-6BD3B7CADC36}" srcOrd="1" destOrd="0" presId="urn:microsoft.com/office/officeart/2005/8/layout/pList1"/>
    <dgm:cxn modelId="{76ABF379-577E-4132-8218-FA066DE7324C}" type="presParOf" srcId="{E76C006A-46CF-4806-9811-51381764006C}" destId="{874E3B05-EA9A-40D8-AFF4-4FDFE5E2813E}" srcOrd="1" destOrd="0" presId="urn:microsoft.com/office/officeart/2005/8/layout/pList1"/>
    <dgm:cxn modelId="{3E60E9AA-E737-4C2C-A064-A41E3A37C5C7}" type="presParOf" srcId="{E76C006A-46CF-4806-9811-51381764006C}" destId="{162E1FF2-E684-49FF-8C54-8B2FC3B2840E}" srcOrd="2" destOrd="0" presId="urn:microsoft.com/office/officeart/2005/8/layout/pList1"/>
    <dgm:cxn modelId="{0AFB220D-BB6B-4205-AC6A-5053A1B87E0F}" type="presParOf" srcId="{162E1FF2-E684-49FF-8C54-8B2FC3B2840E}" destId="{CF01F8FA-533C-455F-A620-C69C0468D459}" srcOrd="0" destOrd="0" presId="urn:microsoft.com/office/officeart/2005/8/layout/pList1"/>
    <dgm:cxn modelId="{640C7639-F31F-4E9A-89AB-4155B8E5018C}" type="presParOf" srcId="{162E1FF2-E684-49FF-8C54-8B2FC3B2840E}" destId="{39090900-1FCC-4760-9EDE-AE881B695AD0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F3654FB-5C5F-46EC-A182-D1599DBB2075}">
      <dsp:nvSpPr>
        <dsp:cNvPr id="0" name=""/>
        <dsp:cNvSpPr/>
      </dsp:nvSpPr>
      <dsp:spPr>
        <a:xfrm>
          <a:off x="3358" y="334706"/>
          <a:ext cx="3681685" cy="2536680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9B400-4F27-4EB3-BAD0-F2FBB8B3C1FA}">
      <dsp:nvSpPr>
        <dsp:cNvPr id="0" name=""/>
        <dsp:cNvSpPr/>
      </dsp:nvSpPr>
      <dsp:spPr>
        <a:xfrm>
          <a:off x="3358" y="2871387"/>
          <a:ext cx="3681685" cy="1365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1592" tIns="291592" rIns="291592" bIns="0" numCol="1" spcCol="1270" anchor="t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půlení jablíček</a:t>
          </a:r>
          <a:endParaRPr lang="cs-CZ" sz="4100" kern="1200" dirty="0"/>
        </a:p>
      </dsp:txBody>
      <dsp:txXfrm>
        <a:off x="3358" y="2871387"/>
        <a:ext cx="3681685" cy="1365905"/>
      </dsp:txXfrm>
    </dsp:sp>
    <dsp:sp modelId="{3ECBD601-D611-4867-8C9F-8195B75CD262}">
      <dsp:nvSpPr>
        <dsp:cNvPr id="0" name=""/>
        <dsp:cNvSpPr/>
      </dsp:nvSpPr>
      <dsp:spPr>
        <a:xfrm>
          <a:off x="4436280" y="334706"/>
          <a:ext cx="3681685" cy="2536680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E7944-1B51-4180-A762-9E0E65F11441}">
      <dsp:nvSpPr>
        <dsp:cNvPr id="0" name=""/>
        <dsp:cNvSpPr/>
      </dsp:nvSpPr>
      <dsp:spPr>
        <a:xfrm>
          <a:off x="4021962" y="2814306"/>
          <a:ext cx="4447512" cy="1365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1592" tIns="291592" rIns="291592" bIns="0" numCol="1" spcCol="1270" anchor="t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lodičky z ořechů</a:t>
          </a:r>
          <a:endParaRPr lang="cs-CZ" sz="4100" kern="1200" dirty="0"/>
        </a:p>
      </dsp:txBody>
      <dsp:txXfrm>
        <a:off x="4021962" y="2814306"/>
        <a:ext cx="4447512" cy="136590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D51A322-F01A-4631-BEB3-81F808A89181}">
      <dsp:nvSpPr>
        <dsp:cNvPr id="0" name=""/>
        <dsp:cNvSpPr/>
      </dsp:nvSpPr>
      <dsp:spPr>
        <a:xfrm>
          <a:off x="2738" y="141117"/>
          <a:ext cx="4046948" cy="2788347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2911B-CB09-4898-B2F1-7ECFBB4D81A1}">
      <dsp:nvSpPr>
        <dsp:cNvPr id="0" name=""/>
        <dsp:cNvSpPr/>
      </dsp:nvSpPr>
      <dsp:spPr>
        <a:xfrm>
          <a:off x="2738" y="2929464"/>
          <a:ext cx="4046948" cy="1501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0040" tIns="320040" rIns="320040" bIns="0" numCol="1" spcCol="1270" anchor="t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lití olova</a:t>
          </a:r>
          <a:endParaRPr lang="cs-CZ" sz="4500" kern="1200" dirty="0"/>
        </a:p>
      </dsp:txBody>
      <dsp:txXfrm>
        <a:off x="2738" y="2929464"/>
        <a:ext cx="4046948" cy="1501417"/>
      </dsp:txXfrm>
    </dsp:sp>
    <dsp:sp modelId="{C72073EC-803D-4B87-99E5-558AF16730A7}">
      <dsp:nvSpPr>
        <dsp:cNvPr id="0" name=""/>
        <dsp:cNvSpPr/>
      </dsp:nvSpPr>
      <dsp:spPr>
        <a:xfrm>
          <a:off x="4454551" y="141117"/>
          <a:ext cx="4046948" cy="2788347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0635E-52A3-412D-BBD2-51E6BD2F1FA4}">
      <dsp:nvSpPr>
        <dsp:cNvPr id="0" name=""/>
        <dsp:cNvSpPr/>
      </dsp:nvSpPr>
      <dsp:spPr>
        <a:xfrm>
          <a:off x="4454551" y="2929464"/>
          <a:ext cx="4046948" cy="1501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0040" tIns="320040" rIns="320040" bIns="0" numCol="1" spcCol="1270" anchor="t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pečení perníku</a:t>
          </a:r>
          <a:endParaRPr lang="cs-CZ" sz="4500" kern="1200" dirty="0"/>
        </a:p>
      </dsp:txBody>
      <dsp:txXfrm>
        <a:off x="4454551" y="2929464"/>
        <a:ext cx="4046948" cy="150141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6F9A9F0-B614-4093-8108-2F541BE1F9F2}">
      <dsp:nvSpPr>
        <dsp:cNvPr id="0" name=""/>
        <dsp:cNvSpPr/>
      </dsp:nvSpPr>
      <dsp:spPr>
        <a:xfrm>
          <a:off x="340388" y="592092"/>
          <a:ext cx="3196051" cy="2202079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8C855-07C4-414F-8F28-C5FCA809F605}">
      <dsp:nvSpPr>
        <dsp:cNvPr id="0" name=""/>
        <dsp:cNvSpPr/>
      </dsp:nvSpPr>
      <dsp:spPr>
        <a:xfrm>
          <a:off x="4483" y="2794172"/>
          <a:ext cx="3867861" cy="1185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920" tIns="248920" rIns="248920" bIns="0" numCol="1" spcCol="1270" anchor="t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pečeme vánočku</a:t>
          </a:r>
          <a:endParaRPr lang="cs-CZ" sz="3500" kern="1200" dirty="0"/>
        </a:p>
      </dsp:txBody>
      <dsp:txXfrm>
        <a:off x="4483" y="2794172"/>
        <a:ext cx="3867861" cy="1185735"/>
      </dsp:txXfrm>
    </dsp:sp>
    <dsp:sp modelId="{B5B22ED2-CB58-4A46-B36F-09BCD24AE7EA}">
      <dsp:nvSpPr>
        <dsp:cNvPr id="0" name=""/>
        <dsp:cNvSpPr/>
      </dsp:nvSpPr>
      <dsp:spPr>
        <a:xfrm>
          <a:off x="4747893" y="592092"/>
          <a:ext cx="3196051" cy="2202079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6F7A0-1D0D-4A64-B56D-18BA03733B00}">
      <dsp:nvSpPr>
        <dsp:cNvPr id="0" name=""/>
        <dsp:cNvSpPr/>
      </dsp:nvSpPr>
      <dsp:spPr>
        <a:xfrm>
          <a:off x="4192084" y="2794172"/>
          <a:ext cx="4307669" cy="1185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920" tIns="248920" rIns="248920" bIns="0" numCol="1" spcCol="1270" anchor="t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 večeři máme kapra</a:t>
          </a:r>
          <a:endParaRPr lang="cs-CZ" sz="3500" kern="1200" dirty="0"/>
        </a:p>
      </dsp:txBody>
      <dsp:txXfrm>
        <a:off x="4192084" y="2794172"/>
        <a:ext cx="4307669" cy="118573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8438BCD-DF14-47D7-8222-5ACBC97C9901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2880FB-0C73-48AE-A49C-D6135EC729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852936"/>
            <a:ext cx="8280920" cy="26258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Petra Petráčková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1B_02_Vánoční </a:t>
            </a:r>
            <a:r>
              <a:rPr lang="cs-CZ" dirty="0" smtClean="0">
                <a:solidFill>
                  <a:srgbClr val="FFC000"/>
                </a:solidFill>
              </a:rPr>
              <a:t>tradice </a:t>
            </a:r>
            <a:r>
              <a:rPr lang="cs-CZ" dirty="0" smtClean="0"/>
              <a:t>Téma:</a:t>
            </a:r>
            <a:r>
              <a:rPr lang="cs-CZ" dirty="0" smtClean="0">
                <a:solidFill>
                  <a:srgbClr val="FFC000"/>
                </a:solidFill>
              </a:rPr>
              <a:t>Prvouka A </a:t>
            </a:r>
            <a:r>
              <a:rPr lang="cs-CZ" dirty="0" smtClean="0">
                <a:solidFill>
                  <a:srgbClr val="FFC000"/>
                </a:solidFill>
              </a:rPr>
              <a:t>přírodověda na 1. </a:t>
            </a:r>
            <a:r>
              <a:rPr lang="cs-CZ" dirty="0" smtClean="0">
                <a:solidFill>
                  <a:srgbClr val="FFC000"/>
                </a:solidFill>
              </a:rPr>
              <a:t>stupni ZŠ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2952328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2809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prezentace doplňuje povídání o Vánocích, o vánočních zvycích.</a:t>
            </a:r>
          </a:p>
          <a:p>
            <a:r>
              <a:rPr lang="cs-CZ" dirty="0" smtClean="0"/>
              <a:t>Při hodině si vysvětlíme jednotlivé vánoční zvyky (půlení jablíčka, lití olova, tradici zdobení vánočního stromečku, pouštění lodiček ze skořápek, pečení cukroví, tradiční štědrovečerní večeře)</a:t>
            </a:r>
          </a:p>
          <a:p>
            <a:r>
              <a:rPr lang="cs-CZ" dirty="0" smtClean="0"/>
              <a:t>Povídáme si také o narození Ježíška . Každý žák si rozkrojí svoje jablíčko a společně také budeme pouštět lodičky ze skořápek.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260648"/>
            <a:ext cx="78488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Vánoce  slavíme v zimě.</a:t>
            </a:r>
          </a:p>
          <a:p>
            <a:pPr algn="ctr"/>
            <a:endParaRPr lang="cs-CZ" dirty="0"/>
          </a:p>
        </p:txBody>
      </p:sp>
      <p:pic>
        <p:nvPicPr>
          <p:cNvPr id="6" name="Obrázek 5" descr="vanocevlese-5665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1772816"/>
            <a:ext cx="6012160" cy="45091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VÁNOCE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24. prosince slavíme Štědrý den</a:t>
            </a:r>
          </a:p>
          <a:p>
            <a:r>
              <a:rPr lang="cs-CZ" dirty="0" smtClean="0"/>
              <a:t>oslavujeme narození Ježíše Krista</a:t>
            </a:r>
          </a:p>
          <a:p>
            <a:r>
              <a:rPr lang="cs-CZ" dirty="0" smtClean="0"/>
              <a:t>Ježíš se narodil ve městě Betlémě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betlem_z_ku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3068960"/>
            <a:ext cx="4320480" cy="32444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Vánoční zvyky a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Maminky uklízí a zdobí byt</a:t>
            </a:r>
          </a:p>
          <a:p>
            <a:r>
              <a:rPr lang="cs-CZ" dirty="0" smtClean="0"/>
              <a:t>Pečeme cukroví</a:t>
            </a:r>
          </a:p>
          <a:p>
            <a:r>
              <a:rPr lang="cs-CZ" dirty="0" smtClean="0"/>
              <a:t>Strojíme vánoční stromeček</a:t>
            </a:r>
          </a:p>
          <a:p>
            <a:r>
              <a:rPr lang="cs-CZ" dirty="0" smtClean="0"/>
              <a:t>Dáváme si dárky</a:t>
            </a:r>
          </a:p>
          <a:p>
            <a:r>
              <a:rPr lang="cs-CZ" dirty="0" smtClean="0"/>
              <a:t>Navštěvujeme příbuzné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Vánoční zvyky: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800" dirty="0" smtClean="0"/>
              <a:t>Vánoce.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pctapety.cz</a:t>
            </a:r>
            <a:r>
              <a:rPr lang="cs-CZ" sz="2800" dirty="0" smtClean="0"/>
              <a:t>/</a:t>
            </a:r>
            <a:r>
              <a:rPr lang="cs-CZ" sz="2800" dirty="0" err="1" smtClean="0"/>
              <a:t>wallpaper</a:t>
            </a:r>
            <a:r>
              <a:rPr lang="cs-CZ" sz="2800" dirty="0" smtClean="0"/>
              <a:t>/723-</a:t>
            </a:r>
            <a:r>
              <a:rPr lang="cs-CZ" sz="2800" dirty="0" err="1" smtClean="0"/>
              <a:t>vanocevlese</a:t>
            </a:r>
            <a:r>
              <a:rPr lang="cs-CZ" sz="2800" dirty="0" smtClean="0"/>
              <a:t>/</a:t>
            </a:r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/>
              <a:t>Vánoce.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http://abc.blesk.cz/clanek/zabava/9543/co-dela-vanoce-vanocemi.html </a:t>
            </a:r>
          </a:p>
          <a:p>
            <a:endParaRPr lang="cs-CZ" sz="2800" dirty="0" smtClean="0"/>
          </a:p>
          <a:p>
            <a:r>
              <a:rPr lang="cs-CZ" sz="2800" dirty="0" smtClean="0"/>
              <a:t>Vánoční zvyky.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google.cz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?q=vánoční zvyky </a:t>
            </a:r>
          </a:p>
          <a:p>
            <a:pPr>
              <a:buNone/>
            </a:pPr>
            <a:r>
              <a:rPr lang="cs-CZ" sz="2800" dirty="0" smtClean="0"/>
              <a:t>       (obrázek kapra, vánoční hvězdy, vánočky, rozkrojeného jablka, stromku s dárky)</a:t>
            </a:r>
          </a:p>
          <a:p>
            <a:endParaRPr lang="cs-CZ" sz="2800" dirty="0" smtClean="0"/>
          </a:p>
          <a:p>
            <a:r>
              <a:rPr lang="cs-CZ" sz="2800" dirty="0" smtClean="0"/>
              <a:t>Betlém.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google.cz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?q=betlém </a:t>
            </a:r>
          </a:p>
          <a:p>
            <a:endParaRPr lang="cs-CZ" sz="2800" dirty="0" smtClean="0"/>
          </a:p>
          <a:p>
            <a:r>
              <a:rPr lang="cs-CZ" sz="2800" dirty="0" smtClean="0"/>
              <a:t>Lití olova.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google.cz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?q=lití olova</a:t>
            </a:r>
          </a:p>
          <a:p>
            <a:endParaRPr lang="cs-CZ" sz="2800" dirty="0" smtClean="0"/>
          </a:p>
          <a:p>
            <a:r>
              <a:rPr lang="cs-CZ" sz="2800" dirty="0" smtClean="0"/>
              <a:t>Vánoční perníčky. </a:t>
            </a:r>
            <a:r>
              <a:rPr lang="cs-CZ" sz="2800" i="1" dirty="0" smtClean="0"/>
              <a:t>Www.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: </a:t>
            </a:r>
            <a:r>
              <a:rPr lang="cs-CZ" sz="2800" i="1" dirty="0" smtClean="0"/>
              <a:t>obrázky</a:t>
            </a:r>
            <a:r>
              <a:rPr lang="cs-CZ" sz="2800" dirty="0" smtClean="0"/>
              <a:t> [online]. [cit. 2012-01-06]. Dostupné z: http://www.</a:t>
            </a:r>
            <a:r>
              <a:rPr lang="cs-CZ" sz="2800" dirty="0" err="1" smtClean="0"/>
              <a:t>google.cz</a:t>
            </a:r>
            <a:r>
              <a:rPr lang="cs-CZ" sz="2800" dirty="0" smtClean="0"/>
              <a:t>/</a:t>
            </a:r>
            <a:r>
              <a:rPr lang="cs-CZ" sz="2800" dirty="0" err="1" smtClean="0"/>
              <a:t>imgres</a:t>
            </a:r>
            <a:r>
              <a:rPr lang="cs-CZ" sz="2800" dirty="0" smtClean="0"/>
              <a:t>?q=vánoční perníčky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</TotalTime>
  <Words>296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Anotace: </vt:lpstr>
      <vt:lpstr>Snímek 3</vt:lpstr>
      <vt:lpstr>VÁNOCE</vt:lpstr>
      <vt:lpstr>Vánoční zvyky a tradice</vt:lpstr>
      <vt:lpstr>Vánoční zvyky:</vt:lpstr>
      <vt:lpstr>Snímek 7</vt:lpstr>
      <vt:lpstr>Snímek 8</vt:lpstr>
      <vt:lpstr>Snímek 9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6</cp:revision>
  <dcterms:created xsi:type="dcterms:W3CDTF">2011-09-01T17:36:10Z</dcterms:created>
  <dcterms:modified xsi:type="dcterms:W3CDTF">2012-03-01T09:13:04Z</dcterms:modified>
</cp:coreProperties>
</file>