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handoutMasterIdLst>
    <p:handoutMasterId r:id="rId11"/>
  </p:handoutMasterIdLst>
  <p:sldIdLst>
    <p:sldId id="267" r:id="rId2"/>
    <p:sldId id="256" r:id="rId3"/>
    <p:sldId id="257" r:id="rId4"/>
    <p:sldId id="258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8" autoAdjust="0"/>
    <p:restoredTop sz="94676" autoAdjust="0"/>
  </p:normalViewPr>
  <p:slideViewPr>
    <p:cSldViewPr>
      <p:cViewPr>
        <p:scale>
          <a:sx n="75" d="100"/>
          <a:sy n="75" d="100"/>
        </p:scale>
        <p:origin x="-1836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A5C3C3-F018-4A71-987F-3348DF351674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4C036E-0D15-4C3F-9A21-4168B0FCE2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748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9DC5C-F433-41D1-AFF5-80258C793E8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13818-F5A0-4EA1-8009-63066FFB2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616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13818-F5A0-4EA1-8009-63066FFB2F3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373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13818-F5A0-4EA1-8009-63066FFB2F3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326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Kočka </a:t>
            </a:r>
            <a:r>
              <a:rPr lang="cs-CZ" smtClean="0"/>
              <a:t>leze dírou.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13818-F5A0-4EA1-8009-63066FFB2F3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377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31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228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75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86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97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25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45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7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04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86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53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13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audio" Target="../media/media1.mp3"/><Relationship Id="rId7" Type="http://schemas.openxmlformats.org/officeDocument/2006/relationships/image" Target="../media/image5.jpeg"/><Relationship Id="rId2" Type="http://schemas.microsoft.com/office/2007/relationships/media" Target="../media/media1.mp3"/><Relationship Id="rId1" Type="http://schemas.openxmlformats.org/officeDocument/2006/relationships/tags" Target="../tags/tag2.xml"/><Relationship Id="rId6" Type="http://schemas.openxmlformats.org/officeDocument/2006/relationships/image" Target="../media/image4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704913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VY_32_INOVACE_08_Kočka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leze dírou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8"/>
            <a:ext cx="7774632" cy="115212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Kočka leze dírou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5517232"/>
            <a:ext cx="6404756" cy="744488"/>
          </a:xfrm>
        </p:spPr>
        <p:txBody>
          <a:bodyPr/>
          <a:lstStyle/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Mňaaaaaauuuuu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!!!!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3" name="Picture 5" descr="C:\Users\OEM\AppData\Local\Microsoft\Windows\Temporary Internet Files\Content.IE5\ACJE728X\MC90043459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92896"/>
            <a:ext cx="448286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3" y="5517232"/>
            <a:ext cx="18210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5819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6083">
        <p:checker/>
      </p:transition>
    </mc:Choice>
    <mc:Fallback xmlns="">
      <p:transition spd="slow" advTm="6083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91264" cy="14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Kočka leze dírou,</a:t>
            </a:r>
            <a:br>
              <a:rPr lang="cs-CZ" dirty="0" smtClean="0"/>
            </a:br>
            <a:r>
              <a:rPr lang="cs-CZ" dirty="0" smtClean="0"/>
              <a:t> pes oknem, pes oknem,</a:t>
            </a:r>
            <a:br>
              <a:rPr lang="cs-CZ" dirty="0" smtClean="0"/>
            </a:br>
            <a:r>
              <a:rPr lang="cs-CZ" dirty="0" smtClean="0"/>
              <a:t> nebude-li pršet, </a:t>
            </a:r>
            <a:r>
              <a:rPr lang="cs-CZ" dirty="0" err="1" smtClean="0"/>
              <a:t>nezmoknem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 nebude-li pršet, </a:t>
            </a:r>
            <a:r>
              <a:rPr lang="cs-CZ" dirty="0" err="1" smtClean="0"/>
              <a:t>nezmoknem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S2OJ9WZ5\MC900433208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165618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49411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3076" name="Picture 4" descr="C:\Users\OEM\AppData\Local\Microsoft\Windows\Temporary Internet Files\Content.IE5\B4A6B7Q4\MP9004016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418" y="4149080"/>
            <a:ext cx="240000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EM\AppData\Local\Microsoft\Windows\Temporary Internet Files\Content.IE5\ACJE728X\MC9002150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3861048"/>
            <a:ext cx="187220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12-AudioTrack 12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5" name="12-AudioTrack 12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075512" y="764704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2228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7774">
        <p:checker/>
      </p:transition>
    </mc:Choice>
    <mc:Fallback xmlns="">
      <p:transition spd="slow" advTm="17774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 numSld="999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3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71918"/>
            <a:ext cx="8229600" cy="9769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 když bude pršet,</a:t>
            </a:r>
            <a:br>
              <a:rPr lang="cs-CZ" dirty="0" smtClean="0"/>
            </a:br>
            <a:r>
              <a:rPr lang="cs-CZ" dirty="0" smtClean="0"/>
              <a:t> zmokneme, zmokneme,</a:t>
            </a:r>
            <a:br>
              <a:rPr lang="cs-CZ" dirty="0" smtClean="0"/>
            </a:br>
            <a:r>
              <a:rPr lang="cs-CZ" dirty="0" smtClean="0"/>
              <a:t>na sluníčku zase uschneme,</a:t>
            </a:r>
            <a:br>
              <a:rPr lang="cs-CZ" dirty="0" smtClean="0"/>
            </a:br>
            <a:r>
              <a:rPr lang="cs-CZ" dirty="0" smtClean="0"/>
              <a:t>na sluníčku zase uschneme.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7032"/>
            <a:ext cx="8363272" cy="240913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OEM\AppData\Local\Microsoft\Windows\Temporary Internet Files\Content.IE5\B4A6B7Q4\MC900292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266429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ACJE728X\MC90041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61048"/>
            <a:ext cx="259228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1303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15878">
        <p:checker/>
      </p:transition>
    </mc:Choice>
    <mc:Fallback xmlns="">
      <p:transition spd="slow" advTm="15878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62667" decel="3733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538 -0.1162 C 0.15364 -0.14097 0.1493 -0.14884 0.15538 -0.16898 C 0.14271 -0.19143 0.13698 -0.21481 0.13038 -0.2412 C 0.1283 -0.24931 0.12534 -0.25787 0.12413 -0.2662 C 0.12239 -0.27731 0.12309 -0.28912 0.11996 -0.29954 C 0.11857 -0.3044 0.11059 -0.31065 0.10746 -0.31343 C 0.09774 -0.33287 0.10885 -0.3081 0.10121 -0.33565 C 0.10034 -0.33889 0.09809 -0.34097 0.09705 -0.34398 C 0.09132 -0.36111 0.08923 -0.37616 0.07413 -0.38287 C 0.06927 -0.39259 0.0658 -0.39583 0.05746 -0.39954 C 0.05191 -0.39861 0.04635 -0.39815 0.0408 -0.39676 C 0.03871 -0.3963 0.03594 -0.39167 0.03455 -0.39398 C 0.03055 -0.40069 0.03489 -0.41296 0.03038 -0.41898 C 0.02882 -0.42106 0.02621 -0.42106 0.02413 -0.42176 C 0.01857 -0.42384 0.00746 -0.42731 0.00746 -0.42708 C 0.00538 -0.42917 0.00278 -0.43032 0.00121 -0.43287 C -0.0007 -0.43611 -0.00191 -0.44005 -0.00295 -0.44398 C -0.004 -0.44745 -0.0033 -0.45208 -0.00504 -0.45509 C -0.00643 -0.45741 -0.0092 -0.45694 -0.01129 -0.45787 C -0.01337 -0.46065 -0.01493 -0.46435 -0.01754 -0.4662 C -0.02136 -0.46898 -0.02639 -0.46852 -0.03004 -0.47176 C -0.03212 -0.47361 -0.0342 -0.47546 -0.03629 -0.47731 C -0.04063 -0.48588 -0.05747 -0.5044 -0.06545 -0.50787 C -0.06962 -0.50972 -0.07379 -0.51157 -0.07795 -0.51343 C -0.08004 -0.51435 -0.0842 -0.5162 -0.0842 -0.51597 C -0.09063 -0.52917 -0.09792 -0.52778 -0.1092 -0.53287 C -0.12639 -0.54051 -0.14549 -0.54444 -0.16337 -0.54676 C -0.17448 -0.56157 -0.17986 -0.57963 -0.18837 -0.59676 C -0.1908 -0.60162 -0.19375 -0.60625 -0.1967 -0.61065 C -0.19861 -0.61366 -0.20122 -0.61574 -0.20295 -0.61898 C -0.20729 -0.62662 -0.20886 -0.63657 -0.21337 -0.64398 C -0.21632 -0.64884 -0.22969 -0.66065 -0.2342 -0.66343 C -0.2382 -0.66551 -0.24254 -0.66713 -0.2467 -0.66898 C -0.24879 -0.66991 -0.25295 -0.67176 -0.25295 -0.67153 C -0.25573 -0.67083 -0.25903 -0.6713 -0.26129 -0.66898 C -0.26302 -0.66713 -0.26233 -0.66319 -0.26337 -0.66065 C -0.2658 -0.65486 -0.27014 -0.65023 -0.2717 -0.64398 C -0.27309 -0.63843 -0.27448 -0.63287 -0.27587 -0.62731 C -0.27656 -0.62454 -0.27795 -0.61898 -0.27795 -0.61875 C -0.2816 -0.6338 -0.28091 -0.64167 -0.29254 -0.64676 C -0.30018 -0.64537 -0.3099 -0.64861 -0.31545 -0.6412 C -0.31702 -0.63912 -0.31632 -0.63542 -0.31754 -0.63287 C -0.32466 -0.61852 -0.32656 -0.63009 -0.33212 -0.60787 C -0.33716 -0.58796 -0.33386 -0.59606 -0.34045 -0.58287 C -0.34427 -0.56227 -0.34375 -0.54213 -0.34879 -0.52176 C -0.34966 -0.51852 -0.35191 -0.51643 -0.35295 -0.51343 C -0.36025 -0.49375 -0.37275 -0.47593 -0.37795 -0.45509 C -0.36181 -0.44074 -0.35087 -0.45787 -0.33629 -0.43843 C -0.3349 -0.43287 -0.33386 -0.42708 -0.33212 -0.42176 C -0.33038 -0.4169 -0.32743 -0.41296 -0.32587 -0.40787 C -0.32448 -0.40347 -0.325 -0.39838 -0.32379 -0.39398 C -0.3217 -0.38634 -0.31702 -0.3831 -0.31337 -0.37731 C -0.31181 -0.37477 -0.31146 -0.3706 -0.3092 -0.36898 C -0.30608 -0.36667 -0.30226 -0.36713 -0.29879 -0.3662 C -0.30712 -0.36181 -0.31441 -0.3588 -0.3217 -0.35231 C -0.3224 -0.34954 -0.32466 -0.34676 -0.32379 -0.34398 C -0.32031 -0.33218 -0.31476 -0.34097 -0.31129 -0.34398 C -0.30139 -0.36389 -0.28281 -0.35347 -0.26754 -0.34676 C -0.26476 -0.3412 -0.26198 -0.33565 -0.2592 -0.33009 C -0.25677 -0.32523 -0.25087 -0.32639 -0.2467 -0.32454 C -0.24375 -0.32315 -0.24132 -0.32037 -0.23837 -0.31898 C -0.23125 -0.31574 -0.22795 -0.31759 -0.2217 -0.31343 C -0.21667 -0.31018 -0.21216 -0.30556 -0.20712 -0.30231 C -0.19601 -0.28009 -0.21059 -0.30694 -0.1967 -0.28843 C -0.18802 -0.27685 -0.18507 -0.26505 -0.17379 -0.25509 C -0.16597 -0.22384 -0.17084 -0.16852 -0.15087 -0.14398 C -0.14531 -0.13727 -0.13837 -0.13287 -0.13212 -0.12731 C -0.12743 -0.12315 -0.12101 -0.12546 -0.11545 -0.12454 C -0.07865 -0.1081 -0.05747 -0.11505 -0.0092 -0.11343 C 0.0033 -0.10926 0.00399 -0.11042 0.00746 -0.09398 C 0.00972 -0.08333 0.00955 -0.08912 0.00955 -0.08287 L 0.01371 -0.11065 " pathEditMode="relative" rAng="0" ptsTypes="ffffffffffffffffffffffffffffffffffffffffffffffffffffffffffffffffffffffAA">
                                      <p:cBhvr>
                                        <p:cTn id="6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67" y="-2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963488"/>
            <a:ext cx="7772400" cy="4536504"/>
          </a:xfrm>
        </p:spPr>
        <p:txBody>
          <a:bodyPr/>
          <a:lstStyle/>
          <a:p>
            <a:r>
              <a:rPr lang="cs-CZ" dirty="0" smtClean="0"/>
              <a:t> Čím leze kočka?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64996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oknem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 </a:t>
            </a:r>
            <a:r>
              <a:rPr lang="cs-CZ" dirty="0" smtClean="0">
                <a:hlinkClick r:id="rId4" action="ppaction://hlinksldjump"/>
              </a:rPr>
              <a:t>dírou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ponožkou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3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PG9PTAV0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04864"/>
            <a:ext cx="2810445" cy="281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2051720" y="1988840"/>
            <a:ext cx="1800200" cy="309634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877272"/>
            <a:ext cx="1721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KLIKNI NA ŠIPKU</a:t>
            </a:r>
          </a:p>
        </p:txBody>
      </p:sp>
    </p:spTree>
    <p:extLst>
      <p:ext uri="{BB962C8B-B14F-4D97-AF65-F5344CB8AC3E}">
        <p14:creationId xmlns:p14="http://schemas.microsoft.com/office/powerpoint/2010/main" val="420860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00401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37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Hudba: CD Dětské písně a říkadla,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Disky, 1999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829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1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</TotalTime>
  <Words>100</Words>
  <Application>Microsoft Office PowerPoint</Application>
  <PresentationFormat>Předvádění na obrazovce (4:3)</PresentationFormat>
  <Paragraphs>35</Paragraphs>
  <Slides>8</Slides>
  <Notes>3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Kočka leze dírou</vt:lpstr>
      <vt:lpstr>Kočka leze dírou,  pes oknem, pes oknem,  nebude-li pršet, nezmoknem,  nebude-li pršet, nezmoknem.</vt:lpstr>
      <vt:lpstr>A když bude pršet,  zmokneme, zmokneme, na sluníčku zase uschneme, na sluníčku zase uschneme.</vt:lpstr>
      <vt:lpstr> Čím leze kočka?</vt:lpstr>
      <vt:lpstr>Špatná odpověď</vt:lpstr>
      <vt:lpstr>Správná odpověď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Iva Dušková</dc:creator>
  <cp:lastModifiedBy>OEM</cp:lastModifiedBy>
  <cp:revision>40</cp:revision>
  <dcterms:created xsi:type="dcterms:W3CDTF">2011-05-17T18:51:18Z</dcterms:created>
  <dcterms:modified xsi:type="dcterms:W3CDTF">2011-11-29T08:07:19Z</dcterms:modified>
</cp:coreProperties>
</file>