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F0F2A8-11F4-4DE4-A85A-CBF283EB834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DEA0ECA-8B72-4902-9BFF-07B67BE2FA97}">
      <dgm:prSet phldrT="[Text]"/>
      <dgm:spPr/>
      <dgm:t>
        <a:bodyPr/>
        <a:lstStyle/>
        <a:p>
          <a:r>
            <a:rPr lang="cs-CZ" dirty="0" smtClean="0"/>
            <a:t>jezdí po silnici</a:t>
          </a:r>
          <a:endParaRPr lang="cs-CZ" dirty="0"/>
        </a:p>
      </dgm:t>
    </dgm:pt>
    <dgm:pt modelId="{68D82215-6B13-45FF-8768-EC53C032075E}" type="parTrans" cxnId="{67D34684-520C-4DCD-B299-004ABEC71665}">
      <dgm:prSet/>
      <dgm:spPr/>
      <dgm:t>
        <a:bodyPr/>
        <a:lstStyle/>
        <a:p>
          <a:endParaRPr lang="cs-CZ"/>
        </a:p>
      </dgm:t>
    </dgm:pt>
    <dgm:pt modelId="{2D453A67-0909-4154-ADAF-38F3FCA96093}" type="sibTrans" cxnId="{67D34684-520C-4DCD-B299-004ABEC71665}">
      <dgm:prSet/>
      <dgm:spPr/>
      <dgm:t>
        <a:bodyPr/>
        <a:lstStyle/>
        <a:p>
          <a:endParaRPr lang="cs-CZ"/>
        </a:p>
      </dgm:t>
    </dgm:pt>
    <dgm:pt modelId="{C666398B-F045-4A7A-882A-7E265362F668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dirty="0" smtClean="0"/>
            <a:t>pod zemí</a:t>
          </a:r>
        </a:p>
        <a:p>
          <a:pPr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E8E3B88D-7CDF-4C71-8391-B3EAF00EFCF4}" type="parTrans" cxnId="{33316560-B74C-4D93-94C2-85901E1DF6CD}">
      <dgm:prSet/>
      <dgm:spPr/>
      <dgm:t>
        <a:bodyPr/>
        <a:lstStyle/>
        <a:p>
          <a:endParaRPr lang="cs-CZ"/>
        </a:p>
      </dgm:t>
    </dgm:pt>
    <dgm:pt modelId="{4A8545CD-81D0-48E2-9B15-430463965681}" type="sibTrans" cxnId="{33316560-B74C-4D93-94C2-85901E1DF6CD}">
      <dgm:prSet/>
      <dgm:spPr/>
      <dgm:t>
        <a:bodyPr/>
        <a:lstStyle/>
        <a:p>
          <a:endParaRPr lang="cs-CZ"/>
        </a:p>
      </dgm:t>
    </dgm:pt>
    <dgm:pt modelId="{818D5D94-54F6-4037-9F52-04AA28D26FF4}">
      <dgm:prSet phldrT="[Text]"/>
      <dgm:spPr/>
      <dgm:t>
        <a:bodyPr/>
        <a:lstStyle/>
        <a:p>
          <a:r>
            <a:rPr lang="cs-CZ" dirty="0" smtClean="0"/>
            <a:t>létají ve vzduchu</a:t>
          </a:r>
          <a:endParaRPr lang="cs-CZ" dirty="0"/>
        </a:p>
      </dgm:t>
    </dgm:pt>
    <dgm:pt modelId="{3C61B782-EB63-4290-AD13-CF91F57A8623}" type="parTrans" cxnId="{EF0ABD97-973D-4563-847A-AF5918DCD309}">
      <dgm:prSet/>
      <dgm:spPr/>
      <dgm:t>
        <a:bodyPr/>
        <a:lstStyle/>
        <a:p>
          <a:endParaRPr lang="cs-CZ"/>
        </a:p>
      </dgm:t>
    </dgm:pt>
    <dgm:pt modelId="{0AE49D17-8E25-4139-9A70-0EAC02810295}" type="sibTrans" cxnId="{EF0ABD97-973D-4563-847A-AF5918DCD309}">
      <dgm:prSet/>
      <dgm:spPr/>
      <dgm:t>
        <a:bodyPr/>
        <a:lstStyle/>
        <a:p>
          <a:endParaRPr lang="cs-CZ"/>
        </a:p>
      </dgm:t>
    </dgm:pt>
    <dgm:pt modelId="{D8FBDAD2-D137-4E85-AEFC-3148C12F4FB8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dirty="0" smtClean="0"/>
            <a:t>po kolejích</a:t>
          </a:r>
        </a:p>
        <a:p>
          <a:pPr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44307DEF-4C06-4632-85F6-D0003B345BD6}" type="parTrans" cxnId="{549B638A-ACB7-4088-A792-39E5B533CE28}">
      <dgm:prSet/>
      <dgm:spPr/>
    </dgm:pt>
    <dgm:pt modelId="{29B56321-0028-4F3A-A2AB-0363887AEF32}" type="sibTrans" cxnId="{549B638A-ACB7-4088-A792-39E5B533CE28}">
      <dgm:prSet/>
      <dgm:spPr/>
    </dgm:pt>
    <dgm:pt modelId="{6165BF8F-1C40-4053-AECC-EFA086036DFA}">
      <dgm:prSet/>
      <dgm:spPr/>
      <dgm:t>
        <a:bodyPr/>
        <a:lstStyle/>
        <a:p>
          <a:r>
            <a:rPr lang="cs-CZ" dirty="0" smtClean="0"/>
            <a:t>plují na vodě</a:t>
          </a:r>
          <a:endParaRPr lang="cs-CZ" dirty="0"/>
        </a:p>
      </dgm:t>
    </dgm:pt>
    <dgm:pt modelId="{70F4B32D-3673-49C7-821B-2370E533F6F0}" type="parTrans" cxnId="{5A421722-E136-413D-AE6C-12ECCC08F6C0}">
      <dgm:prSet/>
      <dgm:spPr/>
    </dgm:pt>
    <dgm:pt modelId="{A62E4EA5-A446-4BBA-9C22-8C054A5625D1}" type="sibTrans" cxnId="{5A421722-E136-413D-AE6C-12ECCC08F6C0}">
      <dgm:prSet/>
      <dgm:spPr/>
    </dgm:pt>
    <dgm:pt modelId="{1EAC35C1-5A25-43DC-8649-F7D635E6140F}" type="pres">
      <dgm:prSet presAssocID="{FEF0F2A8-11F4-4DE4-A85A-CBF283EB834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79A2204-2416-49BD-86DA-DF8B0ED46EC9}" type="pres">
      <dgm:prSet presAssocID="{1DEA0ECA-8B72-4902-9BFF-07B67BE2FA97}" presName="parentLin" presStyleCnt="0"/>
      <dgm:spPr/>
    </dgm:pt>
    <dgm:pt modelId="{EC5C784F-B747-4462-B95F-371049AD281E}" type="pres">
      <dgm:prSet presAssocID="{1DEA0ECA-8B72-4902-9BFF-07B67BE2FA97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37A72014-CAEB-44EE-B901-9B15C778CE34}" type="pres">
      <dgm:prSet presAssocID="{1DEA0ECA-8B72-4902-9BFF-07B67BE2FA97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EC0618-033F-4EC6-83D0-3B9990691440}" type="pres">
      <dgm:prSet presAssocID="{1DEA0ECA-8B72-4902-9BFF-07B67BE2FA97}" presName="negativeSpace" presStyleCnt="0"/>
      <dgm:spPr/>
    </dgm:pt>
    <dgm:pt modelId="{1A3ADD06-F568-4A75-A5B5-4FAFEF302E2B}" type="pres">
      <dgm:prSet presAssocID="{1DEA0ECA-8B72-4902-9BFF-07B67BE2FA97}" presName="childText" presStyleLbl="conFgAcc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418989-C30D-4C99-8300-EE4A3B3EF2C7}" type="pres">
      <dgm:prSet presAssocID="{2D453A67-0909-4154-ADAF-38F3FCA96093}" presName="spaceBetweenRectangles" presStyleCnt="0"/>
      <dgm:spPr/>
    </dgm:pt>
    <dgm:pt modelId="{6854B897-579D-48A7-B405-7A5A9A0C2600}" type="pres">
      <dgm:prSet presAssocID="{D8FBDAD2-D137-4E85-AEFC-3148C12F4FB8}" presName="parentLin" presStyleCnt="0"/>
      <dgm:spPr/>
    </dgm:pt>
    <dgm:pt modelId="{4F009817-9DF3-4FF0-86EA-D015C5A21F35}" type="pres">
      <dgm:prSet presAssocID="{D8FBDAD2-D137-4E85-AEFC-3148C12F4FB8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1015B309-60A0-4B63-B574-FFD72EDF80EB}" type="pres">
      <dgm:prSet presAssocID="{D8FBDAD2-D137-4E85-AEFC-3148C12F4FB8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007A76-945C-4837-8AB6-BBC42F4BAE76}" type="pres">
      <dgm:prSet presAssocID="{D8FBDAD2-D137-4E85-AEFC-3148C12F4FB8}" presName="negativeSpace" presStyleCnt="0"/>
      <dgm:spPr/>
    </dgm:pt>
    <dgm:pt modelId="{84B42276-45E3-4825-8AD9-0FA04B2AAE9D}" type="pres">
      <dgm:prSet presAssocID="{D8FBDAD2-D137-4E85-AEFC-3148C12F4FB8}" presName="childText" presStyleLbl="conFgAcc1" presStyleIdx="1" presStyleCnt="5">
        <dgm:presLayoutVars>
          <dgm:bulletEnabled val="1"/>
        </dgm:presLayoutVars>
      </dgm:prSet>
      <dgm:spPr/>
    </dgm:pt>
    <dgm:pt modelId="{E738C0A9-3315-4BDD-9CBA-8E452D7626D7}" type="pres">
      <dgm:prSet presAssocID="{29B56321-0028-4F3A-A2AB-0363887AEF32}" presName="spaceBetweenRectangles" presStyleCnt="0"/>
      <dgm:spPr/>
    </dgm:pt>
    <dgm:pt modelId="{8569E179-3CAE-4E63-97F0-6FC7C9C72F2F}" type="pres">
      <dgm:prSet presAssocID="{C666398B-F045-4A7A-882A-7E265362F668}" presName="parentLin" presStyleCnt="0"/>
      <dgm:spPr/>
    </dgm:pt>
    <dgm:pt modelId="{EB6EC936-D7CE-46E8-90AA-FE338D991643}" type="pres">
      <dgm:prSet presAssocID="{C666398B-F045-4A7A-882A-7E265362F668}" presName="parentLeftMargin" presStyleLbl="node1" presStyleIdx="1" presStyleCnt="5"/>
      <dgm:spPr/>
      <dgm:t>
        <a:bodyPr/>
        <a:lstStyle/>
        <a:p>
          <a:endParaRPr lang="cs-CZ"/>
        </a:p>
      </dgm:t>
    </dgm:pt>
    <dgm:pt modelId="{B3BF12E3-510E-4388-84BF-AF47E09EB137}" type="pres">
      <dgm:prSet presAssocID="{C666398B-F045-4A7A-882A-7E265362F668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FB2BBA-B0CA-45A8-ADD9-BD57A3F852EE}" type="pres">
      <dgm:prSet presAssocID="{C666398B-F045-4A7A-882A-7E265362F668}" presName="negativeSpace" presStyleCnt="0"/>
      <dgm:spPr/>
    </dgm:pt>
    <dgm:pt modelId="{5DD71372-4985-4DEB-82A9-6E56EE7451D8}" type="pres">
      <dgm:prSet presAssocID="{C666398B-F045-4A7A-882A-7E265362F668}" presName="childText" presStyleLbl="conFgAcc1" presStyleIdx="2" presStyleCnt="5">
        <dgm:presLayoutVars>
          <dgm:bulletEnabled val="1"/>
        </dgm:presLayoutVars>
      </dgm:prSet>
      <dgm:spPr/>
    </dgm:pt>
    <dgm:pt modelId="{4692C849-2C32-4B3E-8DA6-78FF3DE9BA7D}" type="pres">
      <dgm:prSet presAssocID="{4A8545CD-81D0-48E2-9B15-430463965681}" presName="spaceBetweenRectangles" presStyleCnt="0"/>
      <dgm:spPr/>
    </dgm:pt>
    <dgm:pt modelId="{E8D7850A-A591-4BCD-BF85-77E0C18DA23E}" type="pres">
      <dgm:prSet presAssocID="{818D5D94-54F6-4037-9F52-04AA28D26FF4}" presName="parentLin" presStyleCnt="0"/>
      <dgm:spPr/>
    </dgm:pt>
    <dgm:pt modelId="{78BE7BE4-BE8C-4373-B100-D434091A0AB8}" type="pres">
      <dgm:prSet presAssocID="{818D5D94-54F6-4037-9F52-04AA28D26FF4}" presName="parentLeftMargin" presStyleLbl="node1" presStyleIdx="2" presStyleCnt="5"/>
      <dgm:spPr/>
      <dgm:t>
        <a:bodyPr/>
        <a:lstStyle/>
        <a:p>
          <a:endParaRPr lang="cs-CZ"/>
        </a:p>
      </dgm:t>
    </dgm:pt>
    <dgm:pt modelId="{3AA5621F-BC8E-457E-965A-A67366FC73CB}" type="pres">
      <dgm:prSet presAssocID="{818D5D94-54F6-4037-9F52-04AA28D26FF4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519624-6959-4613-A5E8-4962F196D7A0}" type="pres">
      <dgm:prSet presAssocID="{818D5D94-54F6-4037-9F52-04AA28D26FF4}" presName="negativeSpace" presStyleCnt="0"/>
      <dgm:spPr/>
    </dgm:pt>
    <dgm:pt modelId="{73838FD3-C7D5-4C4D-B838-AD2F709634EC}" type="pres">
      <dgm:prSet presAssocID="{818D5D94-54F6-4037-9F52-04AA28D26FF4}" presName="childText" presStyleLbl="conFgAcc1" presStyleIdx="3" presStyleCnt="5">
        <dgm:presLayoutVars>
          <dgm:bulletEnabled val="1"/>
        </dgm:presLayoutVars>
      </dgm:prSet>
      <dgm:spPr/>
    </dgm:pt>
    <dgm:pt modelId="{53DD6F2F-2C86-4C42-A2C6-27CCA445164B}" type="pres">
      <dgm:prSet presAssocID="{0AE49D17-8E25-4139-9A70-0EAC02810295}" presName="spaceBetweenRectangles" presStyleCnt="0"/>
      <dgm:spPr/>
    </dgm:pt>
    <dgm:pt modelId="{957B15AE-6132-4BB7-9E1A-17CF0CE068E3}" type="pres">
      <dgm:prSet presAssocID="{6165BF8F-1C40-4053-AECC-EFA086036DFA}" presName="parentLin" presStyleCnt="0"/>
      <dgm:spPr/>
    </dgm:pt>
    <dgm:pt modelId="{F27AFC1F-0174-428C-A034-97AD69DC0713}" type="pres">
      <dgm:prSet presAssocID="{6165BF8F-1C40-4053-AECC-EFA086036DFA}" presName="parentLeftMargin" presStyleLbl="node1" presStyleIdx="3" presStyleCnt="5"/>
      <dgm:spPr/>
      <dgm:t>
        <a:bodyPr/>
        <a:lstStyle/>
        <a:p>
          <a:endParaRPr lang="cs-CZ"/>
        </a:p>
      </dgm:t>
    </dgm:pt>
    <dgm:pt modelId="{98897EE6-1C41-41FE-86AE-B73544E76489}" type="pres">
      <dgm:prSet presAssocID="{6165BF8F-1C40-4053-AECC-EFA086036DF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764C46-0BF9-41D2-9C8D-0EE711CE7684}" type="pres">
      <dgm:prSet presAssocID="{6165BF8F-1C40-4053-AECC-EFA086036DFA}" presName="negativeSpace" presStyleCnt="0"/>
      <dgm:spPr/>
    </dgm:pt>
    <dgm:pt modelId="{34C96563-E726-4BE6-A1AA-4DD47631A1A7}" type="pres">
      <dgm:prSet presAssocID="{6165BF8F-1C40-4053-AECC-EFA086036DFA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92855BF-E4D4-4CF8-B2F8-399E4B7410A9}" type="presOf" srcId="{D8FBDAD2-D137-4E85-AEFC-3148C12F4FB8}" destId="{4F009817-9DF3-4FF0-86EA-D015C5A21F35}" srcOrd="0" destOrd="0" presId="urn:microsoft.com/office/officeart/2005/8/layout/list1"/>
    <dgm:cxn modelId="{773BF7A1-2FAD-46B2-8031-9B4844DC4A64}" type="presOf" srcId="{FEF0F2A8-11F4-4DE4-A85A-CBF283EB8345}" destId="{1EAC35C1-5A25-43DC-8649-F7D635E6140F}" srcOrd="0" destOrd="0" presId="urn:microsoft.com/office/officeart/2005/8/layout/list1"/>
    <dgm:cxn modelId="{DA47791A-56F5-4333-BC9A-BA07FE2833A1}" type="presOf" srcId="{C666398B-F045-4A7A-882A-7E265362F668}" destId="{EB6EC936-D7CE-46E8-90AA-FE338D991643}" srcOrd="0" destOrd="0" presId="urn:microsoft.com/office/officeart/2005/8/layout/list1"/>
    <dgm:cxn modelId="{B4A37C88-6389-4005-93BE-55BC13CD9D20}" type="presOf" srcId="{C666398B-F045-4A7A-882A-7E265362F668}" destId="{B3BF12E3-510E-4388-84BF-AF47E09EB137}" srcOrd="1" destOrd="0" presId="urn:microsoft.com/office/officeart/2005/8/layout/list1"/>
    <dgm:cxn modelId="{EF0ABD97-973D-4563-847A-AF5918DCD309}" srcId="{FEF0F2A8-11F4-4DE4-A85A-CBF283EB8345}" destId="{818D5D94-54F6-4037-9F52-04AA28D26FF4}" srcOrd="3" destOrd="0" parTransId="{3C61B782-EB63-4290-AD13-CF91F57A8623}" sibTransId="{0AE49D17-8E25-4139-9A70-0EAC02810295}"/>
    <dgm:cxn modelId="{5A421722-E136-413D-AE6C-12ECCC08F6C0}" srcId="{FEF0F2A8-11F4-4DE4-A85A-CBF283EB8345}" destId="{6165BF8F-1C40-4053-AECC-EFA086036DFA}" srcOrd="4" destOrd="0" parTransId="{70F4B32D-3673-49C7-821B-2370E533F6F0}" sibTransId="{A62E4EA5-A446-4BBA-9C22-8C054A5625D1}"/>
    <dgm:cxn modelId="{33316560-B74C-4D93-94C2-85901E1DF6CD}" srcId="{FEF0F2A8-11F4-4DE4-A85A-CBF283EB8345}" destId="{C666398B-F045-4A7A-882A-7E265362F668}" srcOrd="2" destOrd="0" parTransId="{E8E3B88D-7CDF-4C71-8391-B3EAF00EFCF4}" sibTransId="{4A8545CD-81D0-48E2-9B15-430463965681}"/>
    <dgm:cxn modelId="{67D34684-520C-4DCD-B299-004ABEC71665}" srcId="{FEF0F2A8-11F4-4DE4-A85A-CBF283EB8345}" destId="{1DEA0ECA-8B72-4902-9BFF-07B67BE2FA97}" srcOrd="0" destOrd="0" parTransId="{68D82215-6B13-45FF-8768-EC53C032075E}" sibTransId="{2D453A67-0909-4154-ADAF-38F3FCA96093}"/>
    <dgm:cxn modelId="{549B638A-ACB7-4088-A792-39E5B533CE28}" srcId="{FEF0F2A8-11F4-4DE4-A85A-CBF283EB8345}" destId="{D8FBDAD2-D137-4E85-AEFC-3148C12F4FB8}" srcOrd="1" destOrd="0" parTransId="{44307DEF-4C06-4632-85F6-D0003B345BD6}" sibTransId="{29B56321-0028-4F3A-A2AB-0363887AEF32}"/>
    <dgm:cxn modelId="{EDEF275B-3764-45C3-A6F7-8AE4D1575EC6}" type="presOf" srcId="{1DEA0ECA-8B72-4902-9BFF-07B67BE2FA97}" destId="{37A72014-CAEB-44EE-B901-9B15C778CE34}" srcOrd="1" destOrd="0" presId="urn:microsoft.com/office/officeart/2005/8/layout/list1"/>
    <dgm:cxn modelId="{4C69E548-ABF2-4599-8F80-EE3BEA4CF256}" type="presOf" srcId="{D8FBDAD2-D137-4E85-AEFC-3148C12F4FB8}" destId="{1015B309-60A0-4B63-B574-FFD72EDF80EB}" srcOrd="1" destOrd="0" presId="urn:microsoft.com/office/officeart/2005/8/layout/list1"/>
    <dgm:cxn modelId="{7862FB43-D204-4F68-83BA-14B8FCBA75A3}" type="presOf" srcId="{6165BF8F-1C40-4053-AECC-EFA086036DFA}" destId="{F27AFC1F-0174-428C-A034-97AD69DC0713}" srcOrd="0" destOrd="0" presId="urn:microsoft.com/office/officeart/2005/8/layout/list1"/>
    <dgm:cxn modelId="{8E386F4F-1947-47E5-9936-1C98DFE03956}" type="presOf" srcId="{818D5D94-54F6-4037-9F52-04AA28D26FF4}" destId="{3AA5621F-BC8E-457E-965A-A67366FC73CB}" srcOrd="1" destOrd="0" presId="urn:microsoft.com/office/officeart/2005/8/layout/list1"/>
    <dgm:cxn modelId="{97EFB3C2-FB70-4C26-92E3-A735A3FC4964}" type="presOf" srcId="{818D5D94-54F6-4037-9F52-04AA28D26FF4}" destId="{78BE7BE4-BE8C-4373-B100-D434091A0AB8}" srcOrd="0" destOrd="0" presId="urn:microsoft.com/office/officeart/2005/8/layout/list1"/>
    <dgm:cxn modelId="{3D79A21C-CB83-4486-8B75-34D7E1A28178}" type="presOf" srcId="{6165BF8F-1C40-4053-AECC-EFA086036DFA}" destId="{98897EE6-1C41-41FE-86AE-B73544E76489}" srcOrd="1" destOrd="0" presId="urn:microsoft.com/office/officeart/2005/8/layout/list1"/>
    <dgm:cxn modelId="{B684D8A7-D04C-46D4-93FA-2F800DB4CC6D}" type="presOf" srcId="{1DEA0ECA-8B72-4902-9BFF-07B67BE2FA97}" destId="{EC5C784F-B747-4462-B95F-371049AD281E}" srcOrd="0" destOrd="0" presId="urn:microsoft.com/office/officeart/2005/8/layout/list1"/>
    <dgm:cxn modelId="{A6A3C9AC-165D-4592-A5D9-5ADEEFDC4CEF}" type="presParOf" srcId="{1EAC35C1-5A25-43DC-8649-F7D635E6140F}" destId="{679A2204-2416-49BD-86DA-DF8B0ED46EC9}" srcOrd="0" destOrd="0" presId="urn:microsoft.com/office/officeart/2005/8/layout/list1"/>
    <dgm:cxn modelId="{DD902175-8EE1-4E80-9E77-E69FD3A0FD87}" type="presParOf" srcId="{679A2204-2416-49BD-86DA-DF8B0ED46EC9}" destId="{EC5C784F-B747-4462-B95F-371049AD281E}" srcOrd="0" destOrd="0" presId="urn:microsoft.com/office/officeart/2005/8/layout/list1"/>
    <dgm:cxn modelId="{1FB2EDC1-44E6-4095-9702-BE94A31438D7}" type="presParOf" srcId="{679A2204-2416-49BD-86DA-DF8B0ED46EC9}" destId="{37A72014-CAEB-44EE-B901-9B15C778CE34}" srcOrd="1" destOrd="0" presId="urn:microsoft.com/office/officeart/2005/8/layout/list1"/>
    <dgm:cxn modelId="{204478B2-979B-4594-9ABB-806BE6C6863F}" type="presParOf" srcId="{1EAC35C1-5A25-43DC-8649-F7D635E6140F}" destId="{DFEC0618-033F-4EC6-83D0-3B9990691440}" srcOrd="1" destOrd="0" presId="urn:microsoft.com/office/officeart/2005/8/layout/list1"/>
    <dgm:cxn modelId="{B42AF31A-4381-46F1-B6EC-D8C98010D154}" type="presParOf" srcId="{1EAC35C1-5A25-43DC-8649-F7D635E6140F}" destId="{1A3ADD06-F568-4A75-A5B5-4FAFEF302E2B}" srcOrd="2" destOrd="0" presId="urn:microsoft.com/office/officeart/2005/8/layout/list1"/>
    <dgm:cxn modelId="{B73DA322-2544-4363-BAFD-B4EB3B6D3695}" type="presParOf" srcId="{1EAC35C1-5A25-43DC-8649-F7D635E6140F}" destId="{3E418989-C30D-4C99-8300-EE4A3B3EF2C7}" srcOrd="3" destOrd="0" presId="urn:microsoft.com/office/officeart/2005/8/layout/list1"/>
    <dgm:cxn modelId="{B25E6F4C-0669-4D21-A57B-5FF86BBC743D}" type="presParOf" srcId="{1EAC35C1-5A25-43DC-8649-F7D635E6140F}" destId="{6854B897-579D-48A7-B405-7A5A9A0C2600}" srcOrd="4" destOrd="0" presId="urn:microsoft.com/office/officeart/2005/8/layout/list1"/>
    <dgm:cxn modelId="{4ED41276-1E29-40AB-BC68-9A44D84EFD35}" type="presParOf" srcId="{6854B897-579D-48A7-B405-7A5A9A0C2600}" destId="{4F009817-9DF3-4FF0-86EA-D015C5A21F35}" srcOrd="0" destOrd="0" presId="urn:microsoft.com/office/officeart/2005/8/layout/list1"/>
    <dgm:cxn modelId="{7082F15F-32AA-4A0A-BBAE-E48B7AF16E47}" type="presParOf" srcId="{6854B897-579D-48A7-B405-7A5A9A0C2600}" destId="{1015B309-60A0-4B63-B574-FFD72EDF80EB}" srcOrd="1" destOrd="0" presId="urn:microsoft.com/office/officeart/2005/8/layout/list1"/>
    <dgm:cxn modelId="{25A86124-7087-4A4E-841B-892A7B9EB47B}" type="presParOf" srcId="{1EAC35C1-5A25-43DC-8649-F7D635E6140F}" destId="{BE007A76-945C-4837-8AB6-BBC42F4BAE76}" srcOrd="5" destOrd="0" presId="urn:microsoft.com/office/officeart/2005/8/layout/list1"/>
    <dgm:cxn modelId="{BE25D10A-1CD9-4C88-8F42-7B544A0D8C8D}" type="presParOf" srcId="{1EAC35C1-5A25-43DC-8649-F7D635E6140F}" destId="{84B42276-45E3-4825-8AD9-0FA04B2AAE9D}" srcOrd="6" destOrd="0" presId="urn:microsoft.com/office/officeart/2005/8/layout/list1"/>
    <dgm:cxn modelId="{AFC87FDE-222A-4E6C-83B5-9C743C4EB7AA}" type="presParOf" srcId="{1EAC35C1-5A25-43DC-8649-F7D635E6140F}" destId="{E738C0A9-3315-4BDD-9CBA-8E452D7626D7}" srcOrd="7" destOrd="0" presId="urn:microsoft.com/office/officeart/2005/8/layout/list1"/>
    <dgm:cxn modelId="{C39E6B1C-D2F8-4169-AA1F-FB21DD12B338}" type="presParOf" srcId="{1EAC35C1-5A25-43DC-8649-F7D635E6140F}" destId="{8569E179-3CAE-4E63-97F0-6FC7C9C72F2F}" srcOrd="8" destOrd="0" presId="urn:microsoft.com/office/officeart/2005/8/layout/list1"/>
    <dgm:cxn modelId="{A6B3AF3F-4BE2-4082-BDDF-ABE0550FCF44}" type="presParOf" srcId="{8569E179-3CAE-4E63-97F0-6FC7C9C72F2F}" destId="{EB6EC936-D7CE-46E8-90AA-FE338D991643}" srcOrd="0" destOrd="0" presId="urn:microsoft.com/office/officeart/2005/8/layout/list1"/>
    <dgm:cxn modelId="{7A6EB6CE-B573-4B8B-B7C2-BE836070CB65}" type="presParOf" srcId="{8569E179-3CAE-4E63-97F0-6FC7C9C72F2F}" destId="{B3BF12E3-510E-4388-84BF-AF47E09EB137}" srcOrd="1" destOrd="0" presId="urn:microsoft.com/office/officeart/2005/8/layout/list1"/>
    <dgm:cxn modelId="{BF2CE378-CA79-4518-B342-839A60C8D4BC}" type="presParOf" srcId="{1EAC35C1-5A25-43DC-8649-F7D635E6140F}" destId="{CAFB2BBA-B0CA-45A8-ADD9-BD57A3F852EE}" srcOrd="9" destOrd="0" presId="urn:microsoft.com/office/officeart/2005/8/layout/list1"/>
    <dgm:cxn modelId="{A775E654-6EBB-4402-A96B-91B0973A5723}" type="presParOf" srcId="{1EAC35C1-5A25-43DC-8649-F7D635E6140F}" destId="{5DD71372-4985-4DEB-82A9-6E56EE7451D8}" srcOrd="10" destOrd="0" presId="urn:microsoft.com/office/officeart/2005/8/layout/list1"/>
    <dgm:cxn modelId="{E08514F8-52E7-493F-9948-2E81A8396AE2}" type="presParOf" srcId="{1EAC35C1-5A25-43DC-8649-F7D635E6140F}" destId="{4692C849-2C32-4B3E-8DA6-78FF3DE9BA7D}" srcOrd="11" destOrd="0" presId="urn:microsoft.com/office/officeart/2005/8/layout/list1"/>
    <dgm:cxn modelId="{84A66071-3464-42E5-B07A-50A171F64C73}" type="presParOf" srcId="{1EAC35C1-5A25-43DC-8649-F7D635E6140F}" destId="{E8D7850A-A591-4BCD-BF85-77E0C18DA23E}" srcOrd="12" destOrd="0" presId="urn:microsoft.com/office/officeart/2005/8/layout/list1"/>
    <dgm:cxn modelId="{1C05A524-24D9-4546-BDB5-4C7AC22B58F9}" type="presParOf" srcId="{E8D7850A-A591-4BCD-BF85-77E0C18DA23E}" destId="{78BE7BE4-BE8C-4373-B100-D434091A0AB8}" srcOrd="0" destOrd="0" presId="urn:microsoft.com/office/officeart/2005/8/layout/list1"/>
    <dgm:cxn modelId="{0A0EAA9C-13EA-4347-9123-A05138AB5C50}" type="presParOf" srcId="{E8D7850A-A591-4BCD-BF85-77E0C18DA23E}" destId="{3AA5621F-BC8E-457E-965A-A67366FC73CB}" srcOrd="1" destOrd="0" presId="urn:microsoft.com/office/officeart/2005/8/layout/list1"/>
    <dgm:cxn modelId="{201F8162-8A81-481A-A145-20F27C2AAB35}" type="presParOf" srcId="{1EAC35C1-5A25-43DC-8649-F7D635E6140F}" destId="{03519624-6959-4613-A5E8-4962F196D7A0}" srcOrd="13" destOrd="0" presId="urn:microsoft.com/office/officeart/2005/8/layout/list1"/>
    <dgm:cxn modelId="{FCAF9721-CB8E-43F3-B868-909DAF94DF86}" type="presParOf" srcId="{1EAC35C1-5A25-43DC-8649-F7D635E6140F}" destId="{73838FD3-C7D5-4C4D-B838-AD2F709634EC}" srcOrd="14" destOrd="0" presId="urn:microsoft.com/office/officeart/2005/8/layout/list1"/>
    <dgm:cxn modelId="{74732B85-707A-4D4D-85C2-8DC3396DFC42}" type="presParOf" srcId="{1EAC35C1-5A25-43DC-8649-F7D635E6140F}" destId="{53DD6F2F-2C86-4C42-A2C6-27CCA445164B}" srcOrd="15" destOrd="0" presId="urn:microsoft.com/office/officeart/2005/8/layout/list1"/>
    <dgm:cxn modelId="{476ECED2-8BCC-4B87-A54F-9BF2765B0B18}" type="presParOf" srcId="{1EAC35C1-5A25-43DC-8649-F7D635E6140F}" destId="{957B15AE-6132-4BB7-9E1A-17CF0CE068E3}" srcOrd="16" destOrd="0" presId="urn:microsoft.com/office/officeart/2005/8/layout/list1"/>
    <dgm:cxn modelId="{D757243E-6ECC-4B3F-B03F-4867A8D68711}" type="presParOf" srcId="{957B15AE-6132-4BB7-9E1A-17CF0CE068E3}" destId="{F27AFC1F-0174-428C-A034-97AD69DC0713}" srcOrd="0" destOrd="0" presId="urn:microsoft.com/office/officeart/2005/8/layout/list1"/>
    <dgm:cxn modelId="{89B8C9FA-92F9-4A39-BAB9-2CDE2B0AF09A}" type="presParOf" srcId="{957B15AE-6132-4BB7-9E1A-17CF0CE068E3}" destId="{98897EE6-1C41-41FE-86AE-B73544E76489}" srcOrd="1" destOrd="0" presId="urn:microsoft.com/office/officeart/2005/8/layout/list1"/>
    <dgm:cxn modelId="{B100C383-DB97-483A-92B7-224131795DE5}" type="presParOf" srcId="{1EAC35C1-5A25-43DC-8649-F7D635E6140F}" destId="{39764C46-0BF9-41D2-9C8D-0EE711CE7684}" srcOrd="17" destOrd="0" presId="urn:microsoft.com/office/officeart/2005/8/layout/list1"/>
    <dgm:cxn modelId="{6DFCBFEA-75F4-4763-946F-5AD216413C04}" type="presParOf" srcId="{1EAC35C1-5A25-43DC-8649-F7D635E6140F}" destId="{34C96563-E726-4BE6-A1AA-4DD47631A1A7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A3ADD06-F568-4A75-A5B5-4FAFEF302E2B}">
      <dsp:nvSpPr>
        <dsp:cNvPr id="0" name=""/>
        <dsp:cNvSpPr/>
      </dsp:nvSpPr>
      <dsp:spPr>
        <a:xfrm>
          <a:off x="0" y="344180"/>
          <a:ext cx="86868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A72014-CAEB-44EE-B901-9B15C778CE34}">
      <dsp:nvSpPr>
        <dsp:cNvPr id="0" name=""/>
        <dsp:cNvSpPr/>
      </dsp:nvSpPr>
      <dsp:spPr>
        <a:xfrm>
          <a:off x="434340" y="48980"/>
          <a:ext cx="608076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jezdí po silnici</a:t>
          </a:r>
          <a:endParaRPr lang="cs-CZ" sz="2000" kern="1200" dirty="0"/>
        </a:p>
      </dsp:txBody>
      <dsp:txXfrm>
        <a:off x="434340" y="48980"/>
        <a:ext cx="6080760" cy="590400"/>
      </dsp:txXfrm>
    </dsp:sp>
    <dsp:sp modelId="{84B42276-45E3-4825-8AD9-0FA04B2AAE9D}">
      <dsp:nvSpPr>
        <dsp:cNvPr id="0" name=""/>
        <dsp:cNvSpPr/>
      </dsp:nvSpPr>
      <dsp:spPr>
        <a:xfrm>
          <a:off x="0" y="1251380"/>
          <a:ext cx="86868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15B309-60A0-4B63-B574-FFD72EDF80EB}">
      <dsp:nvSpPr>
        <dsp:cNvPr id="0" name=""/>
        <dsp:cNvSpPr/>
      </dsp:nvSpPr>
      <dsp:spPr>
        <a:xfrm>
          <a:off x="434340" y="956180"/>
          <a:ext cx="608076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kern="1200" dirty="0" smtClean="0"/>
            <a:t>po kolejích</a:t>
          </a:r>
        </a:p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434340" y="956180"/>
        <a:ext cx="6080760" cy="590400"/>
      </dsp:txXfrm>
    </dsp:sp>
    <dsp:sp modelId="{5DD71372-4985-4DEB-82A9-6E56EE7451D8}">
      <dsp:nvSpPr>
        <dsp:cNvPr id="0" name=""/>
        <dsp:cNvSpPr/>
      </dsp:nvSpPr>
      <dsp:spPr>
        <a:xfrm>
          <a:off x="0" y="2158581"/>
          <a:ext cx="86868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BF12E3-510E-4388-84BF-AF47E09EB137}">
      <dsp:nvSpPr>
        <dsp:cNvPr id="0" name=""/>
        <dsp:cNvSpPr/>
      </dsp:nvSpPr>
      <dsp:spPr>
        <a:xfrm>
          <a:off x="434340" y="1863381"/>
          <a:ext cx="608076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kern="1200" dirty="0" smtClean="0"/>
            <a:t>pod zemí</a:t>
          </a:r>
        </a:p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434340" y="1863381"/>
        <a:ext cx="6080760" cy="590400"/>
      </dsp:txXfrm>
    </dsp:sp>
    <dsp:sp modelId="{73838FD3-C7D5-4C4D-B838-AD2F709634EC}">
      <dsp:nvSpPr>
        <dsp:cNvPr id="0" name=""/>
        <dsp:cNvSpPr/>
      </dsp:nvSpPr>
      <dsp:spPr>
        <a:xfrm>
          <a:off x="0" y="3065781"/>
          <a:ext cx="86868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A5621F-BC8E-457E-965A-A67366FC73CB}">
      <dsp:nvSpPr>
        <dsp:cNvPr id="0" name=""/>
        <dsp:cNvSpPr/>
      </dsp:nvSpPr>
      <dsp:spPr>
        <a:xfrm>
          <a:off x="434340" y="2770581"/>
          <a:ext cx="608076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létají ve vzduchu</a:t>
          </a:r>
          <a:endParaRPr lang="cs-CZ" sz="2000" kern="1200" dirty="0"/>
        </a:p>
      </dsp:txBody>
      <dsp:txXfrm>
        <a:off x="434340" y="2770581"/>
        <a:ext cx="6080760" cy="590400"/>
      </dsp:txXfrm>
    </dsp:sp>
    <dsp:sp modelId="{34C96563-E726-4BE6-A1AA-4DD47631A1A7}">
      <dsp:nvSpPr>
        <dsp:cNvPr id="0" name=""/>
        <dsp:cNvSpPr/>
      </dsp:nvSpPr>
      <dsp:spPr>
        <a:xfrm>
          <a:off x="0" y="3972981"/>
          <a:ext cx="86868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897EE6-1C41-41FE-86AE-B73544E76489}">
      <dsp:nvSpPr>
        <dsp:cNvPr id="0" name=""/>
        <dsp:cNvSpPr/>
      </dsp:nvSpPr>
      <dsp:spPr>
        <a:xfrm>
          <a:off x="434340" y="3677781"/>
          <a:ext cx="608076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plují na vodě</a:t>
          </a:r>
          <a:endParaRPr lang="cs-CZ" sz="2000" kern="1200" dirty="0"/>
        </a:p>
      </dsp:txBody>
      <dsp:txXfrm>
        <a:off x="434340" y="3677781"/>
        <a:ext cx="6080760" cy="590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file:///S:\158&amp;tx=58&amp;ty=87" TargetMode="External"/><Relationship Id="rId2" Type="http://schemas.openxmlformats.org/officeDocument/2006/relationships/hyperlink" Target="http://www.google.cz/imgres?q=osedlan%C3%BD+k%C5%AF%C5%88&amp;hl=cs&amp;gbv=2&amp;biw=1441&amp;bih=630&amp;tbm=isch&amp;tbnid=oZ-IcoQ9qYkFWM:&amp;imgrefurl=http://www.adrenalinove-darky.cz/cs/vyjizdka-na-koni-do-prirody/&amp;docid=t12EWs7DBg76yM&amp;imgurl=http://www.adrenalinove-darky.cz/images/darky/big/vyjizdka_na_koni_do_prirody_002.jpg&amp;w=640&amp;h=480&amp;ei=8GIIT-6zNoPm4QT8yOXICA&amp;zoom=1&amp;iact=rc&amp;dur=187&amp;sig=112979878590331334904&amp;page=8&amp;tbnh=123&amp;tbnw=161&amp;start=158&amp;ndsp=23&amp;ved=1t:429,r:13,s:158&amp;tx=58&amp;ty=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ko%C5%88sk%C3%BD+povoz&amp;hl=cs&amp;gbv=2&amp;biw=1441&amp;bih=630&amp;tbm=isch&amp;tbnid=XFtkFvRsyEwFbM:&amp;imgrefurl=http://www.srubyservis.cz/aktuality-kolarstvi---zebrinaky--formanske-vozy--loukotova-kola&amp;docid=9CQiUk4W8UtoKM&amp;imgurl=http://www.srubyservis.cz/userfiles/image/AKTUALITY/kolarstvi/zebrinak4.jpg&amp;w=500&amp;h=334&amp;ei=_2AIT9GVFoPh4QStocyNCA&amp;zoom=1&amp;iact=rc&amp;dur=249&amp;sig=112979878590331334904&amp;page=2&amp;tbnh=119&amp;tbnw=159&amp;start=18&amp;ndsp=21&amp;ved=1t:429,r:8,s:18&amp;tx=109&amp;ty=93" TargetMode="External"/><Relationship Id="rId5" Type="http://schemas.openxmlformats.org/officeDocument/2006/relationships/hyperlink" Target="http://www.google.cz/imgres?q=ko%C5%88sk%C3%BD+povoz&amp;hl=cs&amp;gbv=2&amp;biw=1441&amp;bih=630&amp;tbm=isch&amp;tbnid=4JrmBH3CMslIlM:&amp;imgrefurl=http://macombhistory.us/transportation/getahorse.html&amp;docid=NwljFzvDDDti5M&amp;imgurl=http://macombhistory.us/transportation/horse1850wagon.jpg&amp;w=1560&amp;h=1040&amp;ei=_2AIT9GVFoPh4QStocyNCA&amp;zoom=1&amp;iact=rc&amp;dur=281&amp;sig=112979878590331334904&amp;page=5&amp;tbnh=109&amp;tbnw=164&amp;start=81&amp;ndsp=21&amp;ved=1t:429,r:18,s:81&amp;tx=45&amp;ty=79" TargetMode="External"/><Relationship Id="rId4" Type="http://schemas.openxmlformats.org/officeDocument/2006/relationships/hyperlink" Target="http://www.google.cz/imgres?q=povoz+s+voli&amp;hl=cs&amp;gbv=2&amp;biw=1441&amp;bih=630&amp;tbm=isch&amp;tbnid=Bdqsc4wyVoByGM:&amp;imgrefurl=http://noc.nasenoviny.net/fotodetail.php?id_foto=7378&amp;docid=C7Riz4tiK_jI4M&amp;imgurl=http://noc.nasenoviny.net/showimage.php?filename=../www/f_nn2009/nn252009_voli.jpg&amp;width=550&amp;height=550&amp;w=550&amp;h=320&amp;ei=YWIIT-KFLOak4gSxq8CNCA&amp;zoom=1&amp;iact=rc&amp;dur=171&amp;sig=112979878590331334904&amp;page=1&amp;tbnh=103&amp;tbnw=177&amp;start=0&amp;ndsp=22&amp;ved=1t:429,r:1,s:0&amp;tx=46&amp;ty=41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plachetnice&amp;hl=cs&amp;biw=1441&amp;bih=630&amp;gbv=2&amp;tbm=isch&amp;tbnid=RBsFzfAjg-ozHM:&amp;imgrefurl=http://www.naplachetnici.cz/vliegende-hollander/&amp;docid=tu2BXIHbyW9-BM&amp;imgurl=http://www.naplachetnici.cz/images/plachetnice-vliegende-big.jpg&amp;w=275&amp;h=221&amp;ei=U1QIT62AF-mh4gSO_vmOBg&amp;zoom=1&amp;iact=rc&amp;dur=0&amp;sig=112979878590331334904&amp;page=1&amp;tbnh=120&amp;tbnw=149&amp;start=0&amp;ndsp=22&amp;ved=1t:429,r:8,s:0&amp;tx=104&amp;ty=96" TargetMode="External"/><Relationship Id="rId2" Type="http://schemas.openxmlformats.org/officeDocument/2006/relationships/hyperlink" Target="http://www.google.cz/imgres?q=jachta&amp;hl=cs&amp;gbv=2&amp;biw=1441&amp;bih=630&amp;tbm=isch&amp;tbnid=z6BliEjKYQ6C7M:&amp;imgrefurl=http://www.trendy-yacht.cz/jachty/jachta-crescent-144&amp;docid=vbk-8egkAuxogM&amp;imgurl=http://www.trendy-yacht.cz/images/articles/icon_36.jpg&amp;w=396&amp;h=252&amp;ei=jmAIT-yROYWB4gTA6vHZDA&amp;zoom=1&amp;iact=rc&amp;dur=203&amp;sig=112979878590331334904&amp;page=2&amp;tbnh=101&amp;tbnw=158&amp;start=22&amp;ndsp=24&amp;ved=1t:429,r:3,s:22&amp;tx=38&amp;ty=5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n%C3%A1kladn%C3%AD+lo%C4%8F&amp;hl=cs&amp;gbv=2&amp;biw=1441&amp;bih=630&amp;tbm=isch&amp;tbnid=Yqww2uwKMkaNOM:&amp;imgrefurl=http://21stoleti.cz/blog/2011/01/26/ultralehka-kovova-pena-odlehci-lodni-doprave/&amp;docid=Aw8epCDhpFGYGM&amp;imgurl=http://21stoleti.cz/wp-content/images/1296035271.jpg&amp;w=640&amp;h=487&amp;ei=pE4IT5DPJ6aQ4gTC7f2SCA&amp;zoom=1&amp;iact=hc&amp;vpx=1014&amp;vpy=315&amp;dur=1529&amp;hovh=196&amp;hovw=257&amp;tx=163&amp;ty=153&amp;sig=112979878590331334904&amp;page=4&amp;tbnh=123&amp;tbnw=155&amp;start=63&amp;ndsp=21&amp;ved=1t:429,r:19,s:63" TargetMode="External"/><Relationship Id="rId5" Type="http://schemas.openxmlformats.org/officeDocument/2006/relationships/hyperlink" Target="http://www.google.cz/imgres?q=trajekt&amp;hl=cs&amp;gbv=2&amp;biw=1441&amp;bih=630&amp;tbm=isch&amp;tbnid=0z4yXmVPUhfXOM:&amp;imgrefurl=http://www.picture-newsletter.com/car-ferry/index.htm&amp;docid=NTQwCmdyswLQTM&amp;imgurl=http://www.picture-newsletter.com/car-ferry/car-ferry-96.jpg&amp;w=1200&amp;h=800&amp;ei=NU8IT6fnMIuO4gS0h6ndCw&amp;zoom=1&amp;iact=hc&amp;vpx=155&amp;vpy=326&amp;dur=2901&amp;hovh=183&amp;hovw=275&amp;tx=171&amp;ty=88&amp;sig=112979878590331334904&amp;page=11&amp;tbnh=123&amp;tbnw=148&amp;start=208&amp;ndsp=21&amp;ved=1t:429,r:7,s:208" TargetMode="External"/><Relationship Id="rId4" Type="http://schemas.openxmlformats.org/officeDocument/2006/relationships/hyperlink" Target="http://www.google.cz/imgres?q=parn%C3%ADk&amp;hl=cs&amp;gbv=2&amp;biw=1441&amp;bih=630&amp;tbm=isch&amp;tbnid=1UTTS4qhUnbf2M:&amp;imgrefurl=http://www.renepaulsen.com/renepaulsenhafen.htm&amp;docid=hCUqu32MPNbuxM&amp;imgurl=http://www.renepaulsen.com/dampfer.jpg&amp;w=640&amp;h=480&amp;ei=qVAIT4ObJYj64QTG67yNCA&amp;zoom=1&amp;iact=rc&amp;dur=250&amp;sig=112979878590331334904&amp;page=2&amp;tbnh=123&amp;tbnw=160&amp;start=21&amp;ndsp=21&amp;ved=1t:429,r:19,s:21&amp;tx=96&amp;ty=60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d%C3%A1lnice&amp;hl=cs&amp;gbv=2&amp;biw=1441&amp;bih=630&amp;tbm=isch&amp;tbnid=iuvYC3Dx-3rYaM:&amp;imgrefurl=http://www.ricansko.info/clanky/vratky-osud-ricanske-dalnice-d1&amp;docid=665Mi-Y1Ndh1yM&amp;imgurl=http://www.ricansko.info/obrazky/dalnice-d1-3.jpg&amp;w=390&amp;h=258&amp;ei=lEwIT6X7F5LQ4QSi8InHBg&amp;zoom=1&amp;iact=rc&amp;dur=390&amp;sig=112979878590331334904&amp;page=1&amp;tbnh=122&amp;tbnw=158&amp;start=0&amp;ndsp=21&amp;ved=1t:429,r:4,s:0&amp;tx=80&amp;ty=95" TargetMode="External"/><Relationship Id="rId3" Type="http://schemas.openxmlformats.org/officeDocument/2006/relationships/hyperlink" Target=":0" TargetMode="External"/><Relationship Id="rId7" Type="http://schemas.openxmlformats.org/officeDocument/2006/relationships/hyperlink" Target="=1t:429,r:13,s:0" TargetMode="External"/><Relationship Id="rId2" Type="http://schemas.openxmlformats.org/officeDocument/2006/relationships/hyperlink" Target="http://www.google.cz/imgres?q=n%C3%A1kladn%C3%AD+auto&amp;hl=cs&amp;gbv=2&amp;biw=1441&amp;bih=630&amp;tbm=isch&amp;tbnid=YBh_NGAg1AGqDM:&amp;imgrefurl=http://www.s-transport.cz/&amp;docid=pqzlNm9VizOm_M&amp;imgurl=http://www.s-transport.cz/grafika/nahled-doprava-nakladu-prava.jpg&amp;w=640&amp;h=480&amp;ei=yE0IT7HONZCL4gT58cCNCA&amp;zoom=1&amp;iact=hc&amp;vpx=412&amp;vpy=149&amp;dur=6318&amp;hovh=194&amp;hovw=259&amp;tx=139&amp;ty=127&amp;sig=112979878590331334904&amp;page=1&amp;tbnh=137&amp;tbnw=243&amp;start=0&amp;ndsp=18&amp;ved=1t:429,r:1,s: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d%C3%A1lnice&amp;hl=cs&amp;gbv=2&amp;biw=1441&amp;bih=630&amp;tbm=isch&amp;tbnid=LASHxqMaXG1VtM:&amp;imgrefurl=http://byznys.lidovky.cz/dalnice-z-brna-do-vidne-zatim-nebude-hrozi-mezinarodni-ostuda-pta-/ln-doprava.asp?c=A091128_212737_ln-doprava_kim&amp;docid=Me-vpQJMcUbsQM&amp;imgurl=http://i.lidovky.cz/09/113/lngal/ABC2f7362_shutterstock_15042265.jpg&amp;w=460&amp;h=308&amp;ei=lEwIT6X7F5LQ4QSi8InHBg&amp;zoom=1&amp;iact=rc&amp;dur=380&amp;sig=112979878590331334904&amp;page=1&amp;tbnh=123&amp;tbnw=159&amp;start=0&amp;ndsp=21&amp;ved=1t:429,r:13,s:0" TargetMode="External"/><Relationship Id="rId5" Type="http://schemas.openxmlformats.org/officeDocument/2006/relationships/hyperlink" Target=":5,s:0&amp;tx=131&amp;ty=68" TargetMode="External"/><Relationship Id="rId4" Type="http://schemas.openxmlformats.org/officeDocument/2006/relationships/hyperlink" Target="http://www.google.cz/imgres?q=d%C3%A1lnice&amp;hl=cs&amp;gbv=2&amp;biw=1441&amp;bih=630&amp;tbm=isch&amp;tbnid=DnPdZD0fdV6aVM:&amp;imgrefurl=http://www.lidovky.cz/otevrel-se-novy-usek-dalnice-d47-dm5-/ln_domov.asp?c=A080506_081101_ln_domov_fho&amp;docid=dirV_8EwKiBJxM&amp;imgurl=http://i.lidovky.cz/09/053/lngal/BLHed812_dalnice.jpg&amp;w=460&amp;h=305&amp;ei=lEwIT6X7F5LQ4QSi8InHBg&amp;zoom=1&amp;iact=rc&amp;dur=114&amp;sig=112979878590331334904&amp;page=1&amp;tbnh=122&amp;tbnw=158&amp;start=0&amp;ndsp=21&amp;ved=1t:429,r:5,s:0&amp;tx=131&amp;ty=68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467544" y="3644900"/>
            <a:ext cx="8136904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Petra Petráčková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</a:t>
            </a:r>
            <a:r>
              <a:rPr lang="cs-CZ" dirty="0" smtClean="0"/>
              <a:t>VY_32_INOVACE_1B_05_DOPRAVA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Prvouka a přírodověda na 1. 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090468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slouží jako podklad pro výklad nové látky. Učitel promítá prezentaci na tabuli a provádí výklad.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971660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882950"/>
          </a:xfrm>
        </p:spPr>
        <p:txBody>
          <a:bodyPr/>
          <a:lstStyle/>
          <a:p>
            <a:r>
              <a:rPr lang="cs-CZ" sz="2800" dirty="0" smtClean="0"/>
              <a:t>Lidé vždy potřebovali přepravovat sebe </a:t>
            </a:r>
          </a:p>
          <a:p>
            <a:pPr>
              <a:buNone/>
            </a:pPr>
            <a:r>
              <a:rPr lang="cs-CZ" sz="2800" dirty="0" smtClean="0"/>
              <a:t>    i různý náklad z místa na místo</a:t>
            </a:r>
          </a:p>
          <a:p>
            <a:r>
              <a:rPr lang="cs-CZ" sz="2800" dirty="0" smtClean="0"/>
              <a:t>Nejprve nosili věci na svých zádech</a:t>
            </a:r>
          </a:p>
          <a:p>
            <a:r>
              <a:rPr lang="cs-CZ" sz="2800" dirty="0" smtClean="0"/>
              <a:t>Později, po vynálezu kola, zapřahali tažná zvířata do jednoduchých vozů</a:t>
            </a:r>
          </a:p>
          <a:p>
            <a:endParaRPr lang="cs-CZ" dirty="0"/>
          </a:p>
        </p:txBody>
      </p:sp>
      <p:pic>
        <p:nvPicPr>
          <p:cNvPr id="6" name="Obrázek 5" descr="zebrinak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5" y="3573016"/>
            <a:ext cx="4635247" cy="3096344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Koňský povoz</a:t>
            </a:r>
            <a:endParaRPr lang="cs-CZ" dirty="0"/>
          </a:p>
        </p:txBody>
      </p:sp>
      <p:pic>
        <p:nvPicPr>
          <p:cNvPr id="4" name="Obrázek 3" descr="horse1850wag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457739"/>
            <a:ext cx="7848872" cy="5232581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Povoz s voly</a:t>
            </a:r>
            <a:endParaRPr lang="cs-CZ" dirty="0"/>
          </a:p>
        </p:txBody>
      </p:sp>
      <p:pic>
        <p:nvPicPr>
          <p:cNvPr id="4" name="Obrázek 3" descr="show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628800"/>
            <a:ext cx="7074870" cy="4116288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Na hřbetu koně</a:t>
            </a:r>
            <a:endParaRPr lang="cs-CZ" dirty="0"/>
          </a:p>
        </p:txBody>
      </p:sp>
      <p:pic>
        <p:nvPicPr>
          <p:cNvPr id="4" name="Obrázek 3" descr="vyjizdka_na_koni_do_prirody_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556792"/>
            <a:ext cx="6504384" cy="4878288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Současné dopravní prostředky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A72014-CAEB-44EE-B901-9B15C778CE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37A72014-CAEB-44EE-B901-9B15C778CE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37A72014-CAEB-44EE-B901-9B15C778CE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3ADD06-F568-4A75-A5B5-4FAFEF302E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1A3ADD06-F568-4A75-A5B5-4FAFEF302E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1A3ADD06-F568-4A75-A5B5-4FAFEF302E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15B309-60A0-4B63-B574-FFD72EDF80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1015B309-60A0-4B63-B574-FFD72EDF80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1015B309-60A0-4B63-B574-FFD72EDF80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B42276-45E3-4825-8AD9-0FA04B2AAE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84B42276-45E3-4825-8AD9-0FA04B2AAE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84B42276-45E3-4825-8AD9-0FA04B2AAE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BF12E3-510E-4388-84BF-AF47E09EB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B3BF12E3-510E-4388-84BF-AF47E09EB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B3BF12E3-510E-4388-84BF-AF47E09EB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D71372-4985-4DEB-82A9-6E56EE7451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5DD71372-4985-4DEB-82A9-6E56EE7451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5DD71372-4985-4DEB-82A9-6E56EE7451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A5621F-BC8E-457E-965A-A67366FC73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3AA5621F-BC8E-457E-965A-A67366FC73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3AA5621F-BC8E-457E-965A-A67366FC73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838FD3-C7D5-4C4D-B838-AD2F709634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73838FD3-C7D5-4C4D-B838-AD2F709634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73838FD3-C7D5-4C4D-B838-AD2F709634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897EE6-1C41-41FE-86AE-B73544E764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98897EE6-1C41-41FE-86AE-B73544E764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98897EE6-1C41-41FE-86AE-B73544E764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C96563-E726-4BE6-A1AA-4DD47631A1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graphicEl>
                                              <a:dgm id="{34C96563-E726-4BE6-A1AA-4DD47631A1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graphicEl>
                                              <a:dgm id="{34C96563-E726-4BE6-A1AA-4DD47631A1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Silniční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722710"/>
          </a:xfrm>
        </p:spPr>
        <p:txBody>
          <a:bodyPr/>
          <a:lstStyle/>
          <a:p>
            <a:pPr algn="ctr"/>
            <a:r>
              <a:rPr lang="cs-CZ" dirty="0" smtClean="0"/>
              <a:t>Doprava na silnicích a dálnicích</a:t>
            </a:r>
            <a:endParaRPr lang="cs-CZ" dirty="0"/>
          </a:p>
        </p:txBody>
      </p:sp>
      <p:pic>
        <p:nvPicPr>
          <p:cNvPr id="5" name="Obrázek 4" descr="dalnice-d1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132856"/>
            <a:ext cx="6840760" cy="452542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BLHed812_daln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052736"/>
            <a:ext cx="8145167" cy="54006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ABC2f7362_shutterstock_150422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8280920" cy="554461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Silniční dopravní prostředky:</a:t>
            </a:r>
            <a:endParaRPr lang="cs-CZ" dirty="0"/>
          </a:p>
        </p:txBody>
      </p:sp>
      <p:pic>
        <p:nvPicPr>
          <p:cNvPr id="4" name="Obrázek 3" descr="červené au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268760"/>
            <a:ext cx="4381500" cy="3219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nahled-doprava-nakladu-pra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3140968"/>
            <a:ext cx="4680520" cy="3510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4644008" y="141277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osobní automobil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3728" y="5949280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nákladní automobil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untitled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5177676" cy="3883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motorka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284984"/>
            <a:ext cx="4427984" cy="3320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5580112" y="119675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autobus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594928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motocykl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 pod zemí - metro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658814"/>
          </a:xfrm>
        </p:spPr>
        <p:txBody>
          <a:bodyPr/>
          <a:lstStyle/>
          <a:p>
            <a:r>
              <a:rPr lang="cs-CZ" dirty="0" smtClean="0"/>
              <a:t>metro je vlak, který jezdí pod zemí</a:t>
            </a:r>
          </a:p>
          <a:p>
            <a:r>
              <a:rPr lang="cs-CZ" dirty="0" smtClean="0"/>
              <a:t>v naší republice jezdí metro pouze v hlavním městě </a:t>
            </a:r>
            <a:endParaRPr lang="cs-CZ" dirty="0"/>
          </a:p>
        </p:txBody>
      </p:sp>
      <p:pic>
        <p:nvPicPr>
          <p:cNvPr id="4" name="Obrázek 3" descr="img235202_1-5_Tun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5" y="2839952"/>
            <a:ext cx="5760640" cy="38267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Lodní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298773"/>
          </a:xfrm>
        </p:spPr>
        <p:txBody>
          <a:bodyPr/>
          <a:lstStyle/>
          <a:p>
            <a:r>
              <a:rPr lang="cs-CZ" dirty="0" smtClean="0"/>
              <a:t>lodě, které plují po vodě (na moři, po řece)</a:t>
            </a:r>
          </a:p>
          <a:p>
            <a:r>
              <a:rPr lang="cs-CZ" dirty="0" smtClean="0"/>
              <a:t>přepravují osoby, náklad i automobily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12960352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124744"/>
            <a:ext cx="7117118" cy="541568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051720" y="476672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Nákladní loď plující po moři.</a:t>
            </a:r>
            <a:endParaRPr lang="cs-CZ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ar-ferry-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124744"/>
            <a:ext cx="8028384" cy="535225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27584" y="404664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Trajekt – přepravuje lidi i s automobily</a:t>
            </a:r>
            <a:endParaRPr lang="cs-CZ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ampf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96752"/>
            <a:ext cx="7272469" cy="545435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051720" y="548680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PARNÍK – pluje po řece, přepravuje turisty</a:t>
            </a:r>
            <a:endParaRPr lang="cs-CZ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icon_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5091994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plachetnice-vliegende-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2852936"/>
            <a:ext cx="4714591" cy="37888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5436096" y="69269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jachta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5736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plachetnice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Letecká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298774"/>
          </a:xfrm>
        </p:spPr>
        <p:txBody>
          <a:bodyPr/>
          <a:lstStyle/>
          <a:p>
            <a:r>
              <a:rPr lang="cs-CZ" dirty="0" smtClean="0"/>
              <a:t>dopravní prostředky, které létají ve vzduchu</a:t>
            </a:r>
          </a:p>
          <a:p>
            <a:r>
              <a:rPr lang="cs-CZ" dirty="0" smtClean="0"/>
              <a:t>slouží k přepravě osob i nákladu</a:t>
            </a:r>
            <a:endParaRPr lang="cs-CZ" dirty="0"/>
          </a:p>
        </p:txBody>
      </p:sp>
      <p:pic>
        <p:nvPicPr>
          <p:cNvPr id="4" name="Obrázek 3" descr="gDu926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852936"/>
            <a:ext cx="4438650" cy="3190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foto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0019" y="2852936"/>
            <a:ext cx="422447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Železniční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298774"/>
          </a:xfrm>
        </p:spPr>
        <p:txBody>
          <a:bodyPr/>
          <a:lstStyle/>
          <a:p>
            <a:r>
              <a:rPr lang="cs-CZ" dirty="0" smtClean="0"/>
              <a:t>dopravní prostředky jezdící po kolejích</a:t>
            </a:r>
          </a:p>
          <a:p>
            <a:r>
              <a:rPr lang="cs-CZ" dirty="0" smtClean="0"/>
              <a:t>přepravují osoby i náklad</a:t>
            </a:r>
            <a:endParaRPr lang="cs-CZ" dirty="0"/>
          </a:p>
        </p:txBody>
      </p:sp>
      <p:pic>
        <p:nvPicPr>
          <p:cNvPr id="4" name="Obrázek 3" descr="thumb_1434__contentGalleryB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708920"/>
            <a:ext cx="5328592" cy="3996444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5616624"/>
          </a:xfrm>
        </p:spPr>
        <p:txBody>
          <a:bodyPr>
            <a:normAutofit/>
          </a:bodyPr>
          <a:lstStyle/>
          <a:p>
            <a:r>
              <a:rPr lang="cs-CZ" sz="1200" dirty="0" smtClean="0"/>
              <a:t>Osedlaný kůň.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2"/>
              </a:rPr>
              <a:t>http://www.</a:t>
            </a:r>
            <a:r>
              <a:rPr lang="cs-CZ" sz="1200" u="sng" dirty="0" err="1" smtClean="0">
                <a:hlinkClick r:id="rId2"/>
              </a:rPr>
              <a:t>google.cz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imgres</a:t>
            </a:r>
            <a:r>
              <a:rPr lang="cs-CZ" sz="1200" u="sng" dirty="0" smtClean="0">
                <a:hlinkClick r:id="rId2"/>
              </a:rPr>
              <a:t>?q=</a:t>
            </a:r>
            <a:r>
              <a:rPr lang="cs-CZ" sz="1200" u="sng" dirty="0" err="1" smtClean="0">
                <a:hlinkClick r:id="rId2"/>
              </a:rPr>
              <a:t>osedlan</a:t>
            </a:r>
            <a:r>
              <a:rPr lang="cs-CZ" sz="1200" u="sng" dirty="0" smtClean="0">
                <a:hlinkClick r:id="rId2"/>
              </a:rPr>
              <a:t>%C3%BD+k%C5%AF%C5%88&amp;</a:t>
            </a:r>
            <a:r>
              <a:rPr lang="cs-CZ" sz="1200" u="sng" dirty="0" err="1" smtClean="0">
                <a:hlinkClick r:id="rId2"/>
              </a:rPr>
              <a:t>hl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cs</a:t>
            </a:r>
            <a:r>
              <a:rPr lang="cs-CZ" sz="1200" u="sng" dirty="0" smtClean="0">
                <a:hlinkClick r:id="rId2"/>
              </a:rPr>
              <a:t>&amp;</a:t>
            </a:r>
            <a:r>
              <a:rPr lang="cs-CZ" sz="1200" u="sng" dirty="0" err="1" smtClean="0">
                <a:hlinkClick r:id="rId2"/>
              </a:rPr>
              <a:t>gbv</a:t>
            </a:r>
            <a:r>
              <a:rPr lang="cs-CZ" sz="1200" u="sng" dirty="0" smtClean="0">
                <a:hlinkClick r:id="rId2"/>
              </a:rPr>
              <a:t>=2&amp;</a:t>
            </a:r>
            <a:r>
              <a:rPr lang="cs-CZ" sz="1200" u="sng" dirty="0" err="1" smtClean="0">
                <a:hlinkClick r:id="rId2"/>
              </a:rPr>
              <a:t>biw</a:t>
            </a:r>
            <a:r>
              <a:rPr lang="cs-CZ" sz="1200" u="sng" dirty="0" smtClean="0">
                <a:hlinkClick r:id="rId2"/>
              </a:rPr>
              <a:t>=1441&amp;</a:t>
            </a:r>
            <a:r>
              <a:rPr lang="cs-CZ" sz="1200" u="sng" dirty="0" err="1" smtClean="0">
                <a:hlinkClick r:id="rId2"/>
              </a:rPr>
              <a:t>bih</a:t>
            </a:r>
            <a:r>
              <a:rPr lang="cs-CZ" sz="1200" u="sng" dirty="0" smtClean="0">
                <a:hlinkClick r:id="rId2"/>
              </a:rPr>
              <a:t>=630&amp;</a:t>
            </a:r>
            <a:r>
              <a:rPr lang="cs-CZ" sz="1200" u="sng" dirty="0" err="1" smtClean="0">
                <a:hlinkClick r:id="rId2"/>
              </a:rPr>
              <a:t>tbm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isch</a:t>
            </a:r>
            <a:r>
              <a:rPr lang="cs-CZ" sz="1200" u="sng" dirty="0" smtClean="0">
                <a:hlinkClick r:id="rId2"/>
              </a:rPr>
              <a:t>&amp;</a:t>
            </a:r>
            <a:r>
              <a:rPr lang="cs-CZ" sz="1200" u="sng" dirty="0" err="1" smtClean="0">
                <a:hlinkClick r:id="rId2"/>
              </a:rPr>
              <a:t>tbnid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oZ</a:t>
            </a:r>
            <a:r>
              <a:rPr lang="cs-CZ" sz="1200" u="sng" dirty="0" smtClean="0">
                <a:hlinkClick r:id="rId2"/>
              </a:rPr>
              <a:t>-IcoQ9qYkFWM:&amp;</a:t>
            </a:r>
            <a:r>
              <a:rPr lang="cs-CZ" sz="1200" u="sng" dirty="0" err="1" smtClean="0">
                <a:hlinkClick r:id="rId2"/>
              </a:rPr>
              <a:t>imgrefurl</a:t>
            </a:r>
            <a:r>
              <a:rPr lang="cs-CZ" sz="1200" u="sng" dirty="0" smtClean="0">
                <a:hlinkClick r:id="rId2"/>
              </a:rPr>
              <a:t>=http://www.</a:t>
            </a:r>
            <a:r>
              <a:rPr lang="cs-CZ" sz="1200" u="sng" dirty="0" err="1" smtClean="0">
                <a:hlinkClick r:id="rId2"/>
              </a:rPr>
              <a:t>adrenalinove</a:t>
            </a:r>
            <a:r>
              <a:rPr lang="cs-CZ" sz="1200" u="sng" dirty="0" smtClean="0">
                <a:hlinkClick r:id="rId2"/>
              </a:rPr>
              <a:t>-</a:t>
            </a:r>
            <a:r>
              <a:rPr lang="cs-CZ" sz="1200" u="sng" dirty="0" err="1" smtClean="0">
                <a:hlinkClick r:id="rId2"/>
              </a:rPr>
              <a:t>darky.cz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cs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vyjizdka</a:t>
            </a:r>
            <a:r>
              <a:rPr lang="cs-CZ" sz="1200" u="sng" dirty="0" smtClean="0">
                <a:hlinkClick r:id="rId2"/>
              </a:rPr>
              <a:t>-na-koni-do-</a:t>
            </a:r>
            <a:r>
              <a:rPr lang="cs-CZ" sz="1200" u="sng" dirty="0" err="1" smtClean="0">
                <a:hlinkClick r:id="rId2"/>
              </a:rPr>
              <a:t>prirody</a:t>
            </a:r>
            <a:r>
              <a:rPr lang="cs-CZ" sz="1200" u="sng" dirty="0" smtClean="0">
                <a:hlinkClick r:id="rId2"/>
              </a:rPr>
              <a:t>/&amp;</a:t>
            </a:r>
            <a:r>
              <a:rPr lang="cs-CZ" sz="1200" u="sng" dirty="0" err="1" smtClean="0">
                <a:hlinkClick r:id="rId2"/>
              </a:rPr>
              <a:t>docid</a:t>
            </a:r>
            <a:r>
              <a:rPr lang="cs-CZ" sz="1200" u="sng" dirty="0" smtClean="0">
                <a:hlinkClick r:id="rId2"/>
              </a:rPr>
              <a:t>=t12EWs7DBg76yM&amp;</a:t>
            </a:r>
            <a:r>
              <a:rPr lang="cs-CZ" sz="1200" u="sng" dirty="0" err="1" smtClean="0">
                <a:hlinkClick r:id="rId2"/>
              </a:rPr>
              <a:t>imgurl</a:t>
            </a:r>
            <a:r>
              <a:rPr lang="cs-CZ" sz="1200" u="sng" dirty="0" smtClean="0">
                <a:hlinkClick r:id="rId2"/>
              </a:rPr>
              <a:t>=http://www.</a:t>
            </a:r>
            <a:r>
              <a:rPr lang="cs-CZ" sz="1200" u="sng" dirty="0" err="1" smtClean="0">
                <a:hlinkClick r:id="rId2"/>
              </a:rPr>
              <a:t>adrenalinove</a:t>
            </a:r>
            <a:r>
              <a:rPr lang="cs-CZ" sz="1200" u="sng" dirty="0" smtClean="0">
                <a:hlinkClick r:id="rId2"/>
              </a:rPr>
              <a:t>-</a:t>
            </a:r>
            <a:r>
              <a:rPr lang="cs-CZ" sz="1200" u="sng" dirty="0" err="1" smtClean="0">
                <a:hlinkClick r:id="rId2"/>
              </a:rPr>
              <a:t>darky.cz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images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darky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big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vyjizdka</a:t>
            </a:r>
            <a:r>
              <a:rPr lang="cs-CZ" sz="1200" u="sng" dirty="0" smtClean="0">
                <a:hlinkClick r:id="rId2"/>
              </a:rPr>
              <a:t>_na_koni_do_</a:t>
            </a:r>
            <a:r>
              <a:rPr lang="cs-CZ" sz="1200" u="sng" dirty="0" err="1" smtClean="0">
                <a:hlinkClick r:id="rId2"/>
              </a:rPr>
              <a:t>prirody</a:t>
            </a:r>
            <a:r>
              <a:rPr lang="cs-CZ" sz="1200" u="sng" dirty="0" smtClean="0">
                <a:hlinkClick r:id="rId2"/>
              </a:rPr>
              <a:t>_002.jpg&amp;w=640&amp;h=480&amp;</a:t>
            </a:r>
            <a:r>
              <a:rPr lang="cs-CZ" sz="1200" u="sng" dirty="0" err="1" smtClean="0">
                <a:hlinkClick r:id="rId2"/>
              </a:rPr>
              <a:t>ei</a:t>
            </a:r>
            <a:r>
              <a:rPr lang="cs-CZ" sz="1200" u="sng" dirty="0" smtClean="0">
                <a:hlinkClick r:id="rId2"/>
              </a:rPr>
              <a:t>=8GIIT-6zNoPm4QT8yOXICA&amp;zoom=1&amp;</a:t>
            </a:r>
            <a:r>
              <a:rPr lang="cs-CZ" sz="1200" u="sng" dirty="0" err="1" smtClean="0">
                <a:hlinkClick r:id="rId2"/>
              </a:rPr>
              <a:t>iact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rc</a:t>
            </a:r>
            <a:r>
              <a:rPr lang="cs-CZ" sz="1200" u="sng" dirty="0" smtClean="0">
                <a:hlinkClick r:id="rId2"/>
              </a:rPr>
              <a:t>&amp;dur=187&amp;</a:t>
            </a:r>
            <a:r>
              <a:rPr lang="cs-CZ" sz="1200" u="sng" dirty="0" err="1" smtClean="0">
                <a:hlinkClick r:id="rId2"/>
              </a:rPr>
              <a:t>sig</a:t>
            </a:r>
            <a:r>
              <a:rPr lang="cs-CZ" sz="1200" u="sng" dirty="0" smtClean="0">
                <a:hlinkClick r:id="rId2"/>
              </a:rPr>
              <a:t>=112979878590331334904&amp;</a:t>
            </a:r>
            <a:r>
              <a:rPr lang="cs-CZ" sz="1200" u="sng" dirty="0" err="1" smtClean="0">
                <a:hlinkClick r:id="rId2"/>
              </a:rPr>
              <a:t>page</a:t>
            </a:r>
            <a:r>
              <a:rPr lang="cs-CZ" sz="1200" u="sng" dirty="0" smtClean="0">
                <a:hlinkClick r:id="rId2"/>
              </a:rPr>
              <a:t>=8&amp;</a:t>
            </a:r>
            <a:r>
              <a:rPr lang="cs-CZ" sz="1200" u="sng" dirty="0" err="1" smtClean="0">
                <a:hlinkClick r:id="rId2"/>
              </a:rPr>
              <a:t>tbnh</a:t>
            </a:r>
            <a:r>
              <a:rPr lang="cs-CZ" sz="1200" u="sng" dirty="0" smtClean="0">
                <a:hlinkClick r:id="rId2"/>
              </a:rPr>
              <a:t>=123&amp;</a:t>
            </a:r>
            <a:r>
              <a:rPr lang="cs-CZ" sz="1200" u="sng" dirty="0" err="1" smtClean="0">
                <a:hlinkClick r:id="rId2"/>
              </a:rPr>
              <a:t>tbnw</a:t>
            </a:r>
            <a:r>
              <a:rPr lang="cs-CZ" sz="1200" u="sng" dirty="0" smtClean="0">
                <a:hlinkClick r:id="rId2"/>
              </a:rPr>
              <a:t>=161&amp;start=158&amp;</a:t>
            </a:r>
            <a:r>
              <a:rPr lang="cs-CZ" sz="1200" u="sng" dirty="0" err="1" smtClean="0">
                <a:hlinkClick r:id="rId2"/>
              </a:rPr>
              <a:t>ndsp</a:t>
            </a:r>
            <a:r>
              <a:rPr lang="cs-CZ" sz="1200" u="sng" dirty="0" smtClean="0">
                <a:hlinkClick r:id="rId2"/>
              </a:rPr>
              <a:t>=23&amp;</a:t>
            </a:r>
            <a:r>
              <a:rPr lang="cs-CZ" sz="1200" u="sng" dirty="0" err="1" smtClean="0">
                <a:hlinkClick r:id="rId2"/>
              </a:rPr>
              <a:t>ved</a:t>
            </a:r>
            <a:r>
              <a:rPr lang="cs-CZ" sz="1200" u="sng" dirty="0" smtClean="0">
                <a:hlinkClick r:id="rId2"/>
              </a:rPr>
              <a:t>=1t:429,r:13,</a:t>
            </a:r>
            <a:r>
              <a:rPr lang="cs-CZ" sz="1200" u="sng" dirty="0" smtClean="0">
                <a:hlinkClick r:id="rId3" action="ppaction://hlinkfile"/>
              </a:rPr>
              <a:t>s:158&amp;</a:t>
            </a:r>
            <a:r>
              <a:rPr lang="cs-CZ" sz="1200" u="sng" dirty="0" err="1" smtClean="0">
                <a:hlinkClick r:id="rId3" action="ppaction://hlinkfile"/>
              </a:rPr>
              <a:t>tx</a:t>
            </a:r>
            <a:r>
              <a:rPr lang="cs-CZ" sz="1200" u="sng" dirty="0" smtClean="0">
                <a:hlinkClick r:id="rId3" action="ppaction://hlinkfile"/>
              </a:rPr>
              <a:t>=58&amp;ty=87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Povoz s voly.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4"/>
              </a:rPr>
              <a:t>http://www.</a:t>
            </a:r>
            <a:r>
              <a:rPr lang="cs-CZ" sz="1200" u="sng" dirty="0" err="1" smtClean="0">
                <a:hlinkClick r:id="rId4"/>
              </a:rPr>
              <a:t>google.cz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imgres</a:t>
            </a:r>
            <a:r>
              <a:rPr lang="cs-CZ" sz="1200" u="sng" dirty="0" smtClean="0">
                <a:hlinkClick r:id="rId4"/>
              </a:rPr>
              <a:t>?q=povoz+s+voli&amp;</a:t>
            </a:r>
            <a:r>
              <a:rPr lang="cs-CZ" sz="1200" u="sng" dirty="0" err="1" smtClean="0">
                <a:hlinkClick r:id="rId4"/>
              </a:rPr>
              <a:t>hl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cs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gbv</a:t>
            </a:r>
            <a:r>
              <a:rPr lang="cs-CZ" sz="1200" u="sng" dirty="0" smtClean="0">
                <a:hlinkClick r:id="rId4"/>
              </a:rPr>
              <a:t>=2&amp;</a:t>
            </a:r>
            <a:r>
              <a:rPr lang="cs-CZ" sz="1200" u="sng" dirty="0" err="1" smtClean="0">
                <a:hlinkClick r:id="rId4"/>
              </a:rPr>
              <a:t>biw</a:t>
            </a:r>
            <a:r>
              <a:rPr lang="cs-CZ" sz="1200" u="sng" dirty="0" smtClean="0">
                <a:hlinkClick r:id="rId4"/>
              </a:rPr>
              <a:t>=1441&amp;</a:t>
            </a:r>
            <a:r>
              <a:rPr lang="cs-CZ" sz="1200" u="sng" dirty="0" err="1" smtClean="0">
                <a:hlinkClick r:id="rId4"/>
              </a:rPr>
              <a:t>bih</a:t>
            </a:r>
            <a:r>
              <a:rPr lang="cs-CZ" sz="1200" u="sng" dirty="0" smtClean="0">
                <a:hlinkClick r:id="rId4"/>
              </a:rPr>
              <a:t>=630&amp;</a:t>
            </a:r>
            <a:r>
              <a:rPr lang="cs-CZ" sz="1200" u="sng" dirty="0" err="1" smtClean="0">
                <a:hlinkClick r:id="rId4"/>
              </a:rPr>
              <a:t>tbm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isch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tbnid</a:t>
            </a:r>
            <a:r>
              <a:rPr lang="cs-CZ" sz="1200" u="sng" dirty="0" smtClean="0">
                <a:hlinkClick r:id="rId4"/>
              </a:rPr>
              <a:t>=Bdqsc4wyVoByGM:&amp;</a:t>
            </a:r>
            <a:r>
              <a:rPr lang="cs-CZ" sz="1200" u="sng" dirty="0" err="1" smtClean="0">
                <a:hlinkClick r:id="rId4"/>
              </a:rPr>
              <a:t>imgrefurl</a:t>
            </a:r>
            <a:r>
              <a:rPr lang="cs-CZ" sz="1200" u="sng" dirty="0" smtClean="0">
                <a:hlinkClick r:id="rId4"/>
              </a:rPr>
              <a:t>=http://noc.</a:t>
            </a:r>
            <a:r>
              <a:rPr lang="cs-CZ" sz="1200" u="sng" dirty="0" err="1" smtClean="0">
                <a:hlinkClick r:id="rId4"/>
              </a:rPr>
              <a:t>nasenoviny.net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fotodetail.php</a:t>
            </a:r>
            <a:r>
              <a:rPr lang="cs-CZ" sz="1200" u="sng" dirty="0" smtClean="0">
                <a:hlinkClick r:id="rId4"/>
              </a:rPr>
              <a:t>%3Fid_foto%3D7378&amp;</a:t>
            </a:r>
            <a:r>
              <a:rPr lang="cs-CZ" sz="1200" u="sng" dirty="0" err="1" smtClean="0">
                <a:hlinkClick r:id="rId4"/>
              </a:rPr>
              <a:t>docid</a:t>
            </a:r>
            <a:r>
              <a:rPr lang="cs-CZ" sz="1200" u="sng" dirty="0" smtClean="0">
                <a:hlinkClick r:id="rId4"/>
              </a:rPr>
              <a:t>=C7Riz4tiK_jI4M&amp;</a:t>
            </a:r>
            <a:r>
              <a:rPr lang="cs-CZ" sz="1200" u="sng" dirty="0" err="1" smtClean="0">
                <a:hlinkClick r:id="rId4"/>
              </a:rPr>
              <a:t>imgurl</a:t>
            </a:r>
            <a:r>
              <a:rPr lang="cs-CZ" sz="1200" u="sng" dirty="0" smtClean="0">
                <a:hlinkClick r:id="rId4"/>
              </a:rPr>
              <a:t>=http://noc.</a:t>
            </a:r>
            <a:r>
              <a:rPr lang="cs-CZ" sz="1200" u="sng" dirty="0" err="1" smtClean="0">
                <a:hlinkClick r:id="rId4"/>
              </a:rPr>
              <a:t>nasenoviny.net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showimage.php</a:t>
            </a:r>
            <a:r>
              <a:rPr lang="cs-CZ" sz="1200" u="sng" dirty="0" smtClean="0">
                <a:hlinkClick r:id="rId4"/>
              </a:rPr>
              <a:t>%253Ffilename%253D../www/f_nn2009/nn252009_voli.</a:t>
            </a:r>
            <a:r>
              <a:rPr lang="cs-CZ" sz="1200" u="sng" dirty="0" err="1" smtClean="0">
                <a:hlinkClick r:id="rId4"/>
              </a:rPr>
              <a:t>jpg</a:t>
            </a:r>
            <a:r>
              <a:rPr lang="cs-CZ" sz="1200" u="sng" dirty="0" smtClean="0">
                <a:hlinkClick r:id="rId4"/>
              </a:rPr>
              <a:t>%2526width%253D550%2526height%253D550&amp;w=550&amp;h=320&amp;</a:t>
            </a:r>
            <a:r>
              <a:rPr lang="cs-CZ" sz="1200" u="sng" dirty="0" err="1" smtClean="0">
                <a:hlinkClick r:id="rId4"/>
              </a:rPr>
              <a:t>ei</a:t>
            </a:r>
            <a:r>
              <a:rPr lang="cs-CZ" sz="1200" u="sng" dirty="0" smtClean="0">
                <a:hlinkClick r:id="rId4"/>
              </a:rPr>
              <a:t>=YWIIT-KFLOak4gSxq8CNCA&amp;zoom=1&amp;</a:t>
            </a:r>
            <a:r>
              <a:rPr lang="cs-CZ" sz="1200" u="sng" dirty="0" err="1" smtClean="0">
                <a:hlinkClick r:id="rId4"/>
              </a:rPr>
              <a:t>iact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rc</a:t>
            </a:r>
            <a:r>
              <a:rPr lang="cs-CZ" sz="1200" u="sng" dirty="0" smtClean="0">
                <a:hlinkClick r:id="rId4"/>
              </a:rPr>
              <a:t>&amp;dur=171&amp;</a:t>
            </a:r>
            <a:r>
              <a:rPr lang="cs-CZ" sz="1200" u="sng" dirty="0" err="1" smtClean="0">
                <a:hlinkClick r:id="rId4"/>
              </a:rPr>
              <a:t>sig</a:t>
            </a:r>
            <a:r>
              <a:rPr lang="cs-CZ" sz="1200" u="sng" dirty="0" smtClean="0">
                <a:hlinkClick r:id="rId4"/>
              </a:rPr>
              <a:t>=112979878590331334904&amp;</a:t>
            </a:r>
            <a:r>
              <a:rPr lang="cs-CZ" sz="1200" u="sng" dirty="0" err="1" smtClean="0">
                <a:hlinkClick r:id="rId4"/>
              </a:rPr>
              <a:t>page</a:t>
            </a:r>
            <a:r>
              <a:rPr lang="cs-CZ" sz="1200" u="sng" dirty="0" smtClean="0">
                <a:hlinkClick r:id="rId4"/>
              </a:rPr>
              <a:t>=1&amp;</a:t>
            </a:r>
            <a:r>
              <a:rPr lang="cs-CZ" sz="1200" u="sng" dirty="0" err="1" smtClean="0">
                <a:hlinkClick r:id="rId4"/>
              </a:rPr>
              <a:t>tbnh</a:t>
            </a:r>
            <a:r>
              <a:rPr lang="cs-CZ" sz="1200" u="sng" dirty="0" smtClean="0">
                <a:hlinkClick r:id="rId4"/>
              </a:rPr>
              <a:t>=103&amp;</a:t>
            </a:r>
            <a:r>
              <a:rPr lang="cs-CZ" sz="1200" u="sng" dirty="0" err="1" smtClean="0">
                <a:hlinkClick r:id="rId4"/>
              </a:rPr>
              <a:t>tbnw</a:t>
            </a:r>
            <a:r>
              <a:rPr lang="cs-CZ" sz="1200" u="sng" dirty="0" smtClean="0">
                <a:hlinkClick r:id="rId4"/>
              </a:rPr>
              <a:t>=177&amp;start=0&amp;</a:t>
            </a:r>
            <a:r>
              <a:rPr lang="cs-CZ" sz="1200" u="sng" dirty="0" err="1" smtClean="0">
                <a:hlinkClick r:id="rId4"/>
              </a:rPr>
              <a:t>ndsp</a:t>
            </a:r>
            <a:r>
              <a:rPr lang="cs-CZ" sz="1200" u="sng" dirty="0" smtClean="0">
                <a:hlinkClick r:id="rId4"/>
              </a:rPr>
              <a:t>=22&amp;</a:t>
            </a:r>
            <a:r>
              <a:rPr lang="cs-CZ" sz="1200" u="sng" dirty="0" err="1" smtClean="0">
                <a:hlinkClick r:id="rId4"/>
              </a:rPr>
              <a:t>ved</a:t>
            </a:r>
            <a:r>
              <a:rPr lang="cs-CZ" sz="1200" u="sng" dirty="0" smtClean="0">
                <a:hlinkClick r:id="rId4"/>
              </a:rPr>
              <a:t>=1t:429,r:1,s:0&amp;</a:t>
            </a:r>
            <a:r>
              <a:rPr lang="cs-CZ" sz="1200" u="sng" dirty="0" err="1" smtClean="0">
                <a:hlinkClick r:id="rId4"/>
              </a:rPr>
              <a:t>tx</a:t>
            </a:r>
            <a:r>
              <a:rPr lang="cs-CZ" sz="1200" u="sng" dirty="0" smtClean="0">
                <a:hlinkClick r:id="rId4"/>
              </a:rPr>
              <a:t>=46&amp;ty=41</a:t>
            </a:r>
            <a:r>
              <a:rPr lang="cs-CZ" sz="1200" dirty="0" smtClean="0"/>
              <a:t> </a:t>
            </a:r>
          </a:p>
          <a:p>
            <a:endParaRPr lang="cs-CZ" sz="1200" dirty="0" smtClean="0"/>
          </a:p>
          <a:p>
            <a:r>
              <a:rPr lang="cs-CZ" sz="1200" dirty="0" smtClean="0"/>
              <a:t>Koňský povoz.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5"/>
              </a:rPr>
              <a:t>http://www.</a:t>
            </a:r>
            <a:r>
              <a:rPr lang="cs-CZ" sz="1200" u="sng" dirty="0" err="1" smtClean="0">
                <a:hlinkClick r:id="rId5"/>
              </a:rPr>
              <a:t>google.cz</a:t>
            </a:r>
            <a:r>
              <a:rPr lang="cs-CZ" sz="1200" u="sng" dirty="0" smtClean="0">
                <a:hlinkClick r:id="rId5"/>
              </a:rPr>
              <a:t>/</a:t>
            </a:r>
            <a:r>
              <a:rPr lang="cs-CZ" sz="1200" u="sng" dirty="0" err="1" smtClean="0">
                <a:hlinkClick r:id="rId5"/>
              </a:rPr>
              <a:t>imgres</a:t>
            </a:r>
            <a:r>
              <a:rPr lang="cs-CZ" sz="1200" u="sng" dirty="0" smtClean="0">
                <a:hlinkClick r:id="rId5"/>
              </a:rPr>
              <a:t>?q=</a:t>
            </a:r>
            <a:r>
              <a:rPr lang="cs-CZ" sz="1200" u="sng" dirty="0" err="1" smtClean="0">
                <a:hlinkClick r:id="rId5"/>
              </a:rPr>
              <a:t>ko</a:t>
            </a:r>
            <a:r>
              <a:rPr lang="cs-CZ" sz="1200" u="sng" dirty="0" smtClean="0">
                <a:hlinkClick r:id="rId5"/>
              </a:rPr>
              <a:t>%C5%88sk%C3%BD+povoz&amp;</a:t>
            </a:r>
            <a:r>
              <a:rPr lang="cs-CZ" sz="1200" u="sng" dirty="0" err="1" smtClean="0">
                <a:hlinkClick r:id="rId5"/>
              </a:rPr>
              <a:t>hl</a:t>
            </a:r>
            <a:r>
              <a:rPr lang="cs-CZ" sz="1200" u="sng" dirty="0" smtClean="0">
                <a:hlinkClick r:id="rId5"/>
              </a:rPr>
              <a:t>=</a:t>
            </a:r>
            <a:r>
              <a:rPr lang="cs-CZ" sz="1200" u="sng" dirty="0" err="1" smtClean="0">
                <a:hlinkClick r:id="rId5"/>
              </a:rPr>
              <a:t>cs</a:t>
            </a:r>
            <a:r>
              <a:rPr lang="cs-CZ" sz="1200" u="sng" dirty="0" smtClean="0">
                <a:hlinkClick r:id="rId5"/>
              </a:rPr>
              <a:t>&amp;</a:t>
            </a:r>
            <a:r>
              <a:rPr lang="cs-CZ" sz="1200" u="sng" dirty="0" err="1" smtClean="0">
                <a:hlinkClick r:id="rId5"/>
              </a:rPr>
              <a:t>gbv</a:t>
            </a:r>
            <a:r>
              <a:rPr lang="cs-CZ" sz="1200" u="sng" dirty="0" smtClean="0">
                <a:hlinkClick r:id="rId5"/>
              </a:rPr>
              <a:t>=2&amp;</a:t>
            </a:r>
            <a:r>
              <a:rPr lang="cs-CZ" sz="1200" u="sng" dirty="0" err="1" smtClean="0">
                <a:hlinkClick r:id="rId5"/>
              </a:rPr>
              <a:t>biw</a:t>
            </a:r>
            <a:r>
              <a:rPr lang="cs-CZ" sz="1200" u="sng" dirty="0" smtClean="0">
                <a:hlinkClick r:id="rId5"/>
              </a:rPr>
              <a:t>=1441&amp;</a:t>
            </a:r>
            <a:r>
              <a:rPr lang="cs-CZ" sz="1200" u="sng" dirty="0" err="1" smtClean="0">
                <a:hlinkClick r:id="rId5"/>
              </a:rPr>
              <a:t>bih</a:t>
            </a:r>
            <a:r>
              <a:rPr lang="cs-CZ" sz="1200" u="sng" dirty="0" smtClean="0">
                <a:hlinkClick r:id="rId5"/>
              </a:rPr>
              <a:t>=630&amp;</a:t>
            </a:r>
            <a:r>
              <a:rPr lang="cs-CZ" sz="1200" u="sng" dirty="0" err="1" smtClean="0">
                <a:hlinkClick r:id="rId5"/>
              </a:rPr>
              <a:t>tbm</a:t>
            </a:r>
            <a:r>
              <a:rPr lang="cs-CZ" sz="1200" u="sng" dirty="0" smtClean="0">
                <a:hlinkClick r:id="rId5"/>
              </a:rPr>
              <a:t>=</a:t>
            </a:r>
            <a:r>
              <a:rPr lang="cs-CZ" sz="1200" u="sng" dirty="0" err="1" smtClean="0">
                <a:hlinkClick r:id="rId5"/>
              </a:rPr>
              <a:t>isch</a:t>
            </a:r>
            <a:r>
              <a:rPr lang="cs-CZ" sz="1200" u="sng" dirty="0" smtClean="0">
                <a:hlinkClick r:id="rId5"/>
              </a:rPr>
              <a:t>&amp;</a:t>
            </a:r>
            <a:r>
              <a:rPr lang="cs-CZ" sz="1200" u="sng" dirty="0" err="1" smtClean="0">
                <a:hlinkClick r:id="rId5"/>
              </a:rPr>
              <a:t>tbnid</a:t>
            </a:r>
            <a:r>
              <a:rPr lang="cs-CZ" sz="1200" u="sng" dirty="0" smtClean="0">
                <a:hlinkClick r:id="rId5"/>
              </a:rPr>
              <a:t>=4JrmBH3CMslIlM:&amp;</a:t>
            </a:r>
            <a:r>
              <a:rPr lang="cs-CZ" sz="1200" u="sng" dirty="0" err="1" smtClean="0">
                <a:hlinkClick r:id="rId5"/>
              </a:rPr>
              <a:t>imgrefurl</a:t>
            </a:r>
            <a:r>
              <a:rPr lang="cs-CZ" sz="1200" u="sng" dirty="0" smtClean="0">
                <a:hlinkClick r:id="rId5"/>
              </a:rPr>
              <a:t>=http://macombhistory.us/transportation/getahorse.html&amp;docid=NwljFzvDDDti5M&amp;imgurl=http://macombhistory.us/transportation/horse1850wagon.jpg&amp;w=1560&amp;h=1040&amp;ei=_2AIT9GVFoPh4QStocyNCA&amp;zoom=1&amp;iact=rc&amp;dur=281&amp;sig=112979878590331334904&amp;page=5&amp;tbnh=109&amp;tbnw=164&amp;start=81&amp;ndsp=21&amp;ved=1t:429,r:18,s:81&amp;tx=45&amp;ty=79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Koňský povoz.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6"/>
              </a:rPr>
              <a:t>http://www.</a:t>
            </a:r>
            <a:r>
              <a:rPr lang="cs-CZ" sz="1200" u="sng" dirty="0" err="1" smtClean="0">
                <a:hlinkClick r:id="rId6"/>
              </a:rPr>
              <a:t>google.cz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imgres</a:t>
            </a:r>
            <a:r>
              <a:rPr lang="cs-CZ" sz="1200" u="sng" dirty="0" smtClean="0">
                <a:hlinkClick r:id="rId6"/>
              </a:rPr>
              <a:t>?q=</a:t>
            </a:r>
            <a:r>
              <a:rPr lang="cs-CZ" sz="1200" u="sng" dirty="0" err="1" smtClean="0">
                <a:hlinkClick r:id="rId6"/>
              </a:rPr>
              <a:t>ko</a:t>
            </a:r>
            <a:r>
              <a:rPr lang="cs-CZ" sz="1200" u="sng" dirty="0" smtClean="0">
                <a:hlinkClick r:id="rId6"/>
              </a:rPr>
              <a:t>%C5%88sk%C3%BD+povoz&amp;</a:t>
            </a:r>
            <a:r>
              <a:rPr lang="cs-CZ" sz="1200" u="sng" dirty="0" err="1" smtClean="0">
                <a:hlinkClick r:id="rId6"/>
              </a:rPr>
              <a:t>hl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cs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gbv</a:t>
            </a:r>
            <a:r>
              <a:rPr lang="cs-CZ" sz="1200" u="sng" dirty="0" smtClean="0">
                <a:hlinkClick r:id="rId6"/>
              </a:rPr>
              <a:t>=2&amp;</a:t>
            </a:r>
            <a:r>
              <a:rPr lang="cs-CZ" sz="1200" u="sng" dirty="0" err="1" smtClean="0">
                <a:hlinkClick r:id="rId6"/>
              </a:rPr>
              <a:t>biw</a:t>
            </a:r>
            <a:r>
              <a:rPr lang="cs-CZ" sz="1200" u="sng" dirty="0" smtClean="0">
                <a:hlinkClick r:id="rId6"/>
              </a:rPr>
              <a:t>=1441&amp;</a:t>
            </a:r>
            <a:r>
              <a:rPr lang="cs-CZ" sz="1200" u="sng" dirty="0" err="1" smtClean="0">
                <a:hlinkClick r:id="rId6"/>
              </a:rPr>
              <a:t>bih</a:t>
            </a:r>
            <a:r>
              <a:rPr lang="cs-CZ" sz="1200" u="sng" dirty="0" smtClean="0">
                <a:hlinkClick r:id="rId6"/>
              </a:rPr>
              <a:t>=630&amp;</a:t>
            </a:r>
            <a:r>
              <a:rPr lang="cs-CZ" sz="1200" u="sng" dirty="0" err="1" smtClean="0">
                <a:hlinkClick r:id="rId6"/>
              </a:rPr>
              <a:t>tbm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isch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tbnid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XFtkFvRsyEwFbM</a:t>
            </a:r>
            <a:r>
              <a:rPr lang="cs-CZ" sz="1200" u="sng" dirty="0" smtClean="0">
                <a:hlinkClick r:id="rId6"/>
              </a:rPr>
              <a:t>:&amp;</a:t>
            </a:r>
            <a:r>
              <a:rPr lang="cs-CZ" sz="1200" u="sng" dirty="0" err="1" smtClean="0">
                <a:hlinkClick r:id="rId6"/>
              </a:rPr>
              <a:t>imgrefurl</a:t>
            </a:r>
            <a:r>
              <a:rPr lang="cs-CZ" sz="1200" u="sng" dirty="0" smtClean="0">
                <a:hlinkClick r:id="rId6"/>
              </a:rPr>
              <a:t>=http://www.</a:t>
            </a:r>
            <a:r>
              <a:rPr lang="cs-CZ" sz="1200" u="sng" dirty="0" err="1" smtClean="0">
                <a:hlinkClick r:id="rId6"/>
              </a:rPr>
              <a:t>srubyservis.cz</a:t>
            </a:r>
            <a:r>
              <a:rPr lang="cs-CZ" sz="1200" u="sng" dirty="0" smtClean="0">
                <a:hlinkClick r:id="rId6"/>
              </a:rPr>
              <a:t>/aktuality-</a:t>
            </a:r>
            <a:r>
              <a:rPr lang="cs-CZ" sz="1200" u="sng" dirty="0" err="1" smtClean="0">
                <a:hlinkClick r:id="rId6"/>
              </a:rPr>
              <a:t>kolarstvi</a:t>
            </a:r>
            <a:r>
              <a:rPr lang="cs-CZ" sz="1200" u="sng" dirty="0" smtClean="0">
                <a:hlinkClick r:id="rId6"/>
              </a:rPr>
              <a:t>---</a:t>
            </a:r>
            <a:r>
              <a:rPr lang="cs-CZ" sz="1200" u="sng" dirty="0" err="1" smtClean="0">
                <a:hlinkClick r:id="rId6"/>
              </a:rPr>
              <a:t>zebrinaky</a:t>
            </a:r>
            <a:r>
              <a:rPr lang="cs-CZ" sz="1200" u="sng" dirty="0" smtClean="0">
                <a:hlinkClick r:id="rId6"/>
              </a:rPr>
              <a:t>--</a:t>
            </a:r>
            <a:r>
              <a:rPr lang="cs-CZ" sz="1200" u="sng" dirty="0" err="1" smtClean="0">
                <a:hlinkClick r:id="rId6"/>
              </a:rPr>
              <a:t>formanske</a:t>
            </a:r>
            <a:r>
              <a:rPr lang="cs-CZ" sz="1200" u="sng" dirty="0" smtClean="0">
                <a:hlinkClick r:id="rId6"/>
              </a:rPr>
              <a:t>-vozy--</a:t>
            </a:r>
            <a:r>
              <a:rPr lang="cs-CZ" sz="1200" u="sng" dirty="0" err="1" smtClean="0">
                <a:hlinkClick r:id="rId6"/>
              </a:rPr>
              <a:t>loukotova</a:t>
            </a:r>
            <a:r>
              <a:rPr lang="cs-CZ" sz="1200" u="sng" dirty="0" smtClean="0">
                <a:hlinkClick r:id="rId6"/>
              </a:rPr>
              <a:t>-kola&amp;</a:t>
            </a:r>
            <a:r>
              <a:rPr lang="cs-CZ" sz="1200" u="sng" dirty="0" err="1" smtClean="0">
                <a:hlinkClick r:id="rId6"/>
              </a:rPr>
              <a:t>docid</a:t>
            </a:r>
            <a:r>
              <a:rPr lang="cs-CZ" sz="1200" u="sng" dirty="0" smtClean="0">
                <a:hlinkClick r:id="rId6"/>
              </a:rPr>
              <a:t>=9CQiUk4W8UtoKM&amp;</a:t>
            </a:r>
            <a:r>
              <a:rPr lang="cs-CZ" sz="1200" u="sng" dirty="0" err="1" smtClean="0">
                <a:hlinkClick r:id="rId6"/>
              </a:rPr>
              <a:t>imgurl</a:t>
            </a:r>
            <a:r>
              <a:rPr lang="cs-CZ" sz="1200" u="sng" dirty="0" smtClean="0">
                <a:hlinkClick r:id="rId6"/>
              </a:rPr>
              <a:t>=http://www.</a:t>
            </a:r>
            <a:r>
              <a:rPr lang="cs-CZ" sz="1200" u="sng" dirty="0" err="1" smtClean="0">
                <a:hlinkClick r:id="rId6"/>
              </a:rPr>
              <a:t>srubyservis.cz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userfiles</a:t>
            </a:r>
            <a:r>
              <a:rPr lang="cs-CZ" sz="1200" u="sng" dirty="0" smtClean="0">
                <a:hlinkClick r:id="rId6"/>
              </a:rPr>
              <a:t>/image/AKTUALITY/</a:t>
            </a:r>
            <a:r>
              <a:rPr lang="cs-CZ" sz="1200" u="sng" dirty="0" err="1" smtClean="0">
                <a:hlinkClick r:id="rId6"/>
              </a:rPr>
              <a:t>kolarstvi</a:t>
            </a:r>
            <a:r>
              <a:rPr lang="cs-CZ" sz="1200" u="sng" dirty="0" smtClean="0">
                <a:hlinkClick r:id="rId6"/>
              </a:rPr>
              <a:t>/zebrinak4.jpg&amp;w=500&amp;h=334&amp;</a:t>
            </a:r>
            <a:r>
              <a:rPr lang="cs-CZ" sz="1200" u="sng" dirty="0" err="1" smtClean="0">
                <a:hlinkClick r:id="rId6"/>
              </a:rPr>
              <a:t>ei</a:t>
            </a:r>
            <a:r>
              <a:rPr lang="cs-CZ" sz="1200" u="sng" dirty="0" smtClean="0">
                <a:hlinkClick r:id="rId6"/>
              </a:rPr>
              <a:t>=_2AIT9GVFoPh4QStocyNCA&amp;zoom=1&amp;</a:t>
            </a:r>
            <a:r>
              <a:rPr lang="cs-CZ" sz="1200" u="sng" dirty="0" err="1" smtClean="0">
                <a:hlinkClick r:id="rId6"/>
              </a:rPr>
              <a:t>iact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rc</a:t>
            </a:r>
            <a:r>
              <a:rPr lang="cs-CZ" sz="1200" u="sng" dirty="0" smtClean="0">
                <a:hlinkClick r:id="rId6"/>
              </a:rPr>
              <a:t>&amp;dur=249&amp;</a:t>
            </a:r>
            <a:r>
              <a:rPr lang="cs-CZ" sz="1200" u="sng" dirty="0" err="1" smtClean="0">
                <a:hlinkClick r:id="rId6"/>
              </a:rPr>
              <a:t>sig</a:t>
            </a:r>
            <a:r>
              <a:rPr lang="cs-CZ" sz="1200" u="sng" dirty="0" smtClean="0">
                <a:hlinkClick r:id="rId6"/>
              </a:rPr>
              <a:t>=112979878590331334904&amp;</a:t>
            </a:r>
            <a:r>
              <a:rPr lang="cs-CZ" sz="1200" u="sng" dirty="0" err="1" smtClean="0">
                <a:hlinkClick r:id="rId6"/>
              </a:rPr>
              <a:t>page</a:t>
            </a:r>
            <a:r>
              <a:rPr lang="cs-CZ" sz="1200" u="sng" dirty="0" smtClean="0">
                <a:hlinkClick r:id="rId6"/>
              </a:rPr>
              <a:t>=2&amp;</a:t>
            </a:r>
            <a:r>
              <a:rPr lang="cs-CZ" sz="1200" u="sng" dirty="0" err="1" smtClean="0">
                <a:hlinkClick r:id="rId6"/>
              </a:rPr>
              <a:t>tbnh</a:t>
            </a:r>
            <a:r>
              <a:rPr lang="cs-CZ" sz="1200" u="sng" dirty="0" smtClean="0">
                <a:hlinkClick r:id="rId6"/>
              </a:rPr>
              <a:t>=119&amp;</a:t>
            </a:r>
            <a:r>
              <a:rPr lang="cs-CZ" sz="1200" u="sng" dirty="0" err="1" smtClean="0">
                <a:hlinkClick r:id="rId6"/>
              </a:rPr>
              <a:t>tbnw</a:t>
            </a:r>
            <a:r>
              <a:rPr lang="cs-CZ" sz="1200" u="sng" dirty="0" smtClean="0">
                <a:hlinkClick r:id="rId6"/>
              </a:rPr>
              <a:t>=159&amp;start=18&amp;</a:t>
            </a:r>
            <a:r>
              <a:rPr lang="cs-CZ" sz="1200" u="sng" dirty="0" err="1" smtClean="0">
                <a:hlinkClick r:id="rId6"/>
              </a:rPr>
              <a:t>ndsp</a:t>
            </a:r>
            <a:r>
              <a:rPr lang="cs-CZ" sz="1200" u="sng" dirty="0" smtClean="0">
                <a:hlinkClick r:id="rId6"/>
              </a:rPr>
              <a:t>=21&amp;</a:t>
            </a:r>
            <a:r>
              <a:rPr lang="cs-CZ" sz="1200" u="sng" dirty="0" err="1" smtClean="0">
                <a:hlinkClick r:id="rId6"/>
              </a:rPr>
              <a:t>ved</a:t>
            </a:r>
            <a:r>
              <a:rPr lang="cs-CZ" sz="1200" u="sng" dirty="0" smtClean="0">
                <a:hlinkClick r:id="rId6"/>
              </a:rPr>
              <a:t>=1t:429,r:8,s:18&amp;</a:t>
            </a:r>
            <a:r>
              <a:rPr lang="cs-CZ" sz="1200" u="sng" dirty="0" err="1" smtClean="0">
                <a:hlinkClick r:id="rId6"/>
              </a:rPr>
              <a:t>tx</a:t>
            </a:r>
            <a:r>
              <a:rPr lang="cs-CZ" sz="1200" u="sng" dirty="0" smtClean="0">
                <a:hlinkClick r:id="rId6"/>
              </a:rPr>
              <a:t>=109&amp;ty=93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6597352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/>
              <a:t>Jachta.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2"/>
              </a:rPr>
              <a:t>http://www.</a:t>
            </a:r>
            <a:r>
              <a:rPr lang="cs-CZ" sz="1200" u="sng" dirty="0" err="1" smtClean="0">
                <a:hlinkClick r:id="rId2"/>
              </a:rPr>
              <a:t>google.cz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imgres</a:t>
            </a:r>
            <a:r>
              <a:rPr lang="cs-CZ" sz="1200" u="sng" dirty="0" smtClean="0">
                <a:hlinkClick r:id="rId2"/>
              </a:rPr>
              <a:t>?q=jachta&amp;</a:t>
            </a:r>
            <a:r>
              <a:rPr lang="cs-CZ" sz="1200" u="sng" dirty="0" err="1" smtClean="0">
                <a:hlinkClick r:id="rId2"/>
              </a:rPr>
              <a:t>hl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cs</a:t>
            </a:r>
            <a:r>
              <a:rPr lang="cs-CZ" sz="1200" u="sng" dirty="0" smtClean="0">
                <a:hlinkClick r:id="rId2"/>
              </a:rPr>
              <a:t>&amp;</a:t>
            </a:r>
            <a:r>
              <a:rPr lang="cs-CZ" sz="1200" u="sng" dirty="0" err="1" smtClean="0">
                <a:hlinkClick r:id="rId2"/>
              </a:rPr>
              <a:t>gbv</a:t>
            </a:r>
            <a:r>
              <a:rPr lang="cs-CZ" sz="1200" u="sng" dirty="0" smtClean="0">
                <a:hlinkClick r:id="rId2"/>
              </a:rPr>
              <a:t>=2&amp;</a:t>
            </a:r>
            <a:r>
              <a:rPr lang="cs-CZ" sz="1200" u="sng" dirty="0" err="1" smtClean="0">
                <a:hlinkClick r:id="rId2"/>
              </a:rPr>
              <a:t>biw</a:t>
            </a:r>
            <a:r>
              <a:rPr lang="cs-CZ" sz="1200" u="sng" dirty="0" smtClean="0">
                <a:hlinkClick r:id="rId2"/>
              </a:rPr>
              <a:t>=1441&amp;</a:t>
            </a:r>
            <a:r>
              <a:rPr lang="cs-CZ" sz="1200" u="sng" dirty="0" err="1" smtClean="0">
                <a:hlinkClick r:id="rId2"/>
              </a:rPr>
              <a:t>bih</a:t>
            </a:r>
            <a:r>
              <a:rPr lang="cs-CZ" sz="1200" u="sng" dirty="0" smtClean="0">
                <a:hlinkClick r:id="rId2"/>
              </a:rPr>
              <a:t>=630&amp;</a:t>
            </a:r>
            <a:r>
              <a:rPr lang="cs-CZ" sz="1200" u="sng" dirty="0" err="1" smtClean="0">
                <a:hlinkClick r:id="rId2"/>
              </a:rPr>
              <a:t>tbm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isch</a:t>
            </a:r>
            <a:r>
              <a:rPr lang="cs-CZ" sz="1200" u="sng" dirty="0" smtClean="0">
                <a:hlinkClick r:id="rId2"/>
              </a:rPr>
              <a:t>&amp;</a:t>
            </a:r>
            <a:r>
              <a:rPr lang="cs-CZ" sz="1200" u="sng" dirty="0" err="1" smtClean="0">
                <a:hlinkClick r:id="rId2"/>
              </a:rPr>
              <a:t>tbnid</a:t>
            </a:r>
            <a:r>
              <a:rPr lang="cs-CZ" sz="1200" u="sng" dirty="0" smtClean="0">
                <a:hlinkClick r:id="rId2"/>
              </a:rPr>
              <a:t>=z6BliEjKYQ6C7M:&amp;</a:t>
            </a:r>
            <a:r>
              <a:rPr lang="cs-CZ" sz="1200" u="sng" dirty="0" err="1" smtClean="0">
                <a:hlinkClick r:id="rId2"/>
              </a:rPr>
              <a:t>imgrefurl</a:t>
            </a:r>
            <a:r>
              <a:rPr lang="cs-CZ" sz="1200" u="sng" dirty="0" smtClean="0">
                <a:hlinkClick r:id="rId2"/>
              </a:rPr>
              <a:t>=http://www.trendy-</a:t>
            </a:r>
            <a:r>
              <a:rPr lang="cs-CZ" sz="1200" u="sng" dirty="0" err="1" smtClean="0">
                <a:hlinkClick r:id="rId2"/>
              </a:rPr>
              <a:t>yacht.cz</a:t>
            </a:r>
            <a:r>
              <a:rPr lang="cs-CZ" sz="1200" u="sng" dirty="0" smtClean="0">
                <a:hlinkClick r:id="rId2"/>
              </a:rPr>
              <a:t>/jachty/jachta-</a:t>
            </a:r>
            <a:r>
              <a:rPr lang="cs-CZ" sz="1200" u="sng" dirty="0" err="1" smtClean="0">
                <a:hlinkClick r:id="rId2"/>
              </a:rPr>
              <a:t>crescent</a:t>
            </a:r>
            <a:r>
              <a:rPr lang="cs-CZ" sz="1200" u="sng" dirty="0" smtClean="0">
                <a:hlinkClick r:id="rId2"/>
              </a:rPr>
              <a:t>-144&amp;</a:t>
            </a:r>
            <a:r>
              <a:rPr lang="cs-CZ" sz="1200" u="sng" dirty="0" err="1" smtClean="0">
                <a:hlinkClick r:id="rId2"/>
              </a:rPr>
              <a:t>docid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vbk</a:t>
            </a:r>
            <a:r>
              <a:rPr lang="cs-CZ" sz="1200" u="sng" dirty="0" smtClean="0">
                <a:hlinkClick r:id="rId2"/>
              </a:rPr>
              <a:t>-8egkAuxogM&amp;</a:t>
            </a:r>
            <a:r>
              <a:rPr lang="cs-CZ" sz="1200" u="sng" dirty="0" err="1" smtClean="0">
                <a:hlinkClick r:id="rId2"/>
              </a:rPr>
              <a:t>imgurl</a:t>
            </a:r>
            <a:r>
              <a:rPr lang="cs-CZ" sz="1200" u="sng" dirty="0" smtClean="0">
                <a:hlinkClick r:id="rId2"/>
              </a:rPr>
              <a:t>=http://www.trendy-</a:t>
            </a:r>
            <a:r>
              <a:rPr lang="cs-CZ" sz="1200" u="sng" dirty="0" err="1" smtClean="0">
                <a:hlinkClick r:id="rId2"/>
              </a:rPr>
              <a:t>yacht.cz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images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articles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icon</a:t>
            </a:r>
            <a:r>
              <a:rPr lang="cs-CZ" sz="1200" u="sng" dirty="0" smtClean="0">
                <a:hlinkClick r:id="rId2"/>
              </a:rPr>
              <a:t>_36.jpg&amp;w=396&amp;h=252&amp;</a:t>
            </a:r>
            <a:r>
              <a:rPr lang="cs-CZ" sz="1200" u="sng" dirty="0" err="1" smtClean="0">
                <a:hlinkClick r:id="rId2"/>
              </a:rPr>
              <a:t>ei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jmAIT</a:t>
            </a:r>
            <a:r>
              <a:rPr lang="cs-CZ" sz="1200" u="sng" dirty="0" smtClean="0">
                <a:hlinkClick r:id="rId2"/>
              </a:rPr>
              <a:t>-yROYWB4gTA6vHZDA&amp;zoom=1&amp;</a:t>
            </a:r>
            <a:r>
              <a:rPr lang="cs-CZ" sz="1200" u="sng" dirty="0" err="1" smtClean="0">
                <a:hlinkClick r:id="rId2"/>
              </a:rPr>
              <a:t>iact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rc</a:t>
            </a:r>
            <a:r>
              <a:rPr lang="cs-CZ" sz="1200" u="sng" dirty="0" smtClean="0">
                <a:hlinkClick r:id="rId2"/>
              </a:rPr>
              <a:t>&amp;dur=203&amp;</a:t>
            </a:r>
            <a:r>
              <a:rPr lang="cs-CZ" sz="1200" u="sng" dirty="0" err="1" smtClean="0">
                <a:hlinkClick r:id="rId2"/>
              </a:rPr>
              <a:t>sig</a:t>
            </a:r>
            <a:r>
              <a:rPr lang="cs-CZ" sz="1200" u="sng" dirty="0" smtClean="0">
                <a:hlinkClick r:id="rId2"/>
              </a:rPr>
              <a:t>=112979878590331334904&amp;</a:t>
            </a:r>
            <a:r>
              <a:rPr lang="cs-CZ" sz="1200" u="sng" dirty="0" err="1" smtClean="0">
                <a:hlinkClick r:id="rId2"/>
              </a:rPr>
              <a:t>page</a:t>
            </a:r>
            <a:r>
              <a:rPr lang="cs-CZ" sz="1200" u="sng" dirty="0" smtClean="0">
                <a:hlinkClick r:id="rId2"/>
              </a:rPr>
              <a:t>=2&amp;</a:t>
            </a:r>
            <a:r>
              <a:rPr lang="cs-CZ" sz="1200" u="sng" dirty="0" err="1" smtClean="0">
                <a:hlinkClick r:id="rId2"/>
              </a:rPr>
              <a:t>tbnh</a:t>
            </a:r>
            <a:r>
              <a:rPr lang="cs-CZ" sz="1200" u="sng" dirty="0" smtClean="0">
                <a:hlinkClick r:id="rId2"/>
              </a:rPr>
              <a:t>=101&amp;</a:t>
            </a:r>
            <a:r>
              <a:rPr lang="cs-CZ" sz="1200" u="sng" dirty="0" err="1" smtClean="0">
                <a:hlinkClick r:id="rId2"/>
              </a:rPr>
              <a:t>tbnw</a:t>
            </a:r>
            <a:r>
              <a:rPr lang="cs-CZ" sz="1200" u="sng" dirty="0" smtClean="0">
                <a:hlinkClick r:id="rId2"/>
              </a:rPr>
              <a:t>=158&amp;start=22&amp;</a:t>
            </a:r>
            <a:r>
              <a:rPr lang="cs-CZ" sz="1200" u="sng" dirty="0" err="1" smtClean="0">
                <a:hlinkClick r:id="rId2"/>
              </a:rPr>
              <a:t>ndsp</a:t>
            </a:r>
            <a:r>
              <a:rPr lang="cs-CZ" sz="1200" u="sng" dirty="0" smtClean="0">
                <a:hlinkClick r:id="rId2"/>
              </a:rPr>
              <a:t>=24&amp;</a:t>
            </a:r>
            <a:r>
              <a:rPr lang="cs-CZ" sz="1200" u="sng" dirty="0" err="1" smtClean="0">
                <a:hlinkClick r:id="rId2"/>
              </a:rPr>
              <a:t>ved</a:t>
            </a:r>
            <a:r>
              <a:rPr lang="cs-CZ" sz="1200" u="sng" dirty="0" smtClean="0">
                <a:hlinkClick r:id="rId2"/>
              </a:rPr>
              <a:t>=1t:429,r:3,s:22&amp;</a:t>
            </a:r>
            <a:r>
              <a:rPr lang="cs-CZ" sz="1200" u="sng" dirty="0" err="1" smtClean="0">
                <a:hlinkClick r:id="rId2"/>
              </a:rPr>
              <a:t>tx</a:t>
            </a:r>
            <a:r>
              <a:rPr lang="cs-CZ" sz="1200" u="sng" dirty="0" smtClean="0">
                <a:hlinkClick r:id="rId2"/>
              </a:rPr>
              <a:t>=38&amp;ty=55</a:t>
            </a:r>
            <a:r>
              <a:rPr lang="cs-CZ" sz="1200" dirty="0" smtClean="0"/>
              <a:t> </a:t>
            </a:r>
          </a:p>
          <a:p>
            <a:endParaRPr lang="cs-CZ" sz="1200" dirty="0" smtClean="0"/>
          </a:p>
          <a:p>
            <a:r>
              <a:rPr lang="cs-CZ" sz="1200" dirty="0" smtClean="0"/>
              <a:t>Plachetnice.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3"/>
              </a:rPr>
              <a:t>http://www.</a:t>
            </a:r>
            <a:r>
              <a:rPr lang="cs-CZ" sz="1200" u="sng" dirty="0" err="1" smtClean="0">
                <a:hlinkClick r:id="rId3"/>
              </a:rPr>
              <a:t>google.cz</a:t>
            </a:r>
            <a:r>
              <a:rPr lang="cs-CZ" sz="1200" u="sng" dirty="0" smtClean="0">
                <a:hlinkClick r:id="rId3"/>
              </a:rPr>
              <a:t>/</a:t>
            </a:r>
            <a:r>
              <a:rPr lang="cs-CZ" sz="1200" u="sng" dirty="0" err="1" smtClean="0">
                <a:hlinkClick r:id="rId3"/>
              </a:rPr>
              <a:t>imgres</a:t>
            </a:r>
            <a:r>
              <a:rPr lang="cs-CZ" sz="1200" u="sng" dirty="0" smtClean="0">
                <a:hlinkClick r:id="rId3"/>
              </a:rPr>
              <a:t>?q=plachetnice&amp;</a:t>
            </a:r>
            <a:r>
              <a:rPr lang="cs-CZ" sz="1200" u="sng" dirty="0" err="1" smtClean="0">
                <a:hlinkClick r:id="rId3"/>
              </a:rPr>
              <a:t>hl</a:t>
            </a:r>
            <a:r>
              <a:rPr lang="cs-CZ" sz="1200" u="sng" dirty="0" smtClean="0">
                <a:hlinkClick r:id="rId3"/>
              </a:rPr>
              <a:t>=</a:t>
            </a:r>
            <a:r>
              <a:rPr lang="cs-CZ" sz="1200" u="sng" dirty="0" err="1" smtClean="0">
                <a:hlinkClick r:id="rId3"/>
              </a:rPr>
              <a:t>cs</a:t>
            </a:r>
            <a:r>
              <a:rPr lang="cs-CZ" sz="1200" u="sng" dirty="0" smtClean="0">
                <a:hlinkClick r:id="rId3"/>
              </a:rPr>
              <a:t>&amp;</a:t>
            </a:r>
            <a:r>
              <a:rPr lang="cs-CZ" sz="1200" u="sng" dirty="0" err="1" smtClean="0">
                <a:hlinkClick r:id="rId3"/>
              </a:rPr>
              <a:t>biw</a:t>
            </a:r>
            <a:r>
              <a:rPr lang="cs-CZ" sz="1200" u="sng" dirty="0" smtClean="0">
                <a:hlinkClick r:id="rId3"/>
              </a:rPr>
              <a:t>=1441&amp;</a:t>
            </a:r>
            <a:r>
              <a:rPr lang="cs-CZ" sz="1200" u="sng" dirty="0" err="1" smtClean="0">
                <a:hlinkClick r:id="rId3"/>
              </a:rPr>
              <a:t>bih</a:t>
            </a:r>
            <a:r>
              <a:rPr lang="cs-CZ" sz="1200" u="sng" dirty="0" smtClean="0">
                <a:hlinkClick r:id="rId3"/>
              </a:rPr>
              <a:t>=630&amp;</a:t>
            </a:r>
            <a:r>
              <a:rPr lang="cs-CZ" sz="1200" u="sng" dirty="0" err="1" smtClean="0">
                <a:hlinkClick r:id="rId3"/>
              </a:rPr>
              <a:t>gbv</a:t>
            </a:r>
            <a:r>
              <a:rPr lang="cs-CZ" sz="1200" u="sng" dirty="0" smtClean="0">
                <a:hlinkClick r:id="rId3"/>
              </a:rPr>
              <a:t>=2&amp;</a:t>
            </a:r>
            <a:r>
              <a:rPr lang="cs-CZ" sz="1200" u="sng" dirty="0" err="1" smtClean="0">
                <a:hlinkClick r:id="rId3"/>
              </a:rPr>
              <a:t>tbm</a:t>
            </a:r>
            <a:r>
              <a:rPr lang="cs-CZ" sz="1200" u="sng" dirty="0" smtClean="0">
                <a:hlinkClick r:id="rId3"/>
              </a:rPr>
              <a:t>=</a:t>
            </a:r>
            <a:r>
              <a:rPr lang="cs-CZ" sz="1200" u="sng" dirty="0" err="1" smtClean="0">
                <a:hlinkClick r:id="rId3"/>
              </a:rPr>
              <a:t>isch</a:t>
            </a:r>
            <a:r>
              <a:rPr lang="cs-CZ" sz="1200" u="sng" dirty="0" smtClean="0">
                <a:hlinkClick r:id="rId3"/>
              </a:rPr>
              <a:t>&amp;</a:t>
            </a:r>
            <a:r>
              <a:rPr lang="cs-CZ" sz="1200" u="sng" dirty="0" err="1" smtClean="0">
                <a:hlinkClick r:id="rId3"/>
              </a:rPr>
              <a:t>tbnid</a:t>
            </a:r>
            <a:r>
              <a:rPr lang="cs-CZ" sz="1200" u="sng" dirty="0" smtClean="0">
                <a:hlinkClick r:id="rId3"/>
              </a:rPr>
              <a:t>=</a:t>
            </a:r>
            <a:r>
              <a:rPr lang="cs-CZ" sz="1200" u="sng" dirty="0" err="1" smtClean="0">
                <a:hlinkClick r:id="rId3"/>
              </a:rPr>
              <a:t>RBsFzfAjg</a:t>
            </a:r>
            <a:r>
              <a:rPr lang="cs-CZ" sz="1200" u="sng" dirty="0" smtClean="0">
                <a:hlinkClick r:id="rId3"/>
              </a:rPr>
              <a:t>-</a:t>
            </a:r>
            <a:r>
              <a:rPr lang="cs-CZ" sz="1200" u="sng" dirty="0" err="1" smtClean="0">
                <a:hlinkClick r:id="rId3"/>
              </a:rPr>
              <a:t>ozHM</a:t>
            </a:r>
            <a:r>
              <a:rPr lang="cs-CZ" sz="1200" u="sng" dirty="0" smtClean="0">
                <a:hlinkClick r:id="rId3"/>
              </a:rPr>
              <a:t>:&amp;</a:t>
            </a:r>
            <a:r>
              <a:rPr lang="cs-CZ" sz="1200" u="sng" dirty="0" err="1" smtClean="0">
                <a:hlinkClick r:id="rId3"/>
              </a:rPr>
              <a:t>imgrefurl</a:t>
            </a:r>
            <a:r>
              <a:rPr lang="cs-CZ" sz="1200" u="sng" dirty="0" smtClean="0">
                <a:hlinkClick r:id="rId3"/>
              </a:rPr>
              <a:t>=http://www.</a:t>
            </a:r>
            <a:r>
              <a:rPr lang="cs-CZ" sz="1200" u="sng" dirty="0" err="1" smtClean="0">
                <a:hlinkClick r:id="rId3"/>
              </a:rPr>
              <a:t>naplachetnici.cz</a:t>
            </a:r>
            <a:r>
              <a:rPr lang="cs-CZ" sz="1200" u="sng" dirty="0" smtClean="0">
                <a:hlinkClick r:id="rId3"/>
              </a:rPr>
              <a:t>/</a:t>
            </a:r>
            <a:r>
              <a:rPr lang="cs-CZ" sz="1200" u="sng" dirty="0" err="1" smtClean="0">
                <a:hlinkClick r:id="rId3"/>
              </a:rPr>
              <a:t>vliegende</a:t>
            </a:r>
            <a:r>
              <a:rPr lang="cs-CZ" sz="1200" u="sng" dirty="0" smtClean="0">
                <a:hlinkClick r:id="rId3"/>
              </a:rPr>
              <a:t>-</a:t>
            </a:r>
            <a:r>
              <a:rPr lang="cs-CZ" sz="1200" u="sng" dirty="0" err="1" smtClean="0">
                <a:hlinkClick r:id="rId3"/>
              </a:rPr>
              <a:t>hollander</a:t>
            </a:r>
            <a:r>
              <a:rPr lang="cs-CZ" sz="1200" u="sng" dirty="0" smtClean="0">
                <a:hlinkClick r:id="rId3"/>
              </a:rPr>
              <a:t>/&amp;</a:t>
            </a:r>
            <a:r>
              <a:rPr lang="cs-CZ" sz="1200" u="sng" dirty="0" err="1" smtClean="0">
                <a:hlinkClick r:id="rId3"/>
              </a:rPr>
              <a:t>docid</a:t>
            </a:r>
            <a:r>
              <a:rPr lang="cs-CZ" sz="1200" u="sng" dirty="0" smtClean="0">
                <a:hlinkClick r:id="rId3"/>
              </a:rPr>
              <a:t>=tu2BXIHbyW9-BM&amp;</a:t>
            </a:r>
            <a:r>
              <a:rPr lang="cs-CZ" sz="1200" u="sng" dirty="0" err="1" smtClean="0">
                <a:hlinkClick r:id="rId3"/>
              </a:rPr>
              <a:t>imgurl</a:t>
            </a:r>
            <a:r>
              <a:rPr lang="cs-CZ" sz="1200" u="sng" dirty="0" smtClean="0">
                <a:hlinkClick r:id="rId3"/>
              </a:rPr>
              <a:t>=http://www.</a:t>
            </a:r>
            <a:r>
              <a:rPr lang="cs-CZ" sz="1200" u="sng" dirty="0" err="1" smtClean="0">
                <a:hlinkClick r:id="rId3"/>
              </a:rPr>
              <a:t>naplachetnici.cz</a:t>
            </a:r>
            <a:r>
              <a:rPr lang="cs-CZ" sz="1200" u="sng" dirty="0" smtClean="0">
                <a:hlinkClick r:id="rId3"/>
              </a:rPr>
              <a:t>/</a:t>
            </a:r>
            <a:r>
              <a:rPr lang="cs-CZ" sz="1200" u="sng" dirty="0" err="1" smtClean="0">
                <a:hlinkClick r:id="rId3"/>
              </a:rPr>
              <a:t>images</a:t>
            </a:r>
            <a:r>
              <a:rPr lang="cs-CZ" sz="1200" u="sng" dirty="0" smtClean="0">
                <a:hlinkClick r:id="rId3"/>
              </a:rPr>
              <a:t>/plachetnice-</a:t>
            </a:r>
            <a:r>
              <a:rPr lang="cs-CZ" sz="1200" u="sng" dirty="0" err="1" smtClean="0">
                <a:hlinkClick r:id="rId3"/>
              </a:rPr>
              <a:t>vliegende</a:t>
            </a:r>
            <a:r>
              <a:rPr lang="cs-CZ" sz="1200" u="sng" dirty="0" smtClean="0">
                <a:hlinkClick r:id="rId3"/>
              </a:rPr>
              <a:t>-</a:t>
            </a:r>
            <a:r>
              <a:rPr lang="cs-CZ" sz="1200" u="sng" dirty="0" err="1" smtClean="0">
                <a:hlinkClick r:id="rId3"/>
              </a:rPr>
              <a:t>big.jpg</a:t>
            </a:r>
            <a:r>
              <a:rPr lang="cs-CZ" sz="1200" u="sng" dirty="0" smtClean="0">
                <a:hlinkClick r:id="rId3"/>
              </a:rPr>
              <a:t>&amp;w=275&amp;h=221&amp;</a:t>
            </a:r>
            <a:r>
              <a:rPr lang="cs-CZ" sz="1200" u="sng" dirty="0" err="1" smtClean="0">
                <a:hlinkClick r:id="rId3"/>
              </a:rPr>
              <a:t>ei</a:t>
            </a:r>
            <a:r>
              <a:rPr lang="cs-CZ" sz="1200" u="sng" dirty="0" smtClean="0">
                <a:hlinkClick r:id="rId3"/>
              </a:rPr>
              <a:t>=U1QIT62AF-mh4gSO_</a:t>
            </a:r>
            <a:r>
              <a:rPr lang="cs-CZ" sz="1200" u="sng" dirty="0" err="1" smtClean="0">
                <a:hlinkClick r:id="rId3"/>
              </a:rPr>
              <a:t>vmOBg</a:t>
            </a:r>
            <a:r>
              <a:rPr lang="cs-CZ" sz="1200" u="sng" dirty="0" smtClean="0">
                <a:hlinkClick r:id="rId3"/>
              </a:rPr>
              <a:t>&amp;zoom=1&amp;</a:t>
            </a:r>
            <a:r>
              <a:rPr lang="cs-CZ" sz="1200" u="sng" dirty="0" err="1" smtClean="0">
                <a:hlinkClick r:id="rId3"/>
              </a:rPr>
              <a:t>iact</a:t>
            </a:r>
            <a:r>
              <a:rPr lang="cs-CZ" sz="1200" u="sng" dirty="0" smtClean="0">
                <a:hlinkClick r:id="rId3"/>
              </a:rPr>
              <a:t>=</a:t>
            </a:r>
            <a:r>
              <a:rPr lang="cs-CZ" sz="1200" u="sng" dirty="0" err="1" smtClean="0">
                <a:hlinkClick r:id="rId3"/>
              </a:rPr>
              <a:t>rc</a:t>
            </a:r>
            <a:r>
              <a:rPr lang="cs-CZ" sz="1200" u="sng" dirty="0" smtClean="0">
                <a:hlinkClick r:id="rId3"/>
              </a:rPr>
              <a:t>&amp;dur=0&amp;</a:t>
            </a:r>
            <a:r>
              <a:rPr lang="cs-CZ" sz="1200" u="sng" dirty="0" err="1" smtClean="0">
                <a:hlinkClick r:id="rId3"/>
              </a:rPr>
              <a:t>sig</a:t>
            </a:r>
            <a:r>
              <a:rPr lang="cs-CZ" sz="1200" u="sng" dirty="0" smtClean="0">
                <a:hlinkClick r:id="rId3"/>
              </a:rPr>
              <a:t>=112979878590331334904&amp;</a:t>
            </a:r>
            <a:r>
              <a:rPr lang="cs-CZ" sz="1200" u="sng" dirty="0" err="1" smtClean="0">
                <a:hlinkClick r:id="rId3"/>
              </a:rPr>
              <a:t>page</a:t>
            </a:r>
            <a:r>
              <a:rPr lang="cs-CZ" sz="1200" u="sng" dirty="0" smtClean="0">
                <a:hlinkClick r:id="rId3"/>
              </a:rPr>
              <a:t>=1&amp;</a:t>
            </a:r>
            <a:r>
              <a:rPr lang="cs-CZ" sz="1200" u="sng" dirty="0" err="1" smtClean="0">
                <a:hlinkClick r:id="rId3"/>
              </a:rPr>
              <a:t>tbnh</a:t>
            </a:r>
            <a:r>
              <a:rPr lang="cs-CZ" sz="1200" u="sng" dirty="0" smtClean="0">
                <a:hlinkClick r:id="rId3"/>
              </a:rPr>
              <a:t>=120&amp;</a:t>
            </a:r>
            <a:r>
              <a:rPr lang="cs-CZ" sz="1200" u="sng" dirty="0" err="1" smtClean="0">
                <a:hlinkClick r:id="rId3"/>
              </a:rPr>
              <a:t>tbnw</a:t>
            </a:r>
            <a:r>
              <a:rPr lang="cs-CZ" sz="1200" u="sng" dirty="0" smtClean="0">
                <a:hlinkClick r:id="rId3"/>
              </a:rPr>
              <a:t>=149&amp;start=0&amp;</a:t>
            </a:r>
            <a:r>
              <a:rPr lang="cs-CZ" sz="1200" u="sng" dirty="0" err="1" smtClean="0">
                <a:hlinkClick r:id="rId3"/>
              </a:rPr>
              <a:t>ndsp</a:t>
            </a:r>
            <a:r>
              <a:rPr lang="cs-CZ" sz="1200" u="sng" dirty="0" smtClean="0">
                <a:hlinkClick r:id="rId3"/>
              </a:rPr>
              <a:t>=22&amp;</a:t>
            </a:r>
            <a:r>
              <a:rPr lang="cs-CZ" sz="1200" u="sng" dirty="0" err="1" smtClean="0">
                <a:hlinkClick r:id="rId3"/>
              </a:rPr>
              <a:t>ved</a:t>
            </a:r>
            <a:r>
              <a:rPr lang="cs-CZ" sz="1200" u="sng" dirty="0" smtClean="0">
                <a:hlinkClick r:id="rId3"/>
              </a:rPr>
              <a:t>=1t:429,r:8,s:0&amp;</a:t>
            </a:r>
            <a:r>
              <a:rPr lang="cs-CZ" sz="1200" u="sng" dirty="0" err="1" smtClean="0">
                <a:hlinkClick r:id="rId3"/>
              </a:rPr>
              <a:t>tx</a:t>
            </a:r>
            <a:r>
              <a:rPr lang="cs-CZ" sz="1200" u="sng" dirty="0" smtClean="0">
                <a:hlinkClick r:id="rId3"/>
              </a:rPr>
              <a:t>=104&amp;ty=96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Parník.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4"/>
              </a:rPr>
              <a:t>http://www.</a:t>
            </a:r>
            <a:r>
              <a:rPr lang="cs-CZ" sz="1200" u="sng" dirty="0" err="1" smtClean="0">
                <a:hlinkClick r:id="rId4"/>
              </a:rPr>
              <a:t>google.cz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imgres</a:t>
            </a:r>
            <a:r>
              <a:rPr lang="cs-CZ" sz="1200" u="sng" dirty="0" smtClean="0">
                <a:hlinkClick r:id="rId4"/>
              </a:rPr>
              <a:t>?q=</a:t>
            </a:r>
            <a:r>
              <a:rPr lang="cs-CZ" sz="1200" u="sng" dirty="0" err="1" smtClean="0">
                <a:hlinkClick r:id="rId4"/>
              </a:rPr>
              <a:t>parn</a:t>
            </a:r>
            <a:r>
              <a:rPr lang="cs-CZ" sz="1200" u="sng" dirty="0" smtClean="0">
                <a:hlinkClick r:id="rId4"/>
              </a:rPr>
              <a:t>%C3%</a:t>
            </a:r>
            <a:r>
              <a:rPr lang="cs-CZ" sz="1200" u="sng" dirty="0" err="1" smtClean="0">
                <a:hlinkClick r:id="rId4"/>
              </a:rPr>
              <a:t>ADk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hl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cs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gbv</a:t>
            </a:r>
            <a:r>
              <a:rPr lang="cs-CZ" sz="1200" u="sng" dirty="0" smtClean="0">
                <a:hlinkClick r:id="rId4"/>
              </a:rPr>
              <a:t>=2&amp;</a:t>
            </a:r>
            <a:r>
              <a:rPr lang="cs-CZ" sz="1200" u="sng" dirty="0" err="1" smtClean="0">
                <a:hlinkClick r:id="rId4"/>
              </a:rPr>
              <a:t>biw</a:t>
            </a:r>
            <a:r>
              <a:rPr lang="cs-CZ" sz="1200" u="sng" dirty="0" smtClean="0">
                <a:hlinkClick r:id="rId4"/>
              </a:rPr>
              <a:t>=1441&amp;</a:t>
            </a:r>
            <a:r>
              <a:rPr lang="cs-CZ" sz="1200" u="sng" dirty="0" err="1" smtClean="0">
                <a:hlinkClick r:id="rId4"/>
              </a:rPr>
              <a:t>bih</a:t>
            </a:r>
            <a:r>
              <a:rPr lang="cs-CZ" sz="1200" u="sng" dirty="0" smtClean="0">
                <a:hlinkClick r:id="rId4"/>
              </a:rPr>
              <a:t>=630&amp;</a:t>
            </a:r>
            <a:r>
              <a:rPr lang="cs-CZ" sz="1200" u="sng" dirty="0" err="1" smtClean="0">
                <a:hlinkClick r:id="rId4"/>
              </a:rPr>
              <a:t>tbm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isch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tbnid</a:t>
            </a:r>
            <a:r>
              <a:rPr lang="cs-CZ" sz="1200" u="sng" dirty="0" smtClean="0">
                <a:hlinkClick r:id="rId4"/>
              </a:rPr>
              <a:t>=1UTTS4qhUnbf2M:&amp;</a:t>
            </a:r>
            <a:r>
              <a:rPr lang="cs-CZ" sz="1200" u="sng" dirty="0" err="1" smtClean="0">
                <a:hlinkClick r:id="rId4"/>
              </a:rPr>
              <a:t>imgrefurl</a:t>
            </a:r>
            <a:r>
              <a:rPr lang="cs-CZ" sz="1200" u="sng" dirty="0" smtClean="0">
                <a:hlinkClick r:id="rId4"/>
              </a:rPr>
              <a:t>=http://www.</a:t>
            </a:r>
            <a:r>
              <a:rPr lang="cs-CZ" sz="1200" u="sng" dirty="0" err="1" smtClean="0">
                <a:hlinkClick r:id="rId4"/>
              </a:rPr>
              <a:t>renepaulsen.com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renepaulsenhafen.htm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docid</a:t>
            </a:r>
            <a:r>
              <a:rPr lang="cs-CZ" sz="1200" u="sng" dirty="0" smtClean="0">
                <a:hlinkClick r:id="rId4"/>
              </a:rPr>
              <a:t>=hCUqu32MPNbuxM&amp;</a:t>
            </a:r>
            <a:r>
              <a:rPr lang="cs-CZ" sz="1200" u="sng" dirty="0" err="1" smtClean="0">
                <a:hlinkClick r:id="rId4"/>
              </a:rPr>
              <a:t>imgurl</a:t>
            </a:r>
            <a:r>
              <a:rPr lang="cs-CZ" sz="1200" u="sng" dirty="0" smtClean="0">
                <a:hlinkClick r:id="rId4"/>
              </a:rPr>
              <a:t>=http://www.</a:t>
            </a:r>
            <a:r>
              <a:rPr lang="cs-CZ" sz="1200" u="sng" dirty="0" err="1" smtClean="0">
                <a:hlinkClick r:id="rId4"/>
              </a:rPr>
              <a:t>renepaulsen.com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dampfer.jpg</a:t>
            </a:r>
            <a:r>
              <a:rPr lang="cs-CZ" sz="1200" u="sng" dirty="0" smtClean="0">
                <a:hlinkClick r:id="rId4"/>
              </a:rPr>
              <a:t>&amp;w=640&amp;h=480&amp;</a:t>
            </a:r>
            <a:r>
              <a:rPr lang="cs-CZ" sz="1200" u="sng" dirty="0" err="1" smtClean="0">
                <a:hlinkClick r:id="rId4"/>
              </a:rPr>
              <a:t>ei</a:t>
            </a:r>
            <a:r>
              <a:rPr lang="cs-CZ" sz="1200" u="sng" dirty="0" smtClean="0">
                <a:hlinkClick r:id="rId4"/>
              </a:rPr>
              <a:t>=qVAIT4ObJYj64QTG67yNCA&amp;zoom=1&amp;</a:t>
            </a:r>
            <a:r>
              <a:rPr lang="cs-CZ" sz="1200" u="sng" dirty="0" err="1" smtClean="0">
                <a:hlinkClick r:id="rId4"/>
              </a:rPr>
              <a:t>iact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rc</a:t>
            </a:r>
            <a:r>
              <a:rPr lang="cs-CZ" sz="1200" u="sng" dirty="0" smtClean="0">
                <a:hlinkClick r:id="rId4"/>
              </a:rPr>
              <a:t>&amp;dur=250&amp;</a:t>
            </a:r>
            <a:r>
              <a:rPr lang="cs-CZ" sz="1200" u="sng" dirty="0" err="1" smtClean="0">
                <a:hlinkClick r:id="rId4"/>
              </a:rPr>
              <a:t>sig</a:t>
            </a:r>
            <a:r>
              <a:rPr lang="cs-CZ" sz="1200" u="sng" dirty="0" smtClean="0">
                <a:hlinkClick r:id="rId4"/>
              </a:rPr>
              <a:t>=112979878590331334904&amp;</a:t>
            </a:r>
            <a:r>
              <a:rPr lang="cs-CZ" sz="1200" u="sng" dirty="0" err="1" smtClean="0">
                <a:hlinkClick r:id="rId4"/>
              </a:rPr>
              <a:t>page</a:t>
            </a:r>
            <a:r>
              <a:rPr lang="cs-CZ" sz="1200" u="sng" dirty="0" smtClean="0">
                <a:hlinkClick r:id="rId4"/>
              </a:rPr>
              <a:t>=2&amp;</a:t>
            </a:r>
            <a:r>
              <a:rPr lang="cs-CZ" sz="1200" u="sng" dirty="0" err="1" smtClean="0">
                <a:hlinkClick r:id="rId4"/>
              </a:rPr>
              <a:t>tbnh</a:t>
            </a:r>
            <a:r>
              <a:rPr lang="cs-CZ" sz="1200" u="sng" dirty="0" smtClean="0">
                <a:hlinkClick r:id="rId4"/>
              </a:rPr>
              <a:t>=123&amp;</a:t>
            </a:r>
            <a:r>
              <a:rPr lang="cs-CZ" sz="1200" u="sng" dirty="0" err="1" smtClean="0">
                <a:hlinkClick r:id="rId4"/>
              </a:rPr>
              <a:t>tbnw</a:t>
            </a:r>
            <a:r>
              <a:rPr lang="cs-CZ" sz="1200" u="sng" dirty="0" smtClean="0">
                <a:hlinkClick r:id="rId4"/>
              </a:rPr>
              <a:t>=160&amp;start=21&amp;</a:t>
            </a:r>
            <a:r>
              <a:rPr lang="cs-CZ" sz="1200" u="sng" dirty="0" err="1" smtClean="0">
                <a:hlinkClick r:id="rId4"/>
              </a:rPr>
              <a:t>ndsp</a:t>
            </a:r>
            <a:r>
              <a:rPr lang="cs-CZ" sz="1200" u="sng" dirty="0" smtClean="0">
                <a:hlinkClick r:id="rId4"/>
              </a:rPr>
              <a:t>=21&amp;</a:t>
            </a:r>
            <a:r>
              <a:rPr lang="cs-CZ" sz="1200" u="sng" dirty="0" err="1" smtClean="0">
                <a:hlinkClick r:id="rId4"/>
              </a:rPr>
              <a:t>ved</a:t>
            </a:r>
            <a:r>
              <a:rPr lang="cs-CZ" sz="1200" u="sng" dirty="0" smtClean="0">
                <a:hlinkClick r:id="rId4"/>
              </a:rPr>
              <a:t>=1t:429,r:19,s:21&amp;</a:t>
            </a:r>
            <a:r>
              <a:rPr lang="cs-CZ" sz="1200" u="sng" dirty="0" err="1" smtClean="0">
                <a:hlinkClick r:id="rId4"/>
              </a:rPr>
              <a:t>tx</a:t>
            </a:r>
            <a:r>
              <a:rPr lang="cs-CZ" sz="1200" u="sng" dirty="0" smtClean="0">
                <a:hlinkClick r:id="rId4"/>
              </a:rPr>
              <a:t>=96&amp;ty=60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Trajekt.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5"/>
              </a:rPr>
              <a:t>http://www.</a:t>
            </a:r>
            <a:r>
              <a:rPr lang="cs-CZ" sz="1200" u="sng" dirty="0" err="1" smtClean="0">
                <a:hlinkClick r:id="rId5"/>
              </a:rPr>
              <a:t>google.cz</a:t>
            </a:r>
            <a:r>
              <a:rPr lang="cs-CZ" sz="1200" u="sng" dirty="0" smtClean="0">
                <a:hlinkClick r:id="rId5"/>
              </a:rPr>
              <a:t>/</a:t>
            </a:r>
            <a:r>
              <a:rPr lang="cs-CZ" sz="1200" u="sng" dirty="0" err="1" smtClean="0">
                <a:hlinkClick r:id="rId5"/>
              </a:rPr>
              <a:t>imgres</a:t>
            </a:r>
            <a:r>
              <a:rPr lang="cs-CZ" sz="1200" u="sng" dirty="0" smtClean="0">
                <a:hlinkClick r:id="rId5"/>
              </a:rPr>
              <a:t>?q=trajekt&amp;</a:t>
            </a:r>
            <a:r>
              <a:rPr lang="cs-CZ" sz="1200" u="sng" dirty="0" err="1" smtClean="0">
                <a:hlinkClick r:id="rId5"/>
              </a:rPr>
              <a:t>hl</a:t>
            </a:r>
            <a:r>
              <a:rPr lang="cs-CZ" sz="1200" u="sng" dirty="0" smtClean="0">
                <a:hlinkClick r:id="rId5"/>
              </a:rPr>
              <a:t>=</a:t>
            </a:r>
            <a:r>
              <a:rPr lang="cs-CZ" sz="1200" u="sng" dirty="0" err="1" smtClean="0">
                <a:hlinkClick r:id="rId5"/>
              </a:rPr>
              <a:t>cs</a:t>
            </a:r>
            <a:r>
              <a:rPr lang="cs-CZ" sz="1200" u="sng" dirty="0" smtClean="0">
                <a:hlinkClick r:id="rId5"/>
              </a:rPr>
              <a:t>&amp;</a:t>
            </a:r>
            <a:r>
              <a:rPr lang="cs-CZ" sz="1200" u="sng" dirty="0" err="1" smtClean="0">
                <a:hlinkClick r:id="rId5"/>
              </a:rPr>
              <a:t>gbv</a:t>
            </a:r>
            <a:r>
              <a:rPr lang="cs-CZ" sz="1200" u="sng" dirty="0" smtClean="0">
                <a:hlinkClick r:id="rId5"/>
              </a:rPr>
              <a:t>=2&amp;</a:t>
            </a:r>
            <a:r>
              <a:rPr lang="cs-CZ" sz="1200" u="sng" dirty="0" err="1" smtClean="0">
                <a:hlinkClick r:id="rId5"/>
              </a:rPr>
              <a:t>biw</a:t>
            </a:r>
            <a:r>
              <a:rPr lang="cs-CZ" sz="1200" u="sng" dirty="0" smtClean="0">
                <a:hlinkClick r:id="rId5"/>
              </a:rPr>
              <a:t>=1441&amp;</a:t>
            </a:r>
            <a:r>
              <a:rPr lang="cs-CZ" sz="1200" u="sng" dirty="0" err="1" smtClean="0">
                <a:hlinkClick r:id="rId5"/>
              </a:rPr>
              <a:t>bih</a:t>
            </a:r>
            <a:r>
              <a:rPr lang="cs-CZ" sz="1200" u="sng" dirty="0" smtClean="0">
                <a:hlinkClick r:id="rId5"/>
              </a:rPr>
              <a:t>=630&amp;</a:t>
            </a:r>
            <a:r>
              <a:rPr lang="cs-CZ" sz="1200" u="sng" dirty="0" err="1" smtClean="0">
                <a:hlinkClick r:id="rId5"/>
              </a:rPr>
              <a:t>tbm</a:t>
            </a:r>
            <a:r>
              <a:rPr lang="cs-CZ" sz="1200" u="sng" dirty="0" smtClean="0">
                <a:hlinkClick r:id="rId5"/>
              </a:rPr>
              <a:t>=</a:t>
            </a:r>
            <a:r>
              <a:rPr lang="cs-CZ" sz="1200" u="sng" dirty="0" err="1" smtClean="0">
                <a:hlinkClick r:id="rId5"/>
              </a:rPr>
              <a:t>isch</a:t>
            </a:r>
            <a:r>
              <a:rPr lang="cs-CZ" sz="1200" u="sng" dirty="0" smtClean="0">
                <a:hlinkClick r:id="rId5"/>
              </a:rPr>
              <a:t>&amp;</a:t>
            </a:r>
            <a:r>
              <a:rPr lang="cs-CZ" sz="1200" u="sng" dirty="0" err="1" smtClean="0">
                <a:hlinkClick r:id="rId5"/>
              </a:rPr>
              <a:t>tbnid</a:t>
            </a:r>
            <a:r>
              <a:rPr lang="cs-CZ" sz="1200" u="sng" dirty="0" smtClean="0">
                <a:hlinkClick r:id="rId5"/>
              </a:rPr>
              <a:t>=0z4yXmVPUhfXOM:&amp;</a:t>
            </a:r>
            <a:r>
              <a:rPr lang="cs-CZ" sz="1200" u="sng" dirty="0" err="1" smtClean="0">
                <a:hlinkClick r:id="rId5"/>
              </a:rPr>
              <a:t>imgrefurl</a:t>
            </a:r>
            <a:r>
              <a:rPr lang="cs-CZ" sz="1200" u="sng" dirty="0" smtClean="0">
                <a:hlinkClick r:id="rId5"/>
              </a:rPr>
              <a:t>=http://www.</a:t>
            </a:r>
            <a:r>
              <a:rPr lang="cs-CZ" sz="1200" u="sng" dirty="0" err="1" smtClean="0">
                <a:hlinkClick r:id="rId5"/>
              </a:rPr>
              <a:t>picture</a:t>
            </a:r>
            <a:r>
              <a:rPr lang="cs-CZ" sz="1200" u="sng" dirty="0" smtClean="0">
                <a:hlinkClick r:id="rId5"/>
              </a:rPr>
              <a:t>-</a:t>
            </a:r>
            <a:r>
              <a:rPr lang="cs-CZ" sz="1200" u="sng" dirty="0" err="1" smtClean="0">
                <a:hlinkClick r:id="rId5"/>
              </a:rPr>
              <a:t>newsletter.com</a:t>
            </a:r>
            <a:r>
              <a:rPr lang="cs-CZ" sz="1200" u="sng" dirty="0" smtClean="0">
                <a:hlinkClick r:id="rId5"/>
              </a:rPr>
              <a:t>/car-</a:t>
            </a:r>
            <a:r>
              <a:rPr lang="cs-CZ" sz="1200" u="sng" dirty="0" err="1" smtClean="0">
                <a:hlinkClick r:id="rId5"/>
              </a:rPr>
              <a:t>ferry</a:t>
            </a:r>
            <a:r>
              <a:rPr lang="cs-CZ" sz="1200" u="sng" dirty="0" smtClean="0">
                <a:hlinkClick r:id="rId5"/>
              </a:rPr>
              <a:t>/index.</a:t>
            </a:r>
            <a:r>
              <a:rPr lang="cs-CZ" sz="1200" u="sng" dirty="0" err="1" smtClean="0">
                <a:hlinkClick r:id="rId5"/>
              </a:rPr>
              <a:t>htm</a:t>
            </a:r>
            <a:r>
              <a:rPr lang="cs-CZ" sz="1200" u="sng" dirty="0" smtClean="0">
                <a:hlinkClick r:id="rId5"/>
              </a:rPr>
              <a:t>&amp;</a:t>
            </a:r>
            <a:r>
              <a:rPr lang="cs-CZ" sz="1200" u="sng" dirty="0" err="1" smtClean="0">
                <a:hlinkClick r:id="rId5"/>
              </a:rPr>
              <a:t>docid</a:t>
            </a:r>
            <a:r>
              <a:rPr lang="cs-CZ" sz="1200" u="sng" dirty="0" smtClean="0">
                <a:hlinkClick r:id="rId5"/>
              </a:rPr>
              <a:t>=</a:t>
            </a:r>
            <a:r>
              <a:rPr lang="cs-CZ" sz="1200" u="sng" dirty="0" err="1" smtClean="0">
                <a:hlinkClick r:id="rId5"/>
              </a:rPr>
              <a:t>NTQwCmdyswLQTM</a:t>
            </a:r>
            <a:r>
              <a:rPr lang="cs-CZ" sz="1200" u="sng" dirty="0" smtClean="0">
                <a:hlinkClick r:id="rId5"/>
              </a:rPr>
              <a:t>&amp;</a:t>
            </a:r>
            <a:r>
              <a:rPr lang="cs-CZ" sz="1200" u="sng" dirty="0" err="1" smtClean="0">
                <a:hlinkClick r:id="rId5"/>
              </a:rPr>
              <a:t>imgurl</a:t>
            </a:r>
            <a:r>
              <a:rPr lang="cs-CZ" sz="1200" u="sng" dirty="0" smtClean="0">
                <a:hlinkClick r:id="rId5"/>
              </a:rPr>
              <a:t>=http://www.</a:t>
            </a:r>
            <a:r>
              <a:rPr lang="cs-CZ" sz="1200" u="sng" dirty="0" err="1" smtClean="0">
                <a:hlinkClick r:id="rId5"/>
              </a:rPr>
              <a:t>picture</a:t>
            </a:r>
            <a:r>
              <a:rPr lang="cs-CZ" sz="1200" u="sng" dirty="0" smtClean="0">
                <a:hlinkClick r:id="rId5"/>
              </a:rPr>
              <a:t>-</a:t>
            </a:r>
            <a:r>
              <a:rPr lang="cs-CZ" sz="1200" u="sng" dirty="0" err="1" smtClean="0">
                <a:hlinkClick r:id="rId5"/>
              </a:rPr>
              <a:t>newsletter.com</a:t>
            </a:r>
            <a:r>
              <a:rPr lang="cs-CZ" sz="1200" u="sng" dirty="0" smtClean="0">
                <a:hlinkClick r:id="rId5"/>
              </a:rPr>
              <a:t>/car-</a:t>
            </a:r>
            <a:r>
              <a:rPr lang="cs-CZ" sz="1200" u="sng" dirty="0" err="1" smtClean="0">
                <a:hlinkClick r:id="rId5"/>
              </a:rPr>
              <a:t>ferry</a:t>
            </a:r>
            <a:r>
              <a:rPr lang="cs-CZ" sz="1200" u="sng" dirty="0" smtClean="0">
                <a:hlinkClick r:id="rId5"/>
              </a:rPr>
              <a:t>/car-</a:t>
            </a:r>
            <a:r>
              <a:rPr lang="cs-CZ" sz="1200" u="sng" dirty="0" err="1" smtClean="0">
                <a:hlinkClick r:id="rId5"/>
              </a:rPr>
              <a:t>ferry</a:t>
            </a:r>
            <a:r>
              <a:rPr lang="cs-CZ" sz="1200" u="sng" dirty="0" smtClean="0">
                <a:hlinkClick r:id="rId5"/>
              </a:rPr>
              <a:t>-96.jpg&amp;w=1200&amp;h=800&amp;</a:t>
            </a:r>
            <a:r>
              <a:rPr lang="cs-CZ" sz="1200" u="sng" dirty="0" err="1" smtClean="0">
                <a:hlinkClick r:id="rId5"/>
              </a:rPr>
              <a:t>ei</a:t>
            </a:r>
            <a:r>
              <a:rPr lang="cs-CZ" sz="1200" u="sng" dirty="0" smtClean="0">
                <a:hlinkClick r:id="rId5"/>
              </a:rPr>
              <a:t>=NU8IT6fnMIuO4gS0h6ndCw&amp;zoom=1&amp;</a:t>
            </a:r>
            <a:r>
              <a:rPr lang="cs-CZ" sz="1200" u="sng" dirty="0" err="1" smtClean="0">
                <a:hlinkClick r:id="rId5"/>
              </a:rPr>
              <a:t>iact</a:t>
            </a:r>
            <a:r>
              <a:rPr lang="cs-CZ" sz="1200" u="sng" dirty="0" smtClean="0">
                <a:hlinkClick r:id="rId5"/>
              </a:rPr>
              <a:t>=</a:t>
            </a:r>
            <a:r>
              <a:rPr lang="cs-CZ" sz="1200" u="sng" dirty="0" err="1" smtClean="0">
                <a:hlinkClick r:id="rId5"/>
              </a:rPr>
              <a:t>hc</a:t>
            </a:r>
            <a:r>
              <a:rPr lang="cs-CZ" sz="1200" u="sng" dirty="0" smtClean="0">
                <a:hlinkClick r:id="rId5"/>
              </a:rPr>
              <a:t>&amp;</a:t>
            </a:r>
            <a:r>
              <a:rPr lang="cs-CZ" sz="1200" u="sng" dirty="0" err="1" smtClean="0">
                <a:hlinkClick r:id="rId5"/>
              </a:rPr>
              <a:t>vpx</a:t>
            </a:r>
            <a:r>
              <a:rPr lang="cs-CZ" sz="1200" u="sng" dirty="0" smtClean="0">
                <a:hlinkClick r:id="rId5"/>
              </a:rPr>
              <a:t>=155&amp;</a:t>
            </a:r>
            <a:r>
              <a:rPr lang="cs-CZ" sz="1200" u="sng" dirty="0" err="1" smtClean="0">
                <a:hlinkClick r:id="rId5"/>
              </a:rPr>
              <a:t>vpy</a:t>
            </a:r>
            <a:r>
              <a:rPr lang="cs-CZ" sz="1200" u="sng" dirty="0" smtClean="0">
                <a:hlinkClick r:id="rId5"/>
              </a:rPr>
              <a:t>=326&amp;dur=2901&amp;</a:t>
            </a:r>
            <a:r>
              <a:rPr lang="cs-CZ" sz="1200" u="sng" dirty="0" err="1" smtClean="0">
                <a:hlinkClick r:id="rId5"/>
              </a:rPr>
              <a:t>hovh</a:t>
            </a:r>
            <a:r>
              <a:rPr lang="cs-CZ" sz="1200" u="sng" dirty="0" smtClean="0">
                <a:hlinkClick r:id="rId5"/>
              </a:rPr>
              <a:t>=183&amp;</a:t>
            </a:r>
            <a:r>
              <a:rPr lang="cs-CZ" sz="1200" u="sng" dirty="0" err="1" smtClean="0">
                <a:hlinkClick r:id="rId5"/>
              </a:rPr>
              <a:t>hovw</a:t>
            </a:r>
            <a:r>
              <a:rPr lang="cs-CZ" sz="1200" u="sng" dirty="0" smtClean="0">
                <a:hlinkClick r:id="rId5"/>
              </a:rPr>
              <a:t>=275&amp;</a:t>
            </a:r>
            <a:r>
              <a:rPr lang="cs-CZ" sz="1200" u="sng" dirty="0" err="1" smtClean="0">
                <a:hlinkClick r:id="rId5"/>
              </a:rPr>
              <a:t>tx</a:t>
            </a:r>
            <a:r>
              <a:rPr lang="cs-CZ" sz="1200" u="sng" dirty="0" smtClean="0">
                <a:hlinkClick r:id="rId5"/>
              </a:rPr>
              <a:t>=171&amp;ty=88&amp;</a:t>
            </a:r>
            <a:r>
              <a:rPr lang="cs-CZ" sz="1200" u="sng" dirty="0" err="1" smtClean="0">
                <a:hlinkClick r:id="rId5"/>
              </a:rPr>
              <a:t>sig</a:t>
            </a:r>
            <a:r>
              <a:rPr lang="cs-CZ" sz="1200" u="sng" dirty="0" smtClean="0">
                <a:hlinkClick r:id="rId5"/>
              </a:rPr>
              <a:t>=112979878590331334904&amp;</a:t>
            </a:r>
            <a:r>
              <a:rPr lang="cs-CZ" sz="1200" u="sng" dirty="0" err="1" smtClean="0">
                <a:hlinkClick r:id="rId5"/>
              </a:rPr>
              <a:t>page</a:t>
            </a:r>
            <a:r>
              <a:rPr lang="cs-CZ" sz="1200" u="sng" dirty="0" smtClean="0">
                <a:hlinkClick r:id="rId5"/>
              </a:rPr>
              <a:t>=11&amp;</a:t>
            </a:r>
            <a:r>
              <a:rPr lang="cs-CZ" sz="1200" u="sng" dirty="0" err="1" smtClean="0">
                <a:hlinkClick r:id="rId5"/>
              </a:rPr>
              <a:t>tbnh</a:t>
            </a:r>
            <a:r>
              <a:rPr lang="cs-CZ" sz="1200" u="sng" dirty="0" smtClean="0">
                <a:hlinkClick r:id="rId5"/>
              </a:rPr>
              <a:t>=123&amp;</a:t>
            </a:r>
            <a:r>
              <a:rPr lang="cs-CZ" sz="1200" u="sng" dirty="0" err="1" smtClean="0">
                <a:hlinkClick r:id="rId5"/>
              </a:rPr>
              <a:t>tbnw</a:t>
            </a:r>
            <a:r>
              <a:rPr lang="cs-CZ" sz="1200" u="sng" dirty="0" smtClean="0">
                <a:hlinkClick r:id="rId5"/>
              </a:rPr>
              <a:t>=148&amp;start=208&amp;</a:t>
            </a:r>
            <a:r>
              <a:rPr lang="cs-CZ" sz="1200" u="sng" dirty="0" err="1" smtClean="0">
                <a:hlinkClick r:id="rId5"/>
              </a:rPr>
              <a:t>ndsp</a:t>
            </a:r>
            <a:r>
              <a:rPr lang="cs-CZ" sz="1200" u="sng" dirty="0" smtClean="0">
                <a:hlinkClick r:id="rId5"/>
              </a:rPr>
              <a:t>=21&amp;</a:t>
            </a:r>
            <a:r>
              <a:rPr lang="cs-CZ" sz="1200" u="sng" dirty="0" err="1" smtClean="0">
                <a:hlinkClick r:id="rId5"/>
              </a:rPr>
              <a:t>ved</a:t>
            </a:r>
            <a:r>
              <a:rPr lang="cs-CZ" sz="1200" u="sng" dirty="0" smtClean="0">
                <a:hlinkClick r:id="rId5"/>
              </a:rPr>
              <a:t>=1t:429,r:7,s:208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Nákladní loď.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6"/>
              </a:rPr>
              <a:t>http://www.</a:t>
            </a:r>
            <a:r>
              <a:rPr lang="cs-CZ" sz="1200" u="sng" dirty="0" err="1" smtClean="0">
                <a:hlinkClick r:id="rId6"/>
              </a:rPr>
              <a:t>google.cz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imgres</a:t>
            </a:r>
            <a:r>
              <a:rPr lang="cs-CZ" sz="1200" u="sng" dirty="0" smtClean="0">
                <a:hlinkClick r:id="rId6"/>
              </a:rPr>
              <a:t>?q=n%C3%A1kladn%C3%AD+</a:t>
            </a:r>
            <a:r>
              <a:rPr lang="cs-CZ" sz="1200" u="sng" dirty="0" err="1" smtClean="0">
                <a:hlinkClick r:id="rId6"/>
              </a:rPr>
              <a:t>lo</a:t>
            </a:r>
            <a:r>
              <a:rPr lang="cs-CZ" sz="1200" u="sng" dirty="0" smtClean="0">
                <a:hlinkClick r:id="rId6"/>
              </a:rPr>
              <a:t>%C4%8F&amp;</a:t>
            </a:r>
            <a:r>
              <a:rPr lang="cs-CZ" sz="1200" u="sng" dirty="0" err="1" smtClean="0">
                <a:hlinkClick r:id="rId6"/>
              </a:rPr>
              <a:t>hl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cs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gbv</a:t>
            </a:r>
            <a:r>
              <a:rPr lang="cs-CZ" sz="1200" u="sng" dirty="0" smtClean="0">
                <a:hlinkClick r:id="rId6"/>
              </a:rPr>
              <a:t>=2&amp;</a:t>
            </a:r>
            <a:r>
              <a:rPr lang="cs-CZ" sz="1200" u="sng" dirty="0" err="1" smtClean="0">
                <a:hlinkClick r:id="rId6"/>
              </a:rPr>
              <a:t>biw</a:t>
            </a:r>
            <a:r>
              <a:rPr lang="cs-CZ" sz="1200" u="sng" dirty="0" smtClean="0">
                <a:hlinkClick r:id="rId6"/>
              </a:rPr>
              <a:t>=1441&amp;</a:t>
            </a:r>
            <a:r>
              <a:rPr lang="cs-CZ" sz="1200" u="sng" dirty="0" err="1" smtClean="0">
                <a:hlinkClick r:id="rId6"/>
              </a:rPr>
              <a:t>bih</a:t>
            </a:r>
            <a:r>
              <a:rPr lang="cs-CZ" sz="1200" u="sng" dirty="0" smtClean="0">
                <a:hlinkClick r:id="rId6"/>
              </a:rPr>
              <a:t>=630&amp;</a:t>
            </a:r>
            <a:r>
              <a:rPr lang="cs-CZ" sz="1200" u="sng" dirty="0" err="1" smtClean="0">
                <a:hlinkClick r:id="rId6"/>
              </a:rPr>
              <a:t>tbm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isch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tbnid</a:t>
            </a:r>
            <a:r>
              <a:rPr lang="cs-CZ" sz="1200" u="sng" dirty="0" smtClean="0">
                <a:hlinkClick r:id="rId6"/>
              </a:rPr>
              <a:t>=Yqww2uwKMkaNOM:&amp;</a:t>
            </a:r>
            <a:r>
              <a:rPr lang="cs-CZ" sz="1200" u="sng" dirty="0" err="1" smtClean="0">
                <a:hlinkClick r:id="rId6"/>
              </a:rPr>
              <a:t>imgrefurl</a:t>
            </a:r>
            <a:r>
              <a:rPr lang="cs-CZ" sz="1200" u="sng" dirty="0" smtClean="0">
                <a:hlinkClick r:id="rId6"/>
              </a:rPr>
              <a:t>=http://21stoleti.cz/blog/2011/01/26/</a:t>
            </a:r>
            <a:r>
              <a:rPr lang="cs-CZ" sz="1200" u="sng" dirty="0" err="1" smtClean="0">
                <a:hlinkClick r:id="rId6"/>
              </a:rPr>
              <a:t>ultralehka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kovova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pena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odlehci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lodni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doprave</a:t>
            </a:r>
            <a:r>
              <a:rPr lang="cs-CZ" sz="1200" u="sng" dirty="0" smtClean="0">
                <a:hlinkClick r:id="rId6"/>
              </a:rPr>
              <a:t>/&amp;</a:t>
            </a:r>
            <a:r>
              <a:rPr lang="cs-CZ" sz="1200" u="sng" dirty="0" err="1" smtClean="0">
                <a:hlinkClick r:id="rId6"/>
              </a:rPr>
              <a:t>docid</a:t>
            </a:r>
            <a:r>
              <a:rPr lang="cs-CZ" sz="1200" u="sng" dirty="0" smtClean="0">
                <a:hlinkClick r:id="rId6"/>
              </a:rPr>
              <a:t>=Aw8epCDhpFGYGM&amp;</a:t>
            </a:r>
            <a:r>
              <a:rPr lang="cs-CZ" sz="1200" u="sng" dirty="0" err="1" smtClean="0">
                <a:hlinkClick r:id="rId6"/>
              </a:rPr>
              <a:t>imgurl</a:t>
            </a:r>
            <a:r>
              <a:rPr lang="cs-CZ" sz="1200" u="sng" dirty="0" smtClean="0">
                <a:hlinkClick r:id="rId6"/>
              </a:rPr>
              <a:t>=http://21stoleti.cz/</a:t>
            </a:r>
            <a:r>
              <a:rPr lang="cs-CZ" sz="1200" u="sng" dirty="0" err="1" smtClean="0">
                <a:hlinkClick r:id="rId6"/>
              </a:rPr>
              <a:t>wp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content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images</a:t>
            </a:r>
            <a:r>
              <a:rPr lang="cs-CZ" sz="1200" u="sng" dirty="0" smtClean="0">
                <a:hlinkClick r:id="rId6"/>
              </a:rPr>
              <a:t>/1296035271.jpg&amp;w=640&amp;h=487&amp;</a:t>
            </a:r>
            <a:r>
              <a:rPr lang="cs-CZ" sz="1200" u="sng" dirty="0" err="1" smtClean="0">
                <a:hlinkClick r:id="rId6"/>
              </a:rPr>
              <a:t>ei</a:t>
            </a:r>
            <a:r>
              <a:rPr lang="cs-CZ" sz="1200" u="sng" dirty="0" smtClean="0">
                <a:hlinkClick r:id="rId6"/>
              </a:rPr>
              <a:t>=pE4IT5DPJ6aQ4gTC7f2SCA&amp;zoom=1&amp;</a:t>
            </a:r>
            <a:r>
              <a:rPr lang="cs-CZ" sz="1200" u="sng" dirty="0" err="1" smtClean="0">
                <a:hlinkClick r:id="rId6"/>
              </a:rPr>
              <a:t>iact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hc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vpx</a:t>
            </a:r>
            <a:r>
              <a:rPr lang="cs-CZ" sz="1200" u="sng" dirty="0" smtClean="0">
                <a:hlinkClick r:id="rId6"/>
              </a:rPr>
              <a:t>=1014&amp;</a:t>
            </a:r>
            <a:r>
              <a:rPr lang="cs-CZ" sz="1200" u="sng" dirty="0" err="1" smtClean="0">
                <a:hlinkClick r:id="rId6"/>
              </a:rPr>
              <a:t>vpy</a:t>
            </a:r>
            <a:r>
              <a:rPr lang="cs-CZ" sz="1200" u="sng" dirty="0" smtClean="0">
                <a:hlinkClick r:id="rId6"/>
              </a:rPr>
              <a:t>=315&amp;dur=1529&amp;</a:t>
            </a:r>
            <a:r>
              <a:rPr lang="cs-CZ" sz="1200" u="sng" dirty="0" err="1" smtClean="0">
                <a:hlinkClick r:id="rId6"/>
              </a:rPr>
              <a:t>hovh</a:t>
            </a:r>
            <a:r>
              <a:rPr lang="cs-CZ" sz="1200" u="sng" dirty="0" smtClean="0">
                <a:hlinkClick r:id="rId6"/>
              </a:rPr>
              <a:t>=196&amp;</a:t>
            </a:r>
            <a:r>
              <a:rPr lang="cs-CZ" sz="1200" u="sng" dirty="0" err="1" smtClean="0">
                <a:hlinkClick r:id="rId6"/>
              </a:rPr>
              <a:t>hovw</a:t>
            </a:r>
            <a:r>
              <a:rPr lang="cs-CZ" sz="1200" u="sng" dirty="0" smtClean="0">
                <a:hlinkClick r:id="rId6"/>
              </a:rPr>
              <a:t>=257&amp;</a:t>
            </a:r>
            <a:r>
              <a:rPr lang="cs-CZ" sz="1200" u="sng" dirty="0" err="1" smtClean="0">
                <a:hlinkClick r:id="rId6"/>
              </a:rPr>
              <a:t>tx</a:t>
            </a:r>
            <a:r>
              <a:rPr lang="cs-CZ" sz="1200" u="sng" dirty="0" smtClean="0">
                <a:hlinkClick r:id="rId6"/>
              </a:rPr>
              <a:t>=163&amp;ty=153&amp;</a:t>
            </a:r>
            <a:r>
              <a:rPr lang="cs-CZ" sz="1200" u="sng" dirty="0" err="1" smtClean="0">
                <a:hlinkClick r:id="rId6"/>
              </a:rPr>
              <a:t>sig</a:t>
            </a:r>
            <a:r>
              <a:rPr lang="cs-CZ" sz="1200" u="sng" dirty="0" smtClean="0">
                <a:hlinkClick r:id="rId6"/>
              </a:rPr>
              <a:t>=112979878590331334904&amp;</a:t>
            </a:r>
            <a:r>
              <a:rPr lang="cs-CZ" sz="1200" u="sng" dirty="0" err="1" smtClean="0">
                <a:hlinkClick r:id="rId6"/>
              </a:rPr>
              <a:t>page</a:t>
            </a:r>
            <a:r>
              <a:rPr lang="cs-CZ" sz="1200" u="sng" dirty="0" smtClean="0">
                <a:hlinkClick r:id="rId6"/>
              </a:rPr>
              <a:t>=4&amp;</a:t>
            </a:r>
            <a:r>
              <a:rPr lang="cs-CZ" sz="1200" u="sng" dirty="0" err="1" smtClean="0">
                <a:hlinkClick r:id="rId6"/>
              </a:rPr>
              <a:t>tbnh</a:t>
            </a:r>
            <a:r>
              <a:rPr lang="cs-CZ" sz="1200" u="sng" dirty="0" smtClean="0">
                <a:hlinkClick r:id="rId6"/>
              </a:rPr>
              <a:t>=123&amp;</a:t>
            </a:r>
            <a:r>
              <a:rPr lang="cs-CZ" sz="1200" u="sng" dirty="0" err="1" smtClean="0">
                <a:hlinkClick r:id="rId6"/>
              </a:rPr>
              <a:t>tbnw</a:t>
            </a:r>
            <a:r>
              <a:rPr lang="cs-CZ" sz="1200" u="sng" dirty="0" smtClean="0">
                <a:hlinkClick r:id="rId6"/>
              </a:rPr>
              <a:t>=155&amp;start=63&amp;</a:t>
            </a:r>
            <a:r>
              <a:rPr lang="cs-CZ" sz="1200" u="sng" dirty="0" err="1" smtClean="0">
                <a:hlinkClick r:id="rId6"/>
              </a:rPr>
              <a:t>ndsp</a:t>
            </a:r>
            <a:r>
              <a:rPr lang="cs-CZ" sz="1200" u="sng" dirty="0" smtClean="0">
                <a:hlinkClick r:id="rId6"/>
              </a:rPr>
              <a:t>=21&amp;</a:t>
            </a:r>
            <a:r>
              <a:rPr lang="cs-CZ" sz="1200" u="sng" dirty="0" err="1" smtClean="0">
                <a:hlinkClick r:id="rId6"/>
              </a:rPr>
              <a:t>ved</a:t>
            </a:r>
            <a:r>
              <a:rPr lang="cs-CZ" sz="1200" u="sng" dirty="0" smtClean="0">
                <a:hlinkClick r:id="rId6"/>
              </a:rPr>
              <a:t>=1t:429,r:19,s:63</a:t>
            </a:r>
            <a:endParaRPr lang="cs-CZ" sz="1200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6408712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/>
              <a:t>Motorka.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/>
              <a:t>http://www.</a:t>
            </a:r>
            <a:r>
              <a:rPr lang="cs-CZ" sz="1200" u="sng" dirty="0" err="1" smtClean="0"/>
              <a:t>google.cz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imgres</a:t>
            </a:r>
            <a:r>
              <a:rPr lang="cs-CZ" sz="1200" u="sng" dirty="0" smtClean="0"/>
              <a:t>?q=motorka&amp;</a:t>
            </a:r>
            <a:r>
              <a:rPr lang="cs-CZ" sz="1200" u="sng" dirty="0" err="1" smtClean="0"/>
              <a:t>hl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gbv</a:t>
            </a:r>
            <a:r>
              <a:rPr lang="cs-CZ" sz="1200" u="sng" dirty="0" smtClean="0"/>
              <a:t>=2&amp;</a:t>
            </a:r>
            <a:r>
              <a:rPr lang="cs-CZ" sz="1200" u="sng" dirty="0" err="1" smtClean="0"/>
              <a:t>biw</a:t>
            </a:r>
            <a:r>
              <a:rPr lang="cs-CZ" sz="1200" u="sng" dirty="0" smtClean="0"/>
              <a:t>=1441&amp;</a:t>
            </a:r>
            <a:r>
              <a:rPr lang="cs-CZ" sz="1200" u="sng" dirty="0" err="1" smtClean="0"/>
              <a:t>bih</a:t>
            </a:r>
            <a:r>
              <a:rPr lang="cs-CZ" sz="1200" u="sng" dirty="0" smtClean="0"/>
              <a:t>=630&amp;</a:t>
            </a:r>
            <a:r>
              <a:rPr lang="cs-CZ" sz="1200" u="sng" dirty="0" err="1" smtClean="0"/>
              <a:t>tbm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isch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tbnid</a:t>
            </a:r>
            <a:r>
              <a:rPr lang="cs-CZ" sz="1200" u="sng" dirty="0" smtClean="0"/>
              <a:t>=M-Nq0lvXVbVWUM:&amp;</a:t>
            </a:r>
            <a:r>
              <a:rPr lang="cs-CZ" sz="1200" u="sng" dirty="0" err="1" smtClean="0"/>
              <a:t>imgrefurl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danm.estranky.cz</a:t>
            </a:r>
            <a:r>
              <a:rPr lang="cs-CZ" sz="1200" u="sng" dirty="0" smtClean="0"/>
              <a:t>/fotoalbum/www.</a:t>
            </a:r>
            <a:r>
              <a:rPr lang="cs-CZ" sz="1200" u="sng" dirty="0" err="1" smtClean="0"/>
              <a:t>google.com</a:t>
            </a:r>
            <a:r>
              <a:rPr lang="cs-CZ" sz="1200" u="sng" dirty="0" smtClean="0"/>
              <a:t>-4-/motorka12.jpg.-.</a:t>
            </a:r>
            <a:r>
              <a:rPr lang="cs-CZ" sz="1200" u="sng" dirty="0" err="1" smtClean="0"/>
              <a:t>html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docid</a:t>
            </a:r>
            <a:r>
              <a:rPr lang="cs-CZ" sz="1200" u="sng" dirty="0" smtClean="0"/>
              <a:t>=r3Qct8WismbFBM&amp;</a:t>
            </a:r>
            <a:r>
              <a:rPr lang="cs-CZ" sz="1200" u="sng" dirty="0" err="1" smtClean="0"/>
              <a:t>imgurl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danm.estranky.cz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original</a:t>
            </a:r>
            <a:r>
              <a:rPr lang="cs-CZ" sz="1200" u="sng" dirty="0" smtClean="0"/>
              <a:t>/31/motorka12.jpg&amp;w=1024&amp;h=768&amp;</a:t>
            </a:r>
            <a:r>
              <a:rPr lang="cs-CZ" sz="1200" u="sng" dirty="0" err="1" smtClean="0"/>
              <a:t>ei</a:t>
            </a:r>
            <a:r>
              <a:rPr lang="cs-CZ" sz="1200" u="sng" dirty="0" smtClean="0"/>
              <a:t>=Lk4IT8irL6OK4gTgtL2NCA&amp;zoom=1&amp;</a:t>
            </a:r>
            <a:r>
              <a:rPr lang="cs-CZ" sz="1200" u="sng" dirty="0" err="1" smtClean="0"/>
              <a:t>iact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hc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vpx</a:t>
            </a:r>
            <a:r>
              <a:rPr lang="cs-CZ" sz="1200" u="sng" dirty="0" smtClean="0"/>
              <a:t>=345&amp;</a:t>
            </a:r>
            <a:r>
              <a:rPr lang="cs-CZ" sz="1200" u="sng" dirty="0" err="1" smtClean="0"/>
              <a:t>vpy</a:t>
            </a:r>
            <a:r>
              <a:rPr lang="cs-CZ" sz="1200" u="sng" dirty="0" smtClean="0"/>
              <a:t>=260&amp;dur=1123&amp;</a:t>
            </a:r>
            <a:r>
              <a:rPr lang="cs-CZ" sz="1200" u="sng" dirty="0" err="1" smtClean="0"/>
              <a:t>hovh</a:t>
            </a:r>
            <a:r>
              <a:rPr lang="cs-CZ" sz="1200" u="sng" dirty="0" smtClean="0"/>
              <a:t>=194&amp;</a:t>
            </a:r>
            <a:r>
              <a:rPr lang="cs-CZ" sz="1200" u="sng" dirty="0" err="1" smtClean="0"/>
              <a:t>hovw</a:t>
            </a:r>
            <a:r>
              <a:rPr lang="cs-CZ" sz="1200" u="sng" dirty="0" smtClean="0"/>
              <a:t>=259&amp;</a:t>
            </a:r>
            <a:r>
              <a:rPr lang="cs-CZ" sz="1200" u="sng" dirty="0" err="1" smtClean="0"/>
              <a:t>tx</a:t>
            </a:r>
            <a:r>
              <a:rPr lang="cs-CZ" sz="1200" u="sng" dirty="0" smtClean="0"/>
              <a:t>=123&amp;ty=110&amp;</a:t>
            </a:r>
            <a:r>
              <a:rPr lang="cs-CZ" sz="1200" u="sng" dirty="0" err="1" smtClean="0"/>
              <a:t>sig</a:t>
            </a:r>
            <a:r>
              <a:rPr lang="cs-CZ" sz="1200" u="sng" dirty="0" smtClean="0"/>
              <a:t>=112979878590331334904&amp;</a:t>
            </a:r>
            <a:r>
              <a:rPr lang="cs-CZ" sz="1200" u="sng" dirty="0" err="1" smtClean="0"/>
              <a:t>page</a:t>
            </a:r>
            <a:r>
              <a:rPr lang="cs-CZ" sz="1200" u="sng" dirty="0" smtClean="0"/>
              <a:t>=1&amp;</a:t>
            </a:r>
            <a:r>
              <a:rPr lang="cs-CZ" sz="1200" u="sng" dirty="0" err="1" smtClean="0"/>
              <a:t>tbnh</a:t>
            </a:r>
            <a:r>
              <a:rPr lang="cs-CZ" sz="1200" u="sng" dirty="0" smtClean="0"/>
              <a:t>=120&amp;</a:t>
            </a:r>
            <a:r>
              <a:rPr lang="cs-CZ" sz="1200" u="sng" dirty="0" err="1" smtClean="0"/>
              <a:t>tbnw</a:t>
            </a:r>
            <a:r>
              <a:rPr lang="cs-CZ" sz="1200" u="sng" dirty="0" smtClean="0"/>
              <a:t>=171&amp;start=0&amp;</a:t>
            </a:r>
            <a:r>
              <a:rPr lang="cs-CZ" sz="1200" u="sng" dirty="0" err="1" smtClean="0"/>
              <a:t>ndsp</a:t>
            </a:r>
            <a:r>
              <a:rPr lang="cs-CZ" sz="1200" u="sng" dirty="0" smtClean="0"/>
              <a:t>=21&amp;</a:t>
            </a:r>
            <a:r>
              <a:rPr lang="cs-CZ" sz="1200" u="sng" dirty="0" err="1" smtClean="0"/>
              <a:t>ved</a:t>
            </a:r>
            <a:r>
              <a:rPr lang="cs-CZ" sz="1200" u="sng" dirty="0" smtClean="0"/>
              <a:t>=1t:429,r:15,s:0</a:t>
            </a:r>
          </a:p>
          <a:p>
            <a:endParaRPr lang="cs-CZ" sz="1200" u="sng" dirty="0" smtClean="0"/>
          </a:p>
          <a:p>
            <a:r>
              <a:rPr lang="cs-CZ" sz="1200" dirty="0" smtClean="0"/>
              <a:t>Nákladní auto.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2"/>
              </a:rPr>
              <a:t>http://www.</a:t>
            </a:r>
            <a:r>
              <a:rPr lang="cs-CZ" sz="1200" u="sng" dirty="0" err="1" smtClean="0">
                <a:hlinkClick r:id="rId2"/>
              </a:rPr>
              <a:t>google.cz</a:t>
            </a:r>
            <a:r>
              <a:rPr lang="cs-CZ" sz="1200" u="sng" dirty="0" smtClean="0">
                <a:hlinkClick r:id="rId2"/>
              </a:rPr>
              <a:t>/</a:t>
            </a:r>
            <a:r>
              <a:rPr lang="cs-CZ" sz="1200" u="sng" dirty="0" err="1" smtClean="0">
                <a:hlinkClick r:id="rId2"/>
              </a:rPr>
              <a:t>imgres</a:t>
            </a:r>
            <a:r>
              <a:rPr lang="cs-CZ" sz="1200" u="sng" dirty="0" smtClean="0">
                <a:hlinkClick r:id="rId2"/>
              </a:rPr>
              <a:t>?q=n%C3%A1kladn%C3%AD+auto&amp;</a:t>
            </a:r>
            <a:r>
              <a:rPr lang="cs-CZ" sz="1200" u="sng" dirty="0" err="1" smtClean="0">
                <a:hlinkClick r:id="rId2"/>
              </a:rPr>
              <a:t>hl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cs</a:t>
            </a:r>
            <a:r>
              <a:rPr lang="cs-CZ" sz="1200" u="sng" dirty="0" smtClean="0">
                <a:hlinkClick r:id="rId2"/>
              </a:rPr>
              <a:t>&amp;</a:t>
            </a:r>
            <a:r>
              <a:rPr lang="cs-CZ" sz="1200" u="sng" dirty="0" err="1" smtClean="0">
                <a:hlinkClick r:id="rId2"/>
              </a:rPr>
              <a:t>gbv</a:t>
            </a:r>
            <a:r>
              <a:rPr lang="cs-CZ" sz="1200" u="sng" dirty="0" smtClean="0">
                <a:hlinkClick r:id="rId2"/>
              </a:rPr>
              <a:t>=2&amp;</a:t>
            </a:r>
            <a:r>
              <a:rPr lang="cs-CZ" sz="1200" u="sng" dirty="0" err="1" smtClean="0">
                <a:hlinkClick r:id="rId2"/>
              </a:rPr>
              <a:t>biw</a:t>
            </a:r>
            <a:r>
              <a:rPr lang="cs-CZ" sz="1200" u="sng" dirty="0" smtClean="0">
                <a:hlinkClick r:id="rId2"/>
              </a:rPr>
              <a:t>=1441&amp;</a:t>
            </a:r>
            <a:r>
              <a:rPr lang="cs-CZ" sz="1200" u="sng" dirty="0" err="1" smtClean="0">
                <a:hlinkClick r:id="rId2"/>
              </a:rPr>
              <a:t>bih</a:t>
            </a:r>
            <a:r>
              <a:rPr lang="cs-CZ" sz="1200" u="sng" dirty="0" smtClean="0">
                <a:hlinkClick r:id="rId2"/>
              </a:rPr>
              <a:t>=630&amp;</a:t>
            </a:r>
            <a:r>
              <a:rPr lang="cs-CZ" sz="1200" u="sng" dirty="0" err="1" smtClean="0">
                <a:hlinkClick r:id="rId2"/>
              </a:rPr>
              <a:t>tbm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isch</a:t>
            </a:r>
            <a:r>
              <a:rPr lang="cs-CZ" sz="1200" u="sng" dirty="0" smtClean="0">
                <a:hlinkClick r:id="rId2"/>
              </a:rPr>
              <a:t>&amp;</a:t>
            </a:r>
            <a:r>
              <a:rPr lang="cs-CZ" sz="1200" u="sng" dirty="0" err="1" smtClean="0">
                <a:hlinkClick r:id="rId2"/>
              </a:rPr>
              <a:t>tbnid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YBh</a:t>
            </a:r>
            <a:r>
              <a:rPr lang="cs-CZ" sz="1200" u="sng" dirty="0" smtClean="0">
                <a:hlinkClick r:id="rId2"/>
              </a:rPr>
              <a:t>_NGAg1AGqDM:&amp;</a:t>
            </a:r>
            <a:r>
              <a:rPr lang="cs-CZ" sz="1200" u="sng" dirty="0" err="1" smtClean="0">
                <a:hlinkClick r:id="rId2"/>
              </a:rPr>
              <a:t>imgrefurl</a:t>
            </a:r>
            <a:r>
              <a:rPr lang="cs-CZ" sz="1200" u="sng" dirty="0" smtClean="0">
                <a:hlinkClick r:id="rId2"/>
              </a:rPr>
              <a:t>=http://www.s-transport.</a:t>
            </a:r>
            <a:r>
              <a:rPr lang="cs-CZ" sz="1200" u="sng" dirty="0" err="1" smtClean="0">
                <a:hlinkClick r:id="rId2"/>
              </a:rPr>
              <a:t>cz</a:t>
            </a:r>
            <a:r>
              <a:rPr lang="cs-CZ" sz="1200" u="sng" dirty="0" smtClean="0">
                <a:hlinkClick r:id="rId2"/>
              </a:rPr>
              <a:t>/&amp;</a:t>
            </a:r>
            <a:r>
              <a:rPr lang="cs-CZ" sz="1200" u="sng" dirty="0" err="1" smtClean="0">
                <a:hlinkClick r:id="rId2"/>
              </a:rPr>
              <a:t>docid</a:t>
            </a:r>
            <a:r>
              <a:rPr lang="cs-CZ" sz="1200" u="sng" dirty="0" smtClean="0">
                <a:hlinkClick r:id="rId2"/>
              </a:rPr>
              <a:t>=pqzlNm9VizOm_M&amp;</a:t>
            </a:r>
            <a:r>
              <a:rPr lang="cs-CZ" sz="1200" u="sng" dirty="0" err="1" smtClean="0">
                <a:hlinkClick r:id="rId2"/>
              </a:rPr>
              <a:t>imgurl</a:t>
            </a:r>
            <a:r>
              <a:rPr lang="cs-CZ" sz="1200" u="sng" dirty="0" smtClean="0">
                <a:hlinkClick r:id="rId2"/>
              </a:rPr>
              <a:t>=http://www.s-transport.</a:t>
            </a:r>
            <a:r>
              <a:rPr lang="cs-CZ" sz="1200" u="sng" dirty="0" err="1" smtClean="0">
                <a:hlinkClick r:id="rId2"/>
              </a:rPr>
              <a:t>cz</a:t>
            </a:r>
            <a:r>
              <a:rPr lang="cs-CZ" sz="1200" u="sng" dirty="0" smtClean="0">
                <a:hlinkClick r:id="rId2"/>
              </a:rPr>
              <a:t>/grafika/</a:t>
            </a:r>
            <a:r>
              <a:rPr lang="cs-CZ" sz="1200" u="sng" dirty="0" err="1" smtClean="0">
                <a:hlinkClick r:id="rId2"/>
              </a:rPr>
              <a:t>nahled</a:t>
            </a:r>
            <a:r>
              <a:rPr lang="cs-CZ" sz="1200" u="sng" dirty="0" smtClean="0">
                <a:hlinkClick r:id="rId2"/>
              </a:rPr>
              <a:t>-doprava-nakladu-</a:t>
            </a:r>
            <a:r>
              <a:rPr lang="cs-CZ" sz="1200" u="sng" dirty="0" err="1" smtClean="0">
                <a:hlinkClick r:id="rId2"/>
              </a:rPr>
              <a:t>prava.jpg</a:t>
            </a:r>
            <a:r>
              <a:rPr lang="cs-CZ" sz="1200" u="sng" dirty="0" smtClean="0">
                <a:hlinkClick r:id="rId2"/>
              </a:rPr>
              <a:t>&amp;w=640&amp;h=480&amp;</a:t>
            </a:r>
            <a:r>
              <a:rPr lang="cs-CZ" sz="1200" u="sng" dirty="0" err="1" smtClean="0">
                <a:hlinkClick r:id="rId2"/>
              </a:rPr>
              <a:t>ei</a:t>
            </a:r>
            <a:r>
              <a:rPr lang="cs-CZ" sz="1200" u="sng" dirty="0" smtClean="0">
                <a:hlinkClick r:id="rId2"/>
              </a:rPr>
              <a:t>=yE0IT7HONZCL4gT58cCNCA&amp;zoom=1&amp;</a:t>
            </a:r>
            <a:r>
              <a:rPr lang="cs-CZ" sz="1200" u="sng" dirty="0" err="1" smtClean="0">
                <a:hlinkClick r:id="rId2"/>
              </a:rPr>
              <a:t>iact</a:t>
            </a:r>
            <a:r>
              <a:rPr lang="cs-CZ" sz="1200" u="sng" dirty="0" smtClean="0">
                <a:hlinkClick r:id="rId2"/>
              </a:rPr>
              <a:t>=</a:t>
            </a:r>
            <a:r>
              <a:rPr lang="cs-CZ" sz="1200" u="sng" dirty="0" err="1" smtClean="0">
                <a:hlinkClick r:id="rId2"/>
              </a:rPr>
              <a:t>hc</a:t>
            </a:r>
            <a:r>
              <a:rPr lang="cs-CZ" sz="1200" u="sng" dirty="0" smtClean="0">
                <a:hlinkClick r:id="rId2"/>
              </a:rPr>
              <a:t>&amp;</a:t>
            </a:r>
            <a:r>
              <a:rPr lang="cs-CZ" sz="1200" u="sng" dirty="0" err="1" smtClean="0">
                <a:hlinkClick r:id="rId2"/>
              </a:rPr>
              <a:t>vpx</a:t>
            </a:r>
            <a:r>
              <a:rPr lang="cs-CZ" sz="1200" u="sng" dirty="0" smtClean="0">
                <a:hlinkClick r:id="rId2"/>
              </a:rPr>
              <a:t>=412&amp;</a:t>
            </a:r>
            <a:r>
              <a:rPr lang="cs-CZ" sz="1200" u="sng" dirty="0" err="1" smtClean="0">
                <a:hlinkClick r:id="rId2"/>
              </a:rPr>
              <a:t>vpy</a:t>
            </a:r>
            <a:r>
              <a:rPr lang="cs-CZ" sz="1200" u="sng" dirty="0" smtClean="0">
                <a:hlinkClick r:id="rId2"/>
              </a:rPr>
              <a:t>=149&amp;dur=6318&amp;</a:t>
            </a:r>
            <a:r>
              <a:rPr lang="cs-CZ" sz="1200" u="sng" dirty="0" err="1" smtClean="0">
                <a:hlinkClick r:id="rId2"/>
              </a:rPr>
              <a:t>hovh</a:t>
            </a:r>
            <a:r>
              <a:rPr lang="cs-CZ" sz="1200" u="sng" dirty="0" smtClean="0">
                <a:hlinkClick r:id="rId2"/>
              </a:rPr>
              <a:t>=194&amp;</a:t>
            </a:r>
            <a:r>
              <a:rPr lang="cs-CZ" sz="1200" u="sng" dirty="0" err="1" smtClean="0">
                <a:hlinkClick r:id="rId2"/>
              </a:rPr>
              <a:t>hovw</a:t>
            </a:r>
            <a:r>
              <a:rPr lang="cs-CZ" sz="1200" u="sng" dirty="0" smtClean="0">
                <a:hlinkClick r:id="rId2"/>
              </a:rPr>
              <a:t>=259&amp;</a:t>
            </a:r>
            <a:r>
              <a:rPr lang="cs-CZ" sz="1200" u="sng" dirty="0" err="1" smtClean="0">
                <a:hlinkClick r:id="rId2"/>
              </a:rPr>
              <a:t>tx</a:t>
            </a:r>
            <a:r>
              <a:rPr lang="cs-CZ" sz="1200" u="sng" dirty="0" smtClean="0">
                <a:hlinkClick r:id="rId2"/>
              </a:rPr>
              <a:t>=139&amp;ty=127&amp;</a:t>
            </a:r>
            <a:r>
              <a:rPr lang="cs-CZ" sz="1200" u="sng" dirty="0" err="1" smtClean="0">
                <a:hlinkClick r:id="rId2"/>
              </a:rPr>
              <a:t>sig</a:t>
            </a:r>
            <a:r>
              <a:rPr lang="cs-CZ" sz="1200" u="sng" dirty="0" smtClean="0">
                <a:hlinkClick r:id="rId2"/>
              </a:rPr>
              <a:t>=112979878590331334904&amp;</a:t>
            </a:r>
            <a:r>
              <a:rPr lang="cs-CZ" sz="1200" u="sng" dirty="0" err="1" smtClean="0">
                <a:hlinkClick r:id="rId2"/>
              </a:rPr>
              <a:t>page</a:t>
            </a:r>
            <a:r>
              <a:rPr lang="cs-CZ" sz="1200" u="sng" dirty="0" smtClean="0">
                <a:hlinkClick r:id="rId2"/>
              </a:rPr>
              <a:t>=1&amp;</a:t>
            </a:r>
            <a:r>
              <a:rPr lang="cs-CZ" sz="1200" u="sng" dirty="0" err="1" smtClean="0">
                <a:hlinkClick r:id="rId2"/>
              </a:rPr>
              <a:t>tbnh</a:t>
            </a:r>
            <a:r>
              <a:rPr lang="cs-CZ" sz="1200" u="sng" dirty="0" smtClean="0">
                <a:hlinkClick r:id="rId2"/>
              </a:rPr>
              <a:t>=137&amp;</a:t>
            </a:r>
            <a:r>
              <a:rPr lang="cs-CZ" sz="1200" u="sng" dirty="0" err="1" smtClean="0">
                <a:hlinkClick r:id="rId2"/>
              </a:rPr>
              <a:t>tbnw</a:t>
            </a:r>
            <a:r>
              <a:rPr lang="cs-CZ" sz="1200" u="sng" dirty="0" smtClean="0">
                <a:hlinkClick r:id="rId2"/>
              </a:rPr>
              <a:t>=243&amp;start=0&amp;</a:t>
            </a:r>
            <a:r>
              <a:rPr lang="cs-CZ" sz="1200" u="sng" dirty="0" err="1" smtClean="0">
                <a:hlinkClick r:id="rId2"/>
              </a:rPr>
              <a:t>ndsp</a:t>
            </a:r>
            <a:r>
              <a:rPr lang="cs-CZ" sz="1200" u="sng" dirty="0" smtClean="0">
                <a:hlinkClick r:id="rId2"/>
              </a:rPr>
              <a:t>=18&amp;</a:t>
            </a:r>
            <a:r>
              <a:rPr lang="cs-CZ" sz="1200" u="sng" dirty="0" err="1" smtClean="0">
                <a:hlinkClick r:id="rId2"/>
              </a:rPr>
              <a:t>ved</a:t>
            </a:r>
            <a:r>
              <a:rPr lang="cs-CZ" sz="1200" u="sng" dirty="0" smtClean="0">
                <a:hlinkClick r:id="rId2"/>
              </a:rPr>
              <a:t>=1t:429,r:1,s</a:t>
            </a:r>
            <a:r>
              <a:rPr lang="cs-CZ" sz="1200" u="sng" dirty="0" smtClean="0">
                <a:hlinkClick r:id="rId3" action="ppaction://hlinkfile"/>
              </a:rPr>
              <a:t>:0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Dálnice.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4"/>
              </a:rPr>
              <a:t>http://www.</a:t>
            </a:r>
            <a:r>
              <a:rPr lang="cs-CZ" sz="1200" u="sng" dirty="0" err="1" smtClean="0">
                <a:hlinkClick r:id="rId4"/>
              </a:rPr>
              <a:t>google.cz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imgres</a:t>
            </a:r>
            <a:r>
              <a:rPr lang="cs-CZ" sz="1200" u="sng" dirty="0" smtClean="0">
                <a:hlinkClick r:id="rId4"/>
              </a:rPr>
              <a:t>?q=d%C3%A1lnice&amp;</a:t>
            </a:r>
            <a:r>
              <a:rPr lang="cs-CZ" sz="1200" u="sng" dirty="0" err="1" smtClean="0">
                <a:hlinkClick r:id="rId4"/>
              </a:rPr>
              <a:t>hl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cs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gbv</a:t>
            </a:r>
            <a:r>
              <a:rPr lang="cs-CZ" sz="1200" u="sng" dirty="0" smtClean="0">
                <a:hlinkClick r:id="rId4"/>
              </a:rPr>
              <a:t>=2&amp;</a:t>
            </a:r>
            <a:r>
              <a:rPr lang="cs-CZ" sz="1200" u="sng" dirty="0" err="1" smtClean="0">
                <a:hlinkClick r:id="rId4"/>
              </a:rPr>
              <a:t>biw</a:t>
            </a:r>
            <a:r>
              <a:rPr lang="cs-CZ" sz="1200" u="sng" dirty="0" smtClean="0">
                <a:hlinkClick r:id="rId4"/>
              </a:rPr>
              <a:t>=1441&amp;</a:t>
            </a:r>
            <a:r>
              <a:rPr lang="cs-CZ" sz="1200" u="sng" dirty="0" err="1" smtClean="0">
                <a:hlinkClick r:id="rId4"/>
              </a:rPr>
              <a:t>bih</a:t>
            </a:r>
            <a:r>
              <a:rPr lang="cs-CZ" sz="1200" u="sng" dirty="0" smtClean="0">
                <a:hlinkClick r:id="rId4"/>
              </a:rPr>
              <a:t>=630&amp;</a:t>
            </a:r>
            <a:r>
              <a:rPr lang="cs-CZ" sz="1200" u="sng" dirty="0" err="1" smtClean="0">
                <a:hlinkClick r:id="rId4"/>
              </a:rPr>
              <a:t>tbm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isch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tbnid</a:t>
            </a:r>
            <a:r>
              <a:rPr lang="cs-CZ" sz="1200" u="sng" dirty="0" smtClean="0">
                <a:hlinkClick r:id="rId4"/>
              </a:rPr>
              <a:t>=DnPdZD0fdV6aVM:&amp;</a:t>
            </a:r>
            <a:r>
              <a:rPr lang="cs-CZ" sz="1200" u="sng" dirty="0" err="1" smtClean="0">
                <a:hlinkClick r:id="rId4"/>
              </a:rPr>
              <a:t>imgrefurl</a:t>
            </a:r>
            <a:r>
              <a:rPr lang="cs-CZ" sz="1200" u="sng" dirty="0" smtClean="0">
                <a:hlinkClick r:id="rId4"/>
              </a:rPr>
              <a:t>=http://www.lidovky.</a:t>
            </a:r>
            <a:r>
              <a:rPr lang="cs-CZ" sz="1200" u="sng" dirty="0" err="1" smtClean="0">
                <a:hlinkClick r:id="rId4"/>
              </a:rPr>
              <a:t>cz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otevrel</a:t>
            </a:r>
            <a:r>
              <a:rPr lang="cs-CZ" sz="1200" u="sng" dirty="0" smtClean="0">
                <a:hlinkClick r:id="rId4"/>
              </a:rPr>
              <a:t>-se-novy-usek-</a:t>
            </a:r>
            <a:r>
              <a:rPr lang="cs-CZ" sz="1200" u="sng" dirty="0" err="1" smtClean="0">
                <a:hlinkClick r:id="rId4"/>
              </a:rPr>
              <a:t>dalnice</a:t>
            </a:r>
            <a:r>
              <a:rPr lang="cs-CZ" sz="1200" u="sng" dirty="0" smtClean="0">
                <a:hlinkClick r:id="rId4"/>
              </a:rPr>
              <a:t>-d47-dm5-/</a:t>
            </a:r>
            <a:r>
              <a:rPr lang="cs-CZ" sz="1200" u="sng" dirty="0" err="1" smtClean="0">
                <a:hlinkClick r:id="rId4"/>
              </a:rPr>
              <a:t>ln</a:t>
            </a:r>
            <a:r>
              <a:rPr lang="cs-CZ" sz="1200" u="sng" dirty="0" smtClean="0">
                <a:hlinkClick r:id="rId4"/>
              </a:rPr>
              <a:t>_domov.</a:t>
            </a:r>
            <a:r>
              <a:rPr lang="cs-CZ" sz="1200" u="sng" dirty="0" err="1" smtClean="0">
                <a:hlinkClick r:id="rId4"/>
              </a:rPr>
              <a:t>asp</a:t>
            </a:r>
            <a:r>
              <a:rPr lang="cs-CZ" sz="1200" u="sng" dirty="0" smtClean="0">
                <a:hlinkClick r:id="rId4"/>
              </a:rPr>
              <a:t>%3Fc%3DA080506_081101_</a:t>
            </a:r>
            <a:r>
              <a:rPr lang="cs-CZ" sz="1200" u="sng" dirty="0" err="1" smtClean="0">
                <a:hlinkClick r:id="rId4"/>
              </a:rPr>
              <a:t>ln</a:t>
            </a:r>
            <a:r>
              <a:rPr lang="cs-CZ" sz="1200" u="sng" dirty="0" smtClean="0">
                <a:hlinkClick r:id="rId4"/>
              </a:rPr>
              <a:t>_domov_</a:t>
            </a:r>
            <a:r>
              <a:rPr lang="cs-CZ" sz="1200" u="sng" dirty="0" err="1" smtClean="0">
                <a:hlinkClick r:id="rId4"/>
              </a:rPr>
              <a:t>fho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docid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dirV</a:t>
            </a:r>
            <a:r>
              <a:rPr lang="cs-CZ" sz="1200" u="sng" dirty="0" smtClean="0">
                <a:hlinkClick r:id="rId4"/>
              </a:rPr>
              <a:t>_8EwKiBJxM&amp;</a:t>
            </a:r>
            <a:r>
              <a:rPr lang="cs-CZ" sz="1200" u="sng" dirty="0" err="1" smtClean="0">
                <a:hlinkClick r:id="rId4"/>
              </a:rPr>
              <a:t>imgurl</a:t>
            </a:r>
            <a:r>
              <a:rPr lang="cs-CZ" sz="1200" u="sng" dirty="0" smtClean="0">
                <a:hlinkClick r:id="rId4"/>
              </a:rPr>
              <a:t>=http://i.lidovky.</a:t>
            </a:r>
            <a:r>
              <a:rPr lang="cs-CZ" sz="1200" u="sng" dirty="0" err="1" smtClean="0">
                <a:hlinkClick r:id="rId4"/>
              </a:rPr>
              <a:t>cz</a:t>
            </a:r>
            <a:r>
              <a:rPr lang="cs-CZ" sz="1200" u="sng" dirty="0" smtClean="0">
                <a:hlinkClick r:id="rId4"/>
              </a:rPr>
              <a:t>/09/053/</a:t>
            </a:r>
            <a:r>
              <a:rPr lang="cs-CZ" sz="1200" u="sng" dirty="0" err="1" smtClean="0">
                <a:hlinkClick r:id="rId4"/>
              </a:rPr>
              <a:t>lngal</a:t>
            </a:r>
            <a:r>
              <a:rPr lang="cs-CZ" sz="1200" u="sng" dirty="0" smtClean="0">
                <a:hlinkClick r:id="rId4"/>
              </a:rPr>
              <a:t>/BLHed812_</a:t>
            </a:r>
            <a:r>
              <a:rPr lang="cs-CZ" sz="1200" u="sng" dirty="0" err="1" smtClean="0">
                <a:hlinkClick r:id="rId4"/>
              </a:rPr>
              <a:t>dalnice.jpg</a:t>
            </a:r>
            <a:r>
              <a:rPr lang="cs-CZ" sz="1200" u="sng" dirty="0" smtClean="0">
                <a:hlinkClick r:id="rId4"/>
              </a:rPr>
              <a:t>&amp;w=460&amp;h=305&amp;</a:t>
            </a:r>
            <a:r>
              <a:rPr lang="cs-CZ" sz="1200" u="sng" dirty="0" err="1" smtClean="0">
                <a:hlinkClick r:id="rId4"/>
              </a:rPr>
              <a:t>ei</a:t>
            </a:r>
            <a:r>
              <a:rPr lang="cs-CZ" sz="1200" u="sng" dirty="0" smtClean="0">
                <a:hlinkClick r:id="rId4"/>
              </a:rPr>
              <a:t>=lEwIT6X7F5LQ4QSi8InHBg&amp;zoom=1&amp;</a:t>
            </a:r>
            <a:r>
              <a:rPr lang="cs-CZ" sz="1200" u="sng" dirty="0" err="1" smtClean="0">
                <a:hlinkClick r:id="rId4"/>
              </a:rPr>
              <a:t>iact</a:t>
            </a:r>
            <a:r>
              <a:rPr lang="cs-CZ" sz="1200" u="sng" dirty="0" smtClean="0">
                <a:hlinkClick r:id="rId4"/>
              </a:rPr>
              <a:t>=</a:t>
            </a:r>
            <a:r>
              <a:rPr lang="cs-CZ" sz="1200" u="sng" dirty="0" err="1" smtClean="0">
                <a:hlinkClick r:id="rId4"/>
              </a:rPr>
              <a:t>rc</a:t>
            </a:r>
            <a:r>
              <a:rPr lang="cs-CZ" sz="1200" u="sng" dirty="0" smtClean="0">
                <a:hlinkClick r:id="rId4"/>
              </a:rPr>
              <a:t>&amp;dur=114&amp;</a:t>
            </a:r>
            <a:r>
              <a:rPr lang="cs-CZ" sz="1200" u="sng" dirty="0" err="1" smtClean="0">
                <a:hlinkClick r:id="rId4"/>
              </a:rPr>
              <a:t>sig</a:t>
            </a:r>
            <a:r>
              <a:rPr lang="cs-CZ" sz="1200" u="sng" dirty="0" smtClean="0">
                <a:hlinkClick r:id="rId4"/>
              </a:rPr>
              <a:t>=112979878590331334904&amp;</a:t>
            </a:r>
            <a:r>
              <a:rPr lang="cs-CZ" sz="1200" u="sng" dirty="0" err="1" smtClean="0">
                <a:hlinkClick r:id="rId4"/>
              </a:rPr>
              <a:t>page</a:t>
            </a:r>
            <a:r>
              <a:rPr lang="cs-CZ" sz="1200" u="sng" dirty="0" smtClean="0">
                <a:hlinkClick r:id="rId4"/>
              </a:rPr>
              <a:t>=1&amp;</a:t>
            </a:r>
            <a:r>
              <a:rPr lang="cs-CZ" sz="1200" u="sng" dirty="0" err="1" smtClean="0">
                <a:hlinkClick r:id="rId4"/>
              </a:rPr>
              <a:t>tbnh</a:t>
            </a:r>
            <a:r>
              <a:rPr lang="cs-CZ" sz="1200" u="sng" dirty="0" smtClean="0">
                <a:hlinkClick r:id="rId4"/>
              </a:rPr>
              <a:t>=122&amp;</a:t>
            </a:r>
            <a:r>
              <a:rPr lang="cs-CZ" sz="1200" u="sng" dirty="0" err="1" smtClean="0">
                <a:hlinkClick r:id="rId4"/>
              </a:rPr>
              <a:t>tbnw</a:t>
            </a:r>
            <a:r>
              <a:rPr lang="cs-CZ" sz="1200" u="sng" dirty="0" smtClean="0">
                <a:hlinkClick r:id="rId4"/>
              </a:rPr>
              <a:t>=158&amp;start=0&amp;</a:t>
            </a:r>
            <a:r>
              <a:rPr lang="cs-CZ" sz="1200" u="sng" dirty="0" err="1" smtClean="0">
                <a:hlinkClick r:id="rId4"/>
              </a:rPr>
              <a:t>ndsp</a:t>
            </a:r>
            <a:r>
              <a:rPr lang="cs-CZ" sz="1200" u="sng" dirty="0" smtClean="0">
                <a:hlinkClick r:id="rId4"/>
              </a:rPr>
              <a:t>=21&amp;</a:t>
            </a:r>
            <a:r>
              <a:rPr lang="cs-CZ" sz="1200" u="sng" dirty="0" err="1" smtClean="0">
                <a:hlinkClick r:id="rId4"/>
              </a:rPr>
              <a:t>ved</a:t>
            </a:r>
            <a:r>
              <a:rPr lang="cs-CZ" sz="1200" u="sng" dirty="0" smtClean="0">
                <a:hlinkClick r:id="rId4"/>
              </a:rPr>
              <a:t>=1t:429,r</a:t>
            </a:r>
            <a:r>
              <a:rPr lang="cs-CZ" sz="1200" u="sng" dirty="0" smtClean="0">
                <a:hlinkClick r:id="rId5" action="ppaction://hlinkfile"/>
              </a:rPr>
              <a:t>:5,s:0&amp;</a:t>
            </a:r>
            <a:r>
              <a:rPr lang="cs-CZ" sz="1200" u="sng" dirty="0" err="1" smtClean="0">
                <a:hlinkClick r:id="rId5" action="ppaction://hlinkfile"/>
              </a:rPr>
              <a:t>tx</a:t>
            </a:r>
            <a:r>
              <a:rPr lang="cs-CZ" sz="1200" u="sng" dirty="0" smtClean="0">
                <a:hlinkClick r:id="rId5" action="ppaction://hlinkfile"/>
              </a:rPr>
              <a:t>=131&amp;ty=68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Dálnice.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6"/>
              </a:rPr>
              <a:t>http://www.</a:t>
            </a:r>
            <a:r>
              <a:rPr lang="cs-CZ" sz="1200" u="sng" dirty="0" err="1" smtClean="0">
                <a:hlinkClick r:id="rId6"/>
              </a:rPr>
              <a:t>google.cz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imgres</a:t>
            </a:r>
            <a:r>
              <a:rPr lang="cs-CZ" sz="1200" u="sng" dirty="0" smtClean="0">
                <a:hlinkClick r:id="rId6"/>
              </a:rPr>
              <a:t>?q=d%C3%A1lnice&amp;</a:t>
            </a:r>
            <a:r>
              <a:rPr lang="cs-CZ" sz="1200" u="sng" dirty="0" err="1" smtClean="0">
                <a:hlinkClick r:id="rId6"/>
              </a:rPr>
              <a:t>hl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cs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gbv</a:t>
            </a:r>
            <a:r>
              <a:rPr lang="cs-CZ" sz="1200" u="sng" dirty="0" smtClean="0">
                <a:hlinkClick r:id="rId6"/>
              </a:rPr>
              <a:t>=2&amp;</a:t>
            </a:r>
            <a:r>
              <a:rPr lang="cs-CZ" sz="1200" u="sng" dirty="0" err="1" smtClean="0">
                <a:hlinkClick r:id="rId6"/>
              </a:rPr>
              <a:t>biw</a:t>
            </a:r>
            <a:r>
              <a:rPr lang="cs-CZ" sz="1200" u="sng" dirty="0" smtClean="0">
                <a:hlinkClick r:id="rId6"/>
              </a:rPr>
              <a:t>=1441&amp;</a:t>
            </a:r>
            <a:r>
              <a:rPr lang="cs-CZ" sz="1200" u="sng" dirty="0" err="1" smtClean="0">
                <a:hlinkClick r:id="rId6"/>
              </a:rPr>
              <a:t>bih</a:t>
            </a:r>
            <a:r>
              <a:rPr lang="cs-CZ" sz="1200" u="sng" dirty="0" smtClean="0">
                <a:hlinkClick r:id="rId6"/>
              </a:rPr>
              <a:t>=630&amp;</a:t>
            </a:r>
            <a:r>
              <a:rPr lang="cs-CZ" sz="1200" u="sng" dirty="0" err="1" smtClean="0">
                <a:hlinkClick r:id="rId6"/>
              </a:rPr>
              <a:t>tbm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isch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tbnid</a:t>
            </a:r>
            <a:r>
              <a:rPr lang="cs-CZ" sz="1200" u="sng" dirty="0" smtClean="0">
                <a:hlinkClick r:id="rId6"/>
              </a:rPr>
              <a:t>=LASHxqMaXG1VtM:&amp;</a:t>
            </a:r>
            <a:r>
              <a:rPr lang="cs-CZ" sz="1200" u="sng" dirty="0" err="1" smtClean="0">
                <a:hlinkClick r:id="rId6"/>
              </a:rPr>
              <a:t>imgrefurl</a:t>
            </a:r>
            <a:r>
              <a:rPr lang="cs-CZ" sz="1200" u="sng" dirty="0" smtClean="0">
                <a:hlinkClick r:id="rId6"/>
              </a:rPr>
              <a:t>=http://byznys.lidovky.</a:t>
            </a:r>
            <a:r>
              <a:rPr lang="cs-CZ" sz="1200" u="sng" dirty="0" err="1" smtClean="0">
                <a:hlinkClick r:id="rId6"/>
              </a:rPr>
              <a:t>cz</a:t>
            </a:r>
            <a:r>
              <a:rPr lang="cs-CZ" sz="1200" u="sng" dirty="0" smtClean="0">
                <a:hlinkClick r:id="rId6"/>
              </a:rPr>
              <a:t>/</a:t>
            </a:r>
            <a:r>
              <a:rPr lang="cs-CZ" sz="1200" u="sng" dirty="0" err="1" smtClean="0">
                <a:hlinkClick r:id="rId6"/>
              </a:rPr>
              <a:t>dalnice</a:t>
            </a:r>
            <a:r>
              <a:rPr lang="cs-CZ" sz="1200" u="sng" dirty="0" smtClean="0">
                <a:hlinkClick r:id="rId6"/>
              </a:rPr>
              <a:t>-z-</a:t>
            </a:r>
            <a:r>
              <a:rPr lang="cs-CZ" sz="1200" u="sng" dirty="0" err="1" smtClean="0">
                <a:hlinkClick r:id="rId6"/>
              </a:rPr>
              <a:t>brna</a:t>
            </a:r>
            <a:r>
              <a:rPr lang="cs-CZ" sz="1200" u="sng" dirty="0" smtClean="0">
                <a:hlinkClick r:id="rId6"/>
              </a:rPr>
              <a:t>-do-</a:t>
            </a:r>
            <a:r>
              <a:rPr lang="cs-CZ" sz="1200" u="sng" dirty="0" err="1" smtClean="0">
                <a:hlinkClick r:id="rId6"/>
              </a:rPr>
              <a:t>vidne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zatim</a:t>
            </a:r>
            <a:r>
              <a:rPr lang="cs-CZ" sz="1200" u="sng" dirty="0" smtClean="0">
                <a:hlinkClick r:id="rId6"/>
              </a:rPr>
              <a:t>-nebude-</a:t>
            </a:r>
            <a:r>
              <a:rPr lang="cs-CZ" sz="1200" u="sng" dirty="0" err="1" smtClean="0">
                <a:hlinkClick r:id="rId6"/>
              </a:rPr>
              <a:t>hrozi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mezinarodni</a:t>
            </a:r>
            <a:r>
              <a:rPr lang="cs-CZ" sz="1200" u="sng" dirty="0" smtClean="0">
                <a:hlinkClick r:id="rId6"/>
              </a:rPr>
              <a:t>-ostuda-</a:t>
            </a:r>
            <a:r>
              <a:rPr lang="cs-CZ" sz="1200" u="sng" dirty="0" err="1" smtClean="0">
                <a:hlinkClick r:id="rId6"/>
              </a:rPr>
              <a:t>pta</a:t>
            </a:r>
            <a:r>
              <a:rPr lang="cs-CZ" sz="1200" u="sng" dirty="0" smtClean="0">
                <a:hlinkClick r:id="rId6"/>
              </a:rPr>
              <a:t>-/</a:t>
            </a:r>
            <a:r>
              <a:rPr lang="cs-CZ" sz="1200" u="sng" dirty="0" err="1" smtClean="0">
                <a:hlinkClick r:id="rId6"/>
              </a:rPr>
              <a:t>ln</a:t>
            </a:r>
            <a:r>
              <a:rPr lang="cs-CZ" sz="1200" u="sng" dirty="0" smtClean="0">
                <a:hlinkClick r:id="rId6"/>
              </a:rPr>
              <a:t>-doprava.</a:t>
            </a:r>
            <a:r>
              <a:rPr lang="cs-CZ" sz="1200" u="sng" dirty="0" err="1" smtClean="0">
                <a:hlinkClick r:id="rId6"/>
              </a:rPr>
              <a:t>asp</a:t>
            </a:r>
            <a:r>
              <a:rPr lang="cs-CZ" sz="1200" u="sng" dirty="0" smtClean="0">
                <a:hlinkClick r:id="rId6"/>
              </a:rPr>
              <a:t>%3Fc%3DA091128_212737_</a:t>
            </a:r>
            <a:r>
              <a:rPr lang="cs-CZ" sz="1200" u="sng" dirty="0" err="1" smtClean="0">
                <a:hlinkClick r:id="rId6"/>
              </a:rPr>
              <a:t>ln</a:t>
            </a:r>
            <a:r>
              <a:rPr lang="cs-CZ" sz="1200" u="sng" dirty="0" smtClean="0">
                <a:hlinkClick r:id="rId6"/>
              </a:rPr>
              <a:t>-doprava_</a:t>
            </a:r>
            <a:r>
              <a:rPr lang="cs-CZ" sz="1200" u="sng" dirty="0" err="1" smtClean="0">
                <a:hlinkClick r:id="rId6"/>
              </a:rPr>
              <a:t>kim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docid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Me</a:t>
            </a:r>
            <a:r>
              <a:rPr lang="cs-CZ" sz="1200" u="sng" dirty="0" smtClean="0">
                <a:hlinkClick r:id="rId6"/>
              </a:rPr>
              <a:t>-</a:t>
            </a:r>
            <a:r>
              <a:rPr lang="cs-CZ" sz="1200" u="sng" dirty="0" err="1" smtClean="0">
                <a:hlinkClick r:id="rId6"/>
              </a:rPr>
              <a:t>vpQJMcUbsQM</a:t>
            </a:r>
            <a:r>
              <a:rPr lang="cs-CZ" sz="1200" u="sng" dirty="0" smtClean="0">
                <a:hlinkClick r:id="rId6"/>
              </a:rPr>
              <a:t>&amp;</a:t>
            </a:r>
            <a:r>
              <a:rPr lang="cs-CZ" sz="1200" u="sng" dirty="0" err="1" smtClean="0">
                <a:hlinkClick r:id="rId6"/>
              </a:rPr>
              <a:t>imgurl</a:t>
            </a:r>
            <a:r>
              <a:rPr lang="cs-CZ" sz="1200" u="sng" dirty="0" smtClean="0">
                <a:hlinkClick r:id="rId6"/>
              </a:rPr>
              <a:t>=http://i.lidovky.</a:t>
            </a:r>
            <a:r>
              <a:rPr lang="cs-CZ" sz="1200" u="sng" dirty="0" err="1" smtClean="0">
                <a:hlinkClick r:id="rId6"/>
              </a:rPr>
              <a:t>cz</a:t>
            </a:r>
            <a:r>
              <a:rPr lang="cs-CZ" sz="1200" u="sng" dirty="0" smtClean="0">
                <a:hlinkClick r:id="rId6"/>
              </a:rPr>
              <a:t>/09/113/</a:t>
            </a:r>
            <a:r>
              <a:rPr lang="cs-CZ" sz="1200" u="sng" dirty="0" err="1" smtClean="0">
                <a:hlinkClick r:id="rId6"/>
              </a:rPr>
              <a:t>lngal</a:t>
            </a:r>
            <a:r>
              <a:rPr lang="cs-CZ" sz="1200" u="sng" dirty="0" smtClean="0">
                <a:hlinkClick r:id="rId6"/>
              </a:rPr>
              <a:t>/ABC2f7362_</a:t>
            </a:r>
            <a:r>
              <a:rPr lang="cs-CZ" sz="1200" u="sng" dirty="0" err="1" smtClean="0">
                <a:hlinkClick r:id="rId6"/>
              </a:rPr>
              <a:t>shutterstock</a:t>
            </a:r>
            <a:r>
              <a:rPr lang="cs-CZ" sz="1200" u="sng" dirty="0" smtClean="0">
                <a:hlinkClick r:id="rId6"/>
              </a:rPr>
              <a:t>_15042265.jpg&amp;w=460&amp;h=308&amp;</a:t>
            </a:r>
            <a:r>
              <a:rPr lang="cs-CZ" sz="1200" u="sng" dirty="0" err="1" smtClean="0">
                <a:hlinkClick r:id="rId6"/>
              </a:rPr>
              <a:t>ei</a:t>
            </a:r>
            <a:r>
              <a:rPr lang="cs-CZ" sz="1200" u="sng" dirty="0" smtClean="0">
                <a:hlinkClick r:id="rId6"/>
              </a:rPr>
              <a:t>=lEwIT6X7F5LQ4QSi8InHBg&amp;zoom=1&amp;</a:t>
            </a:r>
            <a:r>
              <a:rPr lang="cs-CZ" sz="1200" u="sng" dirty="0" err="1" smtClean="0">
                <a:hlinkClick r:id="rId6"/>
              </a:rPr>
              <a:t>iact</a:t>
            </a:r>
            <a:r>
              <a:rPr lang="cs-CZ" sz="1200" u="sng" dirty="0" smtClean="0">
                <a:hlinkClick r:id="rId6"/>
              </a:rPr>
              <a:t>=</a:t>
            </a:r>
            <a:r>
              <a:rPr lang="cs-CZ" sz="1200" u="sng" dirty="0" err="1" smtClean="0">
                <a:hlinkClick r:id="rId6"/>
              </a:rPr>
              <a:t>rc</a:t>
            </a:r>
            <a:r>
              <a:rPr lang="cs-CZ" sz="1200" u="sng" dirty="0" smtClean="0">
                <a:hlinkClick r:id="rId6"/>
              </a:rPr>
              <a:t>&amp;dur=380&amp;</a:t>
            </a:r>
            <a:r>
              <a:rPr lang="cs-CZ" sz="1200" u="sng" dirty="0" err="1" smtClean="0">
                <a:hlinkClick r:id="rId6"/>
              </a:rPr>
              <a:t>sig</a:t>
            </a:r>
            <a:r>
              <a:rPr lang="cs-CZ" sz="1200" u="sng" dirty="0" smtClean="0">
                <a:hlinkClick r:id="rId6"/>
              </a:rPr>
              <a:t>=112979878590331334904&amp;</a:t>
            </a:r>
            <a:r>
              <a:rPr lang="cs-CZ" sz="1200" u="sng" dirty="0" err="1" smtClean="0">
                <a:hlinkClick r:id="rId6"/>
              </a:rPr>
              <a:t>page</a:t>
            </a:r>
            <a:r>
              <a:rPr lang="cs-CZ" sz="1200" u="sng" dirty="0" smtClean="0">
                <a:hlinkClick r:id="rId6"/>
              </a:rPr>
              <a:t>=1&amp;</a:t>
            </a:r>
            <a:r>
              <a:rPr lang="cs-CZ" sz="1200" u="sng" dirty="0" err="1" smtClean="0">
                <a:hlinkClick r:id="rId6"/>
              </a:rPr>
              <a:t>tbnh</a:t>
            </a:r>
            <a:r>
              <a:rPr lang="cs-CZ" sz="1200" u="sng" dirty="0" smtClean="0">
                <a:hlinkClick r:id="rId6"/>
              </a:rPr>
              <a:t>=123&amp;</a:t>
            </a:r>
            <a:r>
              <a:rPr lang="cs-CZ" sz="1200" u="sng" dirty="0" err="1" smtClean="0">
                <a:hlinkClick r:id="rId6"/>
              </a:rPr>
              <a:t>tbnw</a:t>
            </a:r>
            <a:r>
              <a:rPr lang="cs-CZ" sz="1200" u="sng" dirty="0" smtClean="0">
                <a:hlinkClick r:id="rId6"/>
              </a:rPr>
              <a:t>=159&amp;start=0&amp;</a:t>
            </a:r>
            <a:r>
              <a:rPr lang="cs-CZ" sz="1200" u="sng" dirty="0" err="1" smtClean="0">
                <a:hlinkClick r:id="rId6"/>
              </a:rPr>
              <a:t>ndsp</a:t>
            </a:r>
            <a:r>
              <a:rPr lang="cs-CZ" sz="1200" u="sng" dirty="0" smtClean="0">
                <a:hlinkClick r:id="rId6"/>
              </a:rPr>
              <a:t>=21&amp;</a:t>
            </a:r>
            <a:r>
              <a:rPr lang="cs-CZ" sz="1200" u="sng" dirty="0" err="1" smtClean="0">
                <a:hlinkClick r:id="rId6"/>
              </a:rPr>
              <a:t>ved</a:t>
            </a:r>
            <a:r>
              <a:rPr lang="cs-CZ" sz="1200" u="sng" dirty="0" smtClean="0">
                <a:hlinkClick r:id="rId7" action="ppaction://hlinkfile"/>
              </a:rPr>
              <a:t>=1t:429,r:13,s:0</a:t>
            </a:r>
            <a:endParaRPr lang="cs-CZ" sz="1200" u="sng" dirty="0" smtClean="0"/>
          </a:p>
          <a:p>
            <a:endParaRPr lang="cs-CZ" sz="1200" u="sng" dirty="0" smtClean="0"/>
          </a:p>
          <a:p>
            <a:r>
              <a:rPr lang="cs-CZ" sz="1200" dirty="0" smtClean="0"/>
              <a:t>Dálnice.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>
                <a:hlinkClick r:id="rId8"/>
              </a:rPr>
              <a:t>http://www.</a:t>
            </a:r>
            <a:r>
              <a:rPr lang="cs-CZ" sz="1200" u="sng" dirty="0" err="1" smtClean="0">
                <a:hlinkClick r:id="rId8"/>
              </a:rPr>
              <a:t>google.cz</a:t>
            </a:r>
            <a:r>
              <a:rPr lang="cs-CZ" sz="1200" u="sng" dirty="0" smtClean="0">
                <a:hlinkClick r:id="rId8"/>
              </a:rPr>
              <a:t>/</a:t>
            </a:r>
            <a:r>
              <a:rPr lang="cs-CZ" sz="1200" u="sng" dirty="0" err="1" smtClean="0">
                <a:hlinkClick r:id="rId8"/>
              </a:rPr>
              <a:t>imgres</a:t>
            </a:r>
            <a:r>
              <a:rPr lang="cs-CZ" sz="1200" u="sng" dirty="0" smtClean="0">
                <a:hlinkClick r:id="rId8"/>
              </a:rPr>
              <a:t>?q=d%C3%A1lnice&amp;</a:t>
            </a:r>
            <a:r>
              <a:rPr lang="cs-CZ" sz="1200" u="sng" dirty="0" err="1" smtClean="0">
                <a:hlinkClick r:id="rId8"/>
              </a:rPr>
              <a:t>hl</a:t>
            </a:r>
            <a:r>
              <a:rPr lang="cs-CZ" sz="1200" u="sng" dirty="0" smtClean="0">
                <a:hlinkClick r:id="rId8"/>
              </a:rPr>
              <a:t>=</a:t>
            </a:r>
            <a:r>
              <a:rPr lang="cs-CZ" sz="1200" u="sng" dirty="0" err="1" smtClean="0">
                <a:hlinkClick r:id="rId8"/>
              </a:rPr>
              <a:t>cs</a:t>
            </a:r>
            <a:r>
              <a:rPr lang="cs-CZ" sz="1200" u="sng" dirty="0" smtClean="0">
                <a:hlinkClick r:id="rId8"/>
              </a:rPr>
              <a:t>&amp;</a:t>
            </a:r>
            <a:r>
              <a:rPr lang="cs-CZ" sz="1200" u="sng" dirty="0" err="1" smtClean="0">
                <a:hlinkClick r:id="rId8"/>
              </a:rPr>
              <a:t>gbv</a:t>
            </a:r>
            <a:r>
              <a:rPr lang="cs-CZ" sz="1200" u="sng" dirty="0" smtClean="0">
                <a:hlinkClick r:id="rId8"/>
              </a:rPr>
              <a:t>=2&amp;</a:t>
            </a:r>
            <a:r>
              <a:rPr lang="cs-CZ" sz="1200" u="sng" dirty="0" err="1" smtClean="0">
                <a:hlinkClick r:id="rId8"/>
              </a:rPr>
              <a:t>biw</a:t>
            </a:r>
            <a:r>
              <a:rPr lang="cs-CZ" sz="1200" u="sng" dirty="0" smtClean="0">
                <a:hlinkClick r:id="rId8"/>
              </a:rPr>
              <a:t>=1441&amp;</a:t>
            </a:r>
            <a:r>
              <a:rPr lang="cs-CZ" sz="1200" u="sng" dirty="0" err="1" smtClean="0">
                <a:hlinkClick r:id="rId8"/>
              </a:rPr>
              <a:t>bih</a:t>
            </a:r>
            <a:r>
              <a:rPr lang="cs-CZ" sz="1200" u="sng" dirty="0" smtClean="0">
                <a:hlinkClick r:id="rId8"/>
              </a:rPr>
              <a:t>=630&amp;</a:t>
            </a:r>
            <a:r>
              <a:rPr lang="cs-CZ" sz="1200" u="sng" dirty="0" err="1" smtClean="0">
                <a:hlinkClick r:id="rId8"/>
              </a:rPr>
              <a:t>tbm</a:t>
            </a:r>
            <a:r>
              <a:rPr lang="cs-CZ" sz="1200" u="sng" dirty="0" smtClean="0">
                <a:hlinkClick r:id="rId8"/>
              </a:rPr>
              <a:t>=</a:t>
            </a:r>
            <a:r>
              <a:rPr lang="cs-CZ" sz="1200" u="sng" dirty="0" err="1" smtClean="0">
                <a:hlinkClick r:id="rId8"/>
              </a:rPr>
              <a:t>isch</a:t>
            </a:r>
            <a:r>
              <a:rPr lang="cs-CZ" sz="1200" u="sng" dirty="0" smtClean="0">
                <a:hlinkClick r:id="rId8"/>
              </a:rPr>
              <a:t>&amp;</a:t>
            </a:r>
            <a:r>
              <a:rPr lang="cs-CZ" sz="1200" u="sng" dirty="0" err="1" smtClean="0">
                <a:hlinkClick r:id="rId8"/>
              </a:rPr>
              <a:t>tbnid</a:t>
            </a:r>
            <a:r>
              <a:rPr lang="cs-CZ" sz="1200" u="sng" dirty="0" smtClean="0">
                <a:hlinkClick r:id="rId8"/>
              </a:rPr>
              <a:t>=iuvYC3Dx-3rYaM:&amp;</a:t>
            </a:r>
            <a:r>
              <a:rPr lang="cs-CZ" sz="1200" u="sng" dirty="0" err="1" smtClean="0">
                <a:hlinkClick r:id="rId8"/>
              </a:rPr>
              <a:t>imgrefurl</a:t>
            </a:r>
            <a:r>
              <a:rPr lang="cs-CZ" sz="1200" u="sng" dirty="0" smtClean="0">
                <a:hlinkClick r:id="rId8"/>
              </a:rPr>
              <a:t>=http://www.</a:t>
            </a:r>
            <a:r>
              <a:rPr lang="cs-CZ" sz="1200" u="sng" dirty="0" err="1" smtClean="0">
                <a:hlinkClick r:id="rId8"/>
              </a:rPr>
              <a:t>ricansko.info</a:t>
            </a:r>
            <a:r>
              <a:rPr lang="cs-CZ" sz="1200" u="sng" dirty="0" smtClean="0">
                <a:hlinkClick r:id="rId8"/>
              </a:rPr>
              <a:t>/</a:t>
            </a:r>
            <a:r>
              <a:rPr lang="cs-CZ" sz="1200" u="sng" dirty="0" err="1" smtClean="0">
                <a:hlinkClick r:id="rId8"/>
              </a:rPr>
              <a:t>clanky</a:t>
            </a:r>
            <a:r>
              <a:rPr lang="cs-CZ" sz="1200" u="sng" dirty="0" smtClean="0">
                <a:hlinkClick r:id="rId8"/>
              </a:rPr>
              <a:t>/vratky-osud-</a:t>
            </a:r>
            <a:r>
              <a:rPr lang="cs-CZ" sz="1200" u="sng" dirty="0" err="1" smtClean="0">
                <a:hlinkClick r:id="rId8"/>
              </a:rPr>
              <a:t>ricanske</a:t>
            </a:r>
            <a:r>
              <a:rPr lang="cs-CZ" sz="1200" u="sng" dirty="0" smtClean="0">
                <a:hlinkClick r:id="rId8"/>
              </a:rPr>
              <a:t>-</a:t>
            </a:r>
            <a:r>
              <a:rPr lang="cs-CZ" sz="1200" u="sng" dirty="0" err="1" smtClean="0">
                <a:hlinkClick r:id="rId8"/>
              </a:rPr>
              <a:t>dalnice</a:t>
            </a:r>
            <a:r>
              <a:rPr lang="cs-CZ" sz="1200" u="sng" dirty="0" smtClean="0">
                <a:hlinkClick r:id="rId8"/>
              </a:rPr>
              <a:t>-d1&amp;</a:t>
            </a:r>
            <a:r>
              <a:rPr lang="cs-CZ" sz="1200" u="sng" dirty="0" err="1" smtClean="0">
                <a:hlinkClick r:id="rId8"/>
              </a:rPr>
              <a:t>docid</a:t>
            </a:r>
            <a:r>
              <a:rPr lang="cs-CZ" sz="1200" u="sng" dirty="0" smtClean="0">
                <a:hlinkClick r:id="rId8"/>
              </a:rPr>
              <a:t>=665Mi-Y1Ndh1yM&amp;</a:t>
            </a:r>
            <a:r>
              <a:rPr lang="cs-CZ" sz="1200" u="sng" dirty="0" err="1" smtClean="0">
                <a:hlinkClick r:id="rId8"/>
              </a:rPr>
              <a:t>imgurl</a:t>
            </a:r>
            <a:r>
              <a:rPr lang="cs-CZ" sz="1200" u="sng" dirty="0" smtClean="0">
                <a:hlinkClick r:id="rId8"/>
              </a:rPr>
              <a:t>=http://www.</a:t>
            </a:r>
            <a:r>
              <a:rPr lang="cs-CZ" sz="1200" u="sng" dirty="0" err="1" smtClean="0">
                <a:hlinkClick r:id="rId8"/>
              </a:rPr>
              <a:t>ricansko.info</a:t>
            </a:r>
            <a:r>
              <a:rPr lang="cs-CZ" sz="1200" u="sng" dirty="0" smtClean="0">
                <a:hlinkClick r:id="rId8"/>
              </a:rPr>
              <a:t>/</a:t>
            </a:r>
            <a:r>
              <a:rPr lang="cs-CZ" sz="1200" u="sng" dirty="0" err="1" smtClean="0">
                <a:hlinkClick r:id="rId8"/>
              </a:rPr>
              <a:t>obrazky</a:t>
            </a:r>
            <a:r>
              <a:rPr lang="cs-CZ" sz="1200" u="sng" dirty="0" smtClean="0">
                <a:hlinkClick r:id="rId8"/>
              </a:rPr>
              <a:t>/</a:t>
            </a:r>
            <a:r>
              <a:rPr lang="cs-CZ" sz="1200" u="sng" dirty="0" err="1" smtClean="0">
                <a:hlinkClick r:id="rId8"/>
              </a:rPr>
              <a:t>dalnice</a:t>
            </a:r>
            <a:r>
              <a:rPr lang="cs-CZ" sz="1200" u="sng" dirty="0" smtClean="0">
                <a:hlinkClick r:id="rId8"/>
              </a:rPr>
              <a:t>-d1-3.jpg&amp;w=390&amp;h=258&amp;</a:t>
            </a:r>
            <a:r>
              <a:rPr lang="cs-CZ" sz="1200" u="sng" dirty="0" err="1" smtClean="0">
                <a:hlinkClick r:id="rId8"/>
              </a:rPr>
              <a:t>ei</a:t>
            </a:r>
            <a:r>
              <a:rPr lang="cs-CZ" sz="1200" u="sng" dirty="0" smtClean="0">
                <a:hlinkClick r:id="rId8"/>
              </a:rPr>
              <a:t>=lEwIT6X7F5LQ4QSi8InHBg&amp;zoom=1&amp;</a:t>
            </a:r>
            <a:r>
              <a:rPr lang="cs-CZ" sz="1200" u="sng" dirty="0" err="1" smtClean="0">
                <a:hlinkClick r:id="rId8"/>
              </a:rPr>
              <a:t>iact</a:t>
            </a:r>
            <a:r>
              <a:rPr lang="cs-CZ" sz="1200" u="sng" dirty="0" smtClean="0">
                <a:hlinkClick r:id="rId8"/>
              </a:rPr>
              <a:t>=</a:t>
            </a:r>
            <a:r>
              <a:rPr lang="cs-CZ" sz="1200" u="sng" dirty="0" err="1" smtClean="0">
                <a:hlinkClick r:id="rId8"/>
              </a:rPr>
              <a:t>rc</a:t>
            </a:r>
            <a:r>
              <a:rPr lang="cs-CZ" sz="1200" u="sng" dirty="0" smtClean="0">
                <a:hlinkClick r:id="rId8"/>
              </a:rPr>
              <a:t>&amp;dur=390&amp;</a:t>
            </a:r>
            <a:r>
              <a:rPr lang="cs-CZ" sz="1200" u="sng" dirty="0" err="1" smtClean="0">
                <a:hlinkClick r:id="rId8"/>
              </a:rPr>
              <a:t>sig</a:t>
            </a:r>
            <a:r>
              <a:rPr lang="cs-CZ" sz="1200" u="sng" dirty="0" smtClean="0">
                <a:hlinkClick r:id="rId8"/>
              </a:rPr>
              <a:t>=112979878590331334904&amp;</a:t>
            </a:r>
            <a:r>
              <a:rPr lang="cs-CZ" sz="1200" u="sng" dirty="0" err="1" smtClean="0">
                <a:hlinkClick r:id="rId8"/>
              </a:rPr>
              <a:t>page</a:t>
            </a:r>
            <a:r>
              <a:rPr lang="cs-CZ" sz="1200" u="sng" dirty="0" smtClean="0">
                <a:hlinkClick r:id="rId8"/>
              </a:rPr>
              <a:t>=1&amp;</a:t>
            </a:r>
            <a:r>
              <a:rPr lang="cs-CZ" sz="1200" u="sng" dirty="0" err="1" smtClean="0">
                <a:hlinkClick r:id="rId8"/>
              </a:rPr>
              <a:t>tbnh</a:t>
            </a:r>
            <a:r>
              <a:rPr lang="cs-CZ" sz="1200" u="sng" dirty="0" smtClean="0">
                <a:hlinkClick r:id="rId8"/>
              </a:rPr>
              <a:t>=122&amp;</a:t>
            </a:r>
            <a:r>
              <a:rPr lang="cs-CZ" sz="1200" u="sng" dirty="0" err="1" smtClean="0">
                <a:hlinkClick r:id="rId8"/>
              </a:rPr>
              <a:t>tbnw</a:t>
            </a:r>
            <a:r>
              <a:rPr lang="cs-CZ" sz="1200" u="sng" dirty="0" smtClean="0">
                <a:hlinkClick r:id="rId8"/>
              </a:rPr>
              <a:t>=158&amp;start=0&amp;</a:t>
            </a:r>
            <a:r>
              <a:rPr lang="cs-CZ" sz="1200" u="sng" dirty="0" err="1" smtClean="0">
                <a:hlinkClick r:id="rId8"/>
              </a:rPr>
              <a:t>ndsp</a:t>
            </a:r>
            <a:r>
              <a:rPr lang="cs-CZ" sz="1200" u="sng" dirty="0" smtClean="0">
                <a:hlinkClick r:id="rId8"/>
              </a:rPr>
              <a:t>=21&amp;</a:t>
            </a:r>
            <a:r>
              <a:rPr lang="cs-CZ" sz="1200" u="sng" dirty="0" err="1" smtClean="0">
                <a:hlinkClick r:id="rId8"/>
              </a:rPr>
              <a:t>ved</a:t>
            </a:r>
            <a:r>
              <a:rPr lang="cs-CZ" sz="1200" u="sng" dirty="0" smtClean="0">
                <a:hlinkClick r:id="rId8"/>
              </a:rPr>
              <a:t>=1t:429,r:4,s:0&amp;</a:t>
            </a:r>
            <a:r>
              <a:rPr lang="cs-CZ" sz="1200" u="sng" dirty="0" err="1" smtClean="0">
                <a:hlinkClick r:id="rId8"/>
              </a:rPr>
              <a:t>tx</a:t>
            </a:r>
            <a:r>
              <a:rPr lang="cs-CZ" sz="1200" u="sng" dirty="0" smtClean="0">
                <a:hlinkClick r:id="rId8"/>
              </a:rPr>
              <a:t>=80&amp;ty=95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6264696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/>
              <a:t>Metro.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/>
              <a:t>http://www.</a:t>
            </a:r>
            <a:r>
              <a:rPr lang="cs-CZ" sz="1200" u="sng" dirty="0" err="1" smtClean="0"/>
              <a:t>google.cz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imgres</a:t>
            </a:r>
            <a:r>
              <a:rPr lang="cs-CZ" sz="1200" u="sng" dirty="0" smtClean="0"/>
              <a:t>?q=metro&amp;</a:t>
            </a:r>
            <a:r>
              <a:rPr lang="cs-CZ" sz="1200" u="sng" dirty="0" err="1" smtClean="0"/>
              <a:t>hl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gbv</a:t>
            </a:r>
            <a:r>
              <a:rPr lang="cs-CZ" sz="1200" u="sng" dirty="0" smtClean="0"/>
              <a:t>=2&amp;</a:t>
            </a:r>
            <a:r>
              <a:rPr lang="cs-CZ" sz="1200" u="sng" dirty="0" err="1" smtClean="0"/>
              <a:t>biw</a:t>
            </a:r>
            <a:r>
              <a:rPr lang="cs-CZ" sz="1200" u="sng" dirty="0" smtClean="0"/>
              <a:t>=1441&amp;</a:t>
            </a:r>
            <a:r>
              <a:rPr lang="cs-CZ" sz="1200" u="sng" dirty="0" err="1" smtClean="0"/>
              <a:t>bih</a:t>
            </a:r>
            <a:r>
              <a:rPr lang="cs-CZ" sz="1200" u="sng" dirty="0" smtClean="0"/>
              <a:t>=630&amp;</a:t>
            </a:r>
            <a:r>
              <a:rPr lang="cs-CZ" sz="1200" u="sng" dirty="0" err="1" smtClean="0"/>
              <a:t>tbm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isch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tbnid</a:t>
            </a:r>
            <a:r>
              <a:rPr lang="cs-CZ" sz="1200" u="sng" dirty="0" smtClean="0"/>
              <a:t>=CLUu7hnAh1i5wM:&amp;</a:t>
            </a:r>
            <a:r>
              <a:rPr lang="cs-CZ" sz="1200" u="sng" dirty="0" err="1" smtClean="0"/>
              <a:t>imgrefurl</a:t>
            </a:r>
            <a:r>
              <a:rPr lang="cs-CZ" sz="1200" u="sng" dirty="0" smtClean="0"/>
              <a:t>=http://forexaw.com/TERMs/Industry/Appliances/Transportation/l382_%25D0%259C%25D0%25B5%25D1%2582%25D1%2580%25D0%25BE%25D0%25BF%25D0%25BE%25D0%25BB%25D0%25B8%25D1%2582%25D0%25B5%25D0%25BD_Metropolitan_%25D0%25BC%25D0%25B5%25D1%2582%25D1%2580%25D0%25BE&amp;docid=ko2hwzu_FOYdFM&amp;imgurl=http://forexaw.com/TERMs/Industry/Appliances/Transportation/img235202_1-5_Tunel.jpg&amp;w=700&amp;h=465&amp;ei=6EsIT869NfTR4QSvz</a:t>
            </a:r>
          </a:p>
          <a:p>
            <a:endParaRPr lang="cs-CZ" sz="1200" u="sng" dirty="0" smtClean="0"/>
          </a:p>
          <a:p>
            <a:r>
              <a:rPr lang="cs-CZ" sz="1200" dirty="0" smtClean="0"/>
              <a:t>Dopravní prostředky.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/>
              <a:t>http://www.</a:t>
            </a:r>
            <a:r>
              <a:rPr lang="cs-CZ" sz="1200" u="sng" dirty="0" err="1" smtClean="0"/>
              <a:t>google.cz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imgres</a:t>
            </a:r>
            <a:r>
              <a:rPr lang="cs-CZ" sz="1200" u="sng" dirty="0" smtClean="0"/>
              <a:t>?q=</a:t>
            </a:r>
            <a:r>
              <a:rPr lang="cs-CZ" sz="1200" u="sng" dirty="0" err="1" smtClean="0"/>
              <a:t>dopravn</a:t>
            </a:r>
            <a:r>
              <a:rPr lang="cs-CZ" sz="1200" u="sng" dirty="0" smtClean="0"/>
              <a:t>%C3%AD+prost%C5%99edky&amp;start=356&amp;</a:t>
            </a:r>
            <a:r>
              <a:rPr lang="cs-CZ" sz="1200" u="sng" dirty="0" err="1" smtClean="0"/>
              <a:t>hl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biw</a:t>
            </a:r>
            <a:r>
              <a:rPr lang="cs-CZ" sz="1200" u="sng" dirty="0" smtClean="0"/>
              <a:t>=1441&amp;</a:t>
            </a:r>
            <a:r>
              <a:rPr lang="cs-CZ" sz="1200" u="sng" dirty="0" err="1" smtClean="0"/>
              <a:t>bih</a:t>
            </a:r>
            <a:r>
              <a:rPr lang="cs-CZ" sz="1200" u="sng" dirty="0" smtClean="0"/>
              <a:t>=630&amp;</a:t>
            </a:r>
            <a:r>
              <a:rPr lang="cs-CZ" sz="1200" u="sng" dirty="0" err="1" smtClean="0"/>
              <a:t>gbv</a:t>
            </a:r>
            <a:r>
              <a:rPr lang="cs-CZ" sz="1200" u="sng" dirty="0" smtClean="0"/>
              <a:t>=2&amp;</a:t>
            </a:r>
            <a:r>
              <a:rPr lang="cs-CZ" sz="1200" u="sng" dirty="0" err="1" smtClean="0"/>
              <a:t>tbm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isch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tbnid</a:t>
            </a:r>
            <a:r>
              <a:rPr lang="cs-CZ" sz="1200" u="sng" dirty="0" smtClean="0"/>
              <a:t>=h6huXV8TecnOLM:&amp;</a:t>
            </a:r>
            <a:r>
              <a:rPr lang="cs-CZ" sz="1200" u="sng" dirty="0" err="1" smtClean="0"/>
              <a:t>imgrefurl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dpp.cz</a:t>
            </a:r>
            <a:r>
              <a:rPr lang="cs-CZ" sz="1200" u="sng" dirty="0" smtClean="0"/>
              <a:t>/vice-</a:t>
            </a:r>
            <a:r>
              <a:rPr lang="cs-CZ" sz="1200" u="sng" dirty="0" err="1" smtClean="0"/>
              <a:t>nizkopodlaznich</a:t>
            </a:r>
            <a:r>
              <a:rPr lang="cs-CZ" sz="1200" u="sng" dirty="0" smtClean="0"/>
              <a:t>-autobusu-v-provozu-</a:t>
            </a:r>
            <a:r>
              <a:rPr lang="cs-CZ" sz="1200" u="sng" dirty="0" err="1" smtClean="0"/>
              <a:t>mhd</a:t>
            </a:r>
            <a:r>
              <a:rPr lang="cs-CZ" sz="1200" u="sng" dirty="0" smtClean="0"/>
              <a:t>-v-</a:t>
            </a:r>
            <a:r>
              <a:rPr lang="cs-CZ" sz="1200" u="sng" dirty="0" err="1" smtClean="0"/>
              <a:t>praze</a:t>
            </a:r>
            <a:r>
              <a:rPr lang="cs-CZ" sz="1200" u="sng" dirty="0" smtClean="0"/>
              <a:t>/&amp;</a:t>
            </a:r>
            <a:r>
              <a:rPr lang="cs-CZ" sz="1200" u="sng" dirty="0" err="1" smtClean="0"/>
              <a:t>docid</a:t>
            </a:r>
            <a:r>
              <a:rPr lang="cs-CZ" sz="1200" u="sng" dirty="0" smtClean="0"/>
              <a:t>=_oCG6gTkU7AuPM&amp;</a:t>
            </a:r>
            <a:r>
              <a:rPr lang="cs-CZ" sz="1200" u="sng" dirty="0" err="1" smtClean="0"/>
              <a:t>imgurl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dpp.cz</a:t>
            </a:r>
            <a:r>
              <a:rPr lang="cs-CZ" sz="1200" u="sng" dirty="0" smtClean="0"/>
              <a:t>/image-</a:t>
            </a:r>
            <a:r>
              <a:rPr lang="cs-CZ" sz="1200" u="sng" dirty="0" err="1" smtClean="0"/>
              <a:t>cache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max</a:t>
            </a:r>
            <a:r>
              <a:rPr lang="cs-CZ" sz="1200" u="sng" dirty="0" smtClean="0"/>
              <a:t>-800x800/3652-SOR_NBH_18_02.jpg&amp;w=800&amp;h=600&amp;</a:t>
            </a:r>
            <a:r>
              <a:rPr lang="cs-CZ" sz="1200" u="sng" dirty="0" err="1" smtClean="0"/>
              <a:t>ei</a:t>
            </a:r>
            <a:r>
              <a:rPr lang="cs-CZ" sz="1200" u="sng" dirty="0" smtClean="0"/>
              <a:t>=gEsIT9q8HOWg4gTkpqmSCA&amp;zoom=1&amp;</a:t>
            </a:r>
            <a:r>
              <a:rPr lang="cs-CZ" sz="1200" u="sng" dirty="0" err="1" smtClean="0"/>
              <a:t>chk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sbg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iact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rc</a:t>
            </a:r>
            <a:r>
              <a:rPr lang="cs-CZ" sz="1200" u="sng" dirty="0" smtClean="0"/>
              <a:t>&amp;dur=260&amp;</a:t>
            </a:r>
            <a:r>
              <a:rPr lang="cs-CZ" sz="1200" u="sng" dirty="0" err="1" smtClean="0"/>
              <a:t>sig</a:t>
            </a:r>
            <a:r>
              <a:rPr lang="cs-CZ" sz="1200" u="sng" dirty="0" smtClean="0"/>
              <a:t>=112979878590331334904&amp;</a:t>
            </a:r>
            <a:r>
              <a:rPr lang="cs-CZ" sz="1200" u="sng" dirty="0" err="1" smtClean="0"/>
              <a:t>page</a:t>
            </a:r>
            <a:r>
              <a:rPr lang="cs-CZ" sz="1200" u="sng" dirty="0" smtClean="0"/>
              <a:t>=17&amp;</a:t>
            </a:r>
            <a:r>
              <a:rPr lang="cs-CZ" sz="1200" u="sng" dirty="0" err="1" smtClean="0"/>
              <a:t>tbnh</a:t>
            </a:r>
            <a:r>
              <a:rPr lang="cs-CZ" sz="1200" u="sng" dirty="0" smtClean="0"/>
              <a:t>=120&amp;</a:t>
            </a:r>
            <a:r>
              <a:rPr lang="cs-CZ" sz="1200" u="sng" dirty="0" err="1" smtClean="0"/>
              <a:t>tbnw</a:t>
            </a:r>
            <a:r>
              <a:rPr lang="cs-CZ" sz="1200" u="sng" dirty="0" smtClean="0"/>
              <a:t>=173&amp;</a:t>
            </a:r>
            <a:r>
              <a:rPr lang="cs-CZ" sz="1200" u="sng" dirty="0" err="1" smtClean="0"/>
              <a:t>ndsp</a:t>
            </a:r>
            <a:r>
              <a:rPr lang="cs-CZ" sz="1200" u="sng" dirty="0" smtClean="0"/>
              <a:t>=22&amp;</a:t>
            </a:r>
            <a:r>
              <a:rPr lang="cs-CZ" sz="1200" u="sng" dirty="0" err="1" smtClean="0"/>
              <a:t>ved</a:t>
            </a:r>
            <a:r>
              <a:rPr lang="cs-CZ" sz="1200" u="sng" dirty="0" smtClean="0"/>
              <a:t>=1t:429,r:12,s:356&amp;</a:t>
            </a:r>
            <a:r>
              <a:rPr lang="cs-CZ" sz="1200" u="sng" dirty="0" err="1" smtClean="0"/>
              <a:t>tx</a:t>
            </a:r>
            <a:r>
              <a:rPr lang="cs-CZ" sz="1200" u="sng" dirty="0" smtClean="0"/>
              <a:t>=89&amp;ty=71</a:t>
            </a:r>
          </a:p>
          <a:p>
            <a:endParaRPr lang="cs-CZ" sz="1200" u="sng" dirty="0" smtClean="0"/>
          </a:p>
          <a:p>
            <a:r>
              <a:rPr lang="cs-CZ" sz="1200" dirty="0" smtClean="0"/>
              <a:t>Dopravní prostředky.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/>
              <a:t>http://www.</a:t>
            </a:r>
            <a:r>
              <a:rPr lang="cs-CZ" sz="1200" u="sng" dirty="0" err="1" smtClean="0"/>
              <a:t>google.cz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imgres</a:t>
            </a:r>
            <a:r>
              <a:rPr lang="cs-CZ" sz="1200" u="sng" dirty="0" smtClean="0"/>
              <a:t>?q=</a:t>
            </a:r>
            <a:r>
              <a:rPr lang="cs-CZ" sz="1200" u="sng" dirty="0" err="1" smtClean="0"/>
              <a:t>dopravn</a:t>
            </a:r>
            <a:r>
              <a:rPr lang="cs-CZ" sz="1200" u="sng" dirty="0" smtClean="0"/>
              <a:t>%C3%AD+prost%C5%99edky&amp;start=247&amp;</a:t>
            </a:r>
            <a:r>
              <a:rPr lang="cs-CZ" sz="1200" u="sng" dirty="0" err="1" smtClean="0"/>
              <a:t>hl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biw</a:t>
            </a:r>
            <a:r>
              <a:rPr lang="cs-CZ" sz="1200" u="sng" dirty="0" smtClean="0"/>
              <a:t>=1441&amp;</a:t>
            </a:r>
            <a:r>
              <a:rPr lang="cs-CZ" sz="1200" u="sng" dirty="0" err="1" smtClean="0"/>
              <a:t>bih</a:t>
            </a:r>
            <a:r>
              <a:rPr lang="cs-CZ" sz="1200" u="sng" dirty="0" smtClean="0"/>
              <a:t>=630&amp;</a:t>
            </a:r>
            <a:r>
              <a:rPr lang="cs-CZ" sz="1200" u="sng" dirty="0" err="1" smtClean="0"/>
              <a:t>gbv</a:t>
            </a:r>
            <a:r>
              <a:rPr lang="cs-CZ" sz="1200" u="sng" dirty="0" smtClean="0"/>
              <a:t>=2&amp;</a:t>
            </a:r>
            <a:r>
              <a:rPr lang="cs-CZ" sz="1200" u="sng" dirty="0" err="1" smtClean="0"/>
              <a:t>tbm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isch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tbnid</a:t>
            </a:r>
            <a:r>
              <a:rPr lang="cs-CZ" sz="1200" u="sng" dirty="0" smtClean="0"/>
              <a:t>=R7Irf4n0Lv_</a:t>
            </a:r>
            <a:r>
              <a:rPr lang="cs-CZ" sz="1200" u="sng" dirty="0" err="1" smtClean="0"/>
              <a:t>KxM</a:t>
            </a:r>
            <a:r>
              <a:rPr lang="cs-CZ" sz="1200" u="sng" dirty="0" smtClean="0"/>
              <a:t>:&amp;</a:t>
            </a:r>
            <a:r>
              <a:rPr lang="cs-CZ" sz="1200" u="sng" dirty="0" err="1" smtClean="0"/>
              <a:t>imgrefurl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salzburg.info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arrival</a:t>
            </a:r>
            <a:r>
              <a:rPr lang="cs-CZ" sz="1200" u="sng" dirty="0" smtClean="0"/>
              <a:t>_</a:t>
            </a:r>
            <a:r>
              <a:rPr lang="cs-CZ" sz="1200" u="sng" dirty="0" err="1" smtClean="0"/>
              <a:t>traffic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docid</a:t>
            </a:r>
            <a:r>
              <a:rPr lang="cs-CZ" sz="1200" u="sng" dirty="0" smtClean="0"/>
              <a:t>=Op8Yd354Khd3hM&amp;</a:t>
            </a:r>
            <a:r>
              <a:rPr lang="cs-CZ" sz="1200" u="sng" dirty="0" err="1" smtClean="0"/>
              <a:t>imgurl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salzburg.info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website</a:t>
            </a:r>
            <a:r>
              <a:rPr lang="cs-CZ" sz="1200" u="sng" dirty="0" smtClean="0"/>
              <a:t>/var/</a:t>
            </a:r>
            <a:r>
              <a:rPr lang="cs-CZ" sz="1200" u="sng" dirty="0" err="1" smtClean="0"/>
              <a:t>tmp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thumb</a:t>
            </a:r>
            <a:r>
              <a:rPr lang="cs-CZ" sz="1200" u="sng" dirty="0" smtClean="0"/>
              <a:t>_1434__</a:t>
            </a:r>
            <a:r>
              <a:rPr lang="cs-CZ" sz="1200" u="sng" dirty="0" err="1" smtClean="0"/>
              <a:t>contentGalleryBig.jpeg</a:t>
            </a:r>
            <a:r>
              <a:rPr lang="cs-CZ" sz="1200" u="sng" dirty="0" smtClean="0"/>
              <a:t>&amp;w=500&amp;h=375&amp;</a:t>
            </a:r>
            <a:r>
              <a:rPr lang="cs-CZ" sz="1200" u="sng" dirty="0" err="1" smtClean="0"/>
              <a:t>ei</a:t>
            </a:r>
            <a:r>
              <a:rPr lang="cs-CZ" sz="1200" u="sng" dirty="0" smtClean="0"/>
              <a:t>=m0oIT4ubPPHa4QT4ndmNCA&amp;zoom=1&amp;</a:t>
            </a:r>
            <a:r>
              <a:rPr lang="cs-CZ" sz="1200" u="sng" dirty="0" err="1" smtClean="0"/>
              <a:t>chk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sbg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iact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rc</a:t>
            </a:r>
            <a:r>
              <a:rPr lang="cs-CZ" sz="1200" u="sng" dirty="0" smtClean="0"/>
              <a:t>&amp;dur=250&amp;</a:t>
            </a:r>
            <a:r>
              <a:rPr lang="cs-CZ" sz="1200" u="sng" dirty="0" err="1" smtClean="0"/>
              <a:t>sig</a:t>
            </a:r>
            <a:r>
              <a:rPr lang="cs-CZ" sz="1200" u="sng" dirty="0" smtClean="0"/>
              <a:t>=112979878590331334904&amp;</a:t>
            </a:r>
            <a:r>
              <a:rPr lang="cs-CZ" sz="1200" u="sng" dirty="0" err="1" smtClean="0"/>
              <a:t>page</a:t>
            </a:r>
            <a:r>
              <a:rPr lang="cs-CZ" sz="1200" u="sng" dirty="0" smtClean="0"/>
              <a:t>=12&amp;</a:t>
            </a:r>
            <a:r>
              <a:rPr lang="cs-CZ" sz="1200" u="sng" dirty="0" err="1" smtClean="0"/>
              <a:t>tbnh</a:t>
            </a:r>
            <a:r>
              <a:rPr lang="cs-CZ" sz="1200" u="sng" dirty="0" smtClean="0"/>
              <a:t>=122&amp;</a:t>
            </a:r>
            <a:r>
              <a:rPr lang="cs-CZ" sz="1200" u="sng" dirty="0" err="1" smtClean="0"/>
              <a:t>tbnw</a:t>
            </a:r>
            <a:r>
              <a:rPr lang="cs-CZ" sz="1200" u="sng" dirty="0" smtClean="0"/>
              <a:t>=178&amp;</a:t>
            </a:r>
            <a:r>
              <a:rPr lang="cs-CZ" sz="1200" u="sng" dirty="0" err="1" smtClean="0"/>
              <a:t>ndsp</a:t>
            </a:r>
            <a:r>
              <a:rPr lang="cs-CZ" sz="1200" u="sng" dirty="0" smtClean="0"/>
              <a:t>=22&amp;</a:t>
            </a:r>
            <a:r>
              <a:rPr lang="cs-CZ" sz="1200" u="sng" dirty="0" err="1" smtClean="0"/>
              <a:t>ved</a:t>
            </a:r>
            <a:r>
              <a:rPr lang="cs-CZ" sz="1200" u="sng" dirty="0" smtClean="0"/>
              <a:t>=1t:429,r:14,s:247&amp;</a:t>
            </a:r>
            <a:r>
              <a:rPr lang="cs-CZ" sz="1200" u="sng" dirty="0" err="1" smtClean="0"/>
              <a:t>tx</a:t>
            </a:r>
            <a:r>
              <a:rPr lang="cs-CZ" sz="1200" u="sng" dirty="0" smtClean="0"/>
              <a:t>=96&amp;ty=64</a:t>
            </a:r>
          </a:p>
          <a:p>
            <a:endParaRPr lang="cs-CZ" sz="1200" u="sng" dirty="0" smtClean="0"/>
          </a:p>
          <a:p>
            <a:r>
              <a:rPr lang="cs-CZ" sz="1200" dirty="0" smtClean="0"/>
              <a:t>Dopravní prostředky.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/>
              <a:t>http://www.</a:t>
            </a:r>
            <a:r>
              <a:rPr lang="cs-CZ" sz="1200" u="sng" dirty="0" err="1" smtClean="0"/>
              <a:t>google.cz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imgres</a:t>
            </a:r>
            <a:r>
              <a:rPr lang="cs-CZ" sz="1200" u="sng" dirty="0" smtClean="0"/>
              <a:t>?q=</a:t>
            </a:r>
            <a:r>
              <a:rPr lang="cs-CZ" sz="1200" u="sng" dirty="0" err="1" smtClean="0"/>
              <a:t>dopravn</a:t>
            </a:r>
            <a:r>
              <a:rPr lang="cs-CZ" sz="1200" u="sng" dirty="0" smtClean="0"/>
              <a:t>%C3%AD+prost%C5%99edky&amp;</a:t>
            </a:r>
            <a:r>
              <a:rPr lang="cs-CZ" sz="1200" u="sng" dirty="0" err="1" smtClean="0"/>
              <a:t>hl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biw</a:t>
            </a:r>
            <a:r>
              <a:rPr lang="cs-CZ" sz="1200" u="sng" dirty="0" smtClean="0"/>
              <a:t>=1441&amp;</a:t>
            </a:r>
            <a:r>
              <a:rPr lang="cs-CZ" sz="1200" u="sng" dirty="0" err="1" smtClean="0"/>
              <a:t>bih</a:t>
            </a:r>
            <a:r>
              <a:rPr lang="cs-CZ" sz="1200" u="sng" dirty="0" smtClean="0"/>
              <a:t>=630&amp;</a:t>
            </a:r>
            <a:r>
              <a:rPr lang="cs-CZ" sz="1200" u="sng" dirty="0" err="1" smtClean="0"/>
              <a:t>gbv</a:t>
            </a:r>
            <a:r>
              <a:rPr lang="cs-CZ" sz="1200" u="sng" dirty="0" smtClean="0"/>
              <a:t>=2&amp;</a:t>
            </a:r>
            <a:r>
              <a:rPr lang="cs-CZ" sz="1200" u="sng" dirty="0" err="1" smtClean="0"/>
              <a:t>tbm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isch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tbnid</a:t>
            </a:r>
            <a:r>
              <a:rPr lang="cs-CZ" sz="1200" u="sng" dirty="0" smtClean="0"/>
              <a:t>=jTH4gFu3M1scXM:&amp;</a:t>
            </a:r>
            <a:r>
              <a:rPr lang="cs-CZ" sz="1200" u="sng" dirty="0" err="1" smtClean="0"/>
              <a:t>imgrefurl</a:t>
            </a:r>
            <a:r>
              <a:rPr lang="cs-CZ" sz="1200" u="sng" dirty="0" smtClean="0"/>
              <a:t>=http://is.muni.cz/do/1499/el/estud/fsps/ps09/pomoc/web/pages/zzs.html&amp;docid=1LJ6QdEgqQnX2M&amp;imgurl=http://is.muni.cz/do/1499/el/estud/fsps/ps09/pomoc/web/img/foto45.jpg&amp;w=768&amp;h=576&amp;ei=KUgIT_zoIqik4gTByryNCA&amp;zoom=1&amp;iact=hc&amp;vpx=954&amp;vpy=291&amp;dur=800&amp;hovh=194&amp;hovw=259&amp;tx=95&amp;ty=124&amp;sig=112979878590331334904&amp;page=4&amp;tbnh=126&amp;tbnw=193&amp;start=68&amp;ndsp=21&amp;ved=1t:429,r:19,s:68</a:t>
            </a:r>
          </a:p>
          <a:p>
            <a:endParaRPr lang="cs-CZ" sz="1200" u="sng" dirty="0" smtClean="0"/>
          </a:p>
          <a:p>
            <a:r>
              <a:rPr lang="cs-CZ" sz="1200" dirty="0" smtClean="0"/>
              <a:t>Dopravní prostředky.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 [online]. [cit. 2012-01-07]. Dostupné z: </a:t>
            </a:r>
            <a:r>
              <a:rPr lang="cs-CZ" sz="1200" u="sng" dirty="0" smtClean="0"/>
              <a:t>http://www.</a:t>
            </a:r>
            <a:r>
              <a:rPr lang="cs-CZ" sz="1200" u="sng" dirty="0" err="1" smtClean="0"/>
              <a:t>google.cz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imgres</a:t>
            </a:r>
            <a:r>
              <a:rPr lang="cs-CZ" sz="1200" u="sng" dirty="0" smtClean="0"/>
              <a:t>?q=</a:t>
            </a:r>
            <a:r>
              <a:rPr lang="cs-CZ" sz="1200" u="sng" dirty="0" err="1" smtClean="0"/>
              <a:t>dopravn</a:t>
            </a:r>
            <a:r>
              <a:rPr lang="cs-CZ" sz="1200" u="sng" dirty="0" smtClean="0"/>
              <a:t>%C3%AD+prost%C5%99edky&amp;</a:t>
            </a:r>
            <a:r>
              <a:rPr lang="cs-CZ" sz="1200" u="sng" dirty="0" err="1" smtClean="0"/>
              <a:t>hl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biw</a:t>
            </a:r>
            <a:r>
              <a:rPr lang="cs-CZ" sz="1200" u="sng" dirty="0" smtClean="0"/>
              <a:t>=1441&amp;</a:t>
            </a:r>
            <a:r>
              <a:rPr lang="cs-CZ" sz="1200" u="sng" dirty="0" err="1" smtClean="0"/>
              <a:t>bih</a:t>
            </a:r>
            <a:r>
              <a:rPr lang="cs-CZ" sz="1200" u="sng" dirty="0" smtClean="0"/>
              <a:t>=630&amp;</a:t>
            </a:r>
            <a:r>
              <a:rPr lang="cs-CZ" sz="1200" u="sng" dirty="0" err="1" smtClean="0"/>
              <a:t>gbv</a:t>
            </a:r>
            <a:r>
              <a:rPr lang="cs-CZ" sz="1200" u="sng" dirty="0" smtClean="0"/>
              <a:t>=2&amp;</a:t>
            </a:r>
            <a:r>
              <a:rPr lang="cs-CZ" sz="1200" u="sng" dirty="0" err="1" smtClean="0"/>
              <a:t>tbm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isch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tbnid</a:t>
            </a:r>
            <a:r>
              <a:rPr lang="cs-CZ" sz="1200" u="sng" dirty="0" smtClean="0"/>
              <a:t>=ju8BEN1RByVUiM:&amp;</a:t>
            </a:r>
            <a:r>
              <a:rPr lang="cs-CZ" sz="1200" u="sng" dirty="0" err="1" smtClean="0"/>
              <a:t>imgrefurl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palmoon.net</a:t>
            </a:r>
            <a:r>
              <a:rPr lang="cs-CZ" sz="1200" u="sng" dirty="0" smtClean="0"/>
              <a:t>/2/</a:t>
            </a:r>
            <a:r>
              <a:rPr lang="cs-CZ" sz="1200" u="sng" dirty="0" err="1" smtClean="0"/>
              <a:t>topic</a:t>
            </a:r>
            <a:r>
              <a:rPr lang="cs-CZ" sz="1200" u="sng" dirty="0" smtClean="0"/>
              <a:t>-464-174.html&amp;</a:t>
            </a:r>
            <a:r>
              <a:rPr lang="cs-CZ" sz="1200" u="sng" dirty="0" err="1" smtClean="0"/>
              <a:t>docid</a:t>
            </a:r>
            <a:r>
              <a:rPr lang="cs-CZ" sz="1200" u="sng" dirty="0" smtClean="0"/>
              <a:t>=IZOnkDm9m9klZM&amp;</a:t>
            </a:r>
            <a:r>
              <a:rPr lang="cs-CZ" sz="1200" u="sng" dirty="0" err="1" smtClean="0"/>
              <a:t>imgurl</a:t>
            </a:r>
            <a:r>
              <a:rPr lang="cs-CZ" sz="1200" u="sng" dirty="0" smtClean="0"/>
              <a:t>=http://up99.com/</a:t>
            </a:r>
            <a:r>
              <a:rPr lang="cs-CZ" sz="1200" u="sng" dirty="0" err="1" smtClean="0"/>
              <a:t>upfiles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jpg</a:t>
            </a:r>
            <a:r>
              <a:rPr lang="cs-CZ" sz="1200" u="sng" dirty="0" smtClean="0"/>
              <a:t>_</a:t>
            </a:r>
            <a:r>
              <a:rPr lang="cs-CZ" sz="1200" u="sng" dirty="0" err="1" smtClean="0"/>
              <a:t>files</a:t>
            </a:r>
            <a:r>
              <a:rPr lang="cs-CZ" sz="1200" u="sng" dirty="0" smtClean="0"/>
              <a:t>/gDu92649.jpg&amp;w=466&amp;h=335&amp;</a:t>
            </a:r>
            <a:r>
              <a:rPr lang="cs-CZ" sz="1200" u="sng" dirty="0" err="1" smtClean="0"/>
              <a:t>ei</a:t>
            </a:r>
            <a:r>
              <a:rPr lang="cs-CZ" sz="1200" u="sng" dirty="0" smtClean="0"/>
              <a:t>=LkYIT7S0I5LS4QSnotSNCA&amp;zoom=1&amp;</a:t>
            </a:r>
            <a:r>
              <a:rPr lang="cs-CZ" sz="1200" u="sng" dirty="0" err="1" smtClean="0"/>
              <a:t>iact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rc</a:t>
            </a:r>
            <a:r>
              <a:rPr lang="cs-CZ" sz="1200" u="sng" dirty="0" smtClean="0"/>
              <a:t>&amp;dur=1150&amp;</a:t>
            </a:r>
            <a:r>
              <a:rPr lang="cs-CZ" sz="1200" u="sng" dirty="0" err="1" smtClean="0"/>
              <a:t>sig</a:t>
            </a:r>
            <a:r>
              <a:rPr lang="cs-CZ" sz="1200" u="sng" dirty="0" smtClean="0"/>
              <a:t>=112979878590331334904&amp;</a:t>
            </a:r>
            <a:r>
              <a:rPr lang="cs-CZ" sz="1200" u="sng" dirty="0" err="1" smtClean="0"/>
              <a:t>page</a:t>
            </a:r>
            <a:r>
              <a:rPr lang="cs-CZ" sz="1200" u="sng" dirty="0" smtClean="0"/>
              <a:t>=1&amp;</a:t>
            </a:r>
            <a:r>
              <a:rPr lang="cs-CZ" sz="1200" u="sng" dirty="0" err="1" smtClean="0"/>
              <a:t>tbnh</a:t>
            </a:r>
            <a:r>
              <a:rPr lang="cs-CZ" sz="1200" u="sng" dirty="0" smtClean="0"/>
              <a:t>=118&amp;</a:t>
            </a:r>
            <a:r>
              <a:rPr lang="cs-CZ" sz="1200" u="sng" dirty="0" err="1" smtClean="0"/>
              <a:t>tbnw</a:t>
            </a:r>
            <a:r>
              <a:rPr lang="cs-CZ" sz="1200" u="sng" dirty="0" smtClean="0"/>
              <a:t>=157&amp;start=0&amp;</a:t>
            </a:r>
            <a:r>
              <a:rPr lang="cs-CZ" sz="1200" u="sng" dirty="0" err="1" smtClean="0"/>
              <a:t>ndsp</a:t>
            </a:r>
            <a:r>
              <a:rPr lang="cs-CZ" sz="1200" u="sng" dirty="0" smtClean="0"/>
              <a:t>=21&amp;</a:t>
            </a:r>
            <a:r>
              <a:rPr lang="cs-CZ" sz="1200" u="sng" dirty="0" err="1" smtClean="0"/>
              <a:t>ved</a:t>
            </a:r>
            <a:r>
              <a:rPr lang="cs-CZ" sz="1200" u="sng" dirty="0" smtClean="0"/>
              <a:t>=1t:429,r:19,s:0&amp;</a:t>
            </a:r>
            <a:r>
              <a:rPr lang="cs-CZ" sz="1200" u="sng" dirty="0" err="1" smtClean="0"/>
              <a:t>tx</a:t>
            </a:r>
            <a:r>
              <a:rPr lang="cs-CZ" sz="1200" u="sng" dirty="0" smtClean="0"/>
              <a:t>=84&amp;ty=97</a:t>
            </a:r>
            <a:endParaRPr lang="cs-CZ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8640"/>
            <a:ext cx="8686800" cy="6480720"/>
          </a:xfrm>
        </p:spPr>
        <p:txBody>
          <a:bodyPr>
            <a:normAutofit/>
          </a:bodyPr>
          <a:lstStyle/>
          <a:p>
            <a:r>
              <a:rPr lang="cs-CZ" sz="1300" dirty="0" smtClean="0"/>
              <a:t>Dopravní prostředky. </a:t>
            </a:r>
            <a:r>
              <a:rPr lang="cs-CZ" sz="1300" i="1" dirty="0" smtClean="0"/>
              <a:t>Www.</a:t>
            </a:r>
            <a:r>
              <a:rPr lang="cs-CZ" sz="1300" i="1" dirty="0" err="1" smtClean="0"/>
              <a:t>google.cz</a:t>
            </a:r>
            <a:r>
              <a:rPr lang="cs-CZ" sz="1300" dirty="0" smtClean="0"/>
              <a:t> [online]. [cit. 2012-01-07]. Dostupné z: </a:t>
            </a:r>
            <a:r>
              <a:rPr lang="cs-CZ" sz="1300" u="sng" dirty="0" smtClean="0"/>
              <a:t>http://www.</a:t>
            </a:r>
            <a:r>
              <a:rPr lang="cs-CZ" sz="1300" u="sng" dirty="0" err="1" smtClean="0"/>
              <a:t>google.cz</a:t>
            </a:r>
            <a:r>
              <a:rPr lang="cs-CZ" sz="1300" u="sng" dirty="0" smtClean="0"/>
              <a:t>/</a:t>
            </a:r>
            <a:r>
              <a:rPr lang="cs-CZ" sz="1300" u="sng" dirty="0" err="1" smtClean="0"/>
              <a:t>imgres</a:t>
            </a:r>
            <a:r>
              <a:rPr lang="cs-CZ" sz="1300" u="sng" dirty="0" smtClean="0"/>
              <a:t>?q=</a:t>
            </a:r>
            <a:r>
              <a:rPr lang="cs-CZ" sz="1300" u="sng" dirty="0" err="1" smtClean="0"/>
              <a:t>dopravn</a:t>
            </a:r>
            <a:r>
              <a:rPr lang="cs-CZ" sz="1300" u="sng" dirty="0" smtClean="0"/>
              <a:t>%C3%AD+prost%C5%99edky&amp;</a:t>
            </a:r>
            <a:r>
              <a:rPr lang="cs-CZ" sz="1300" u="sng" dirty="0" err="1" smtClean="0"/>
              <a:t>hl</a:t>
            </a:r>
            <a:r>
              <a:rPr lang="cs-CZ" sz="1300" u="sng" dirty="0" smtClean="0"/>
              <a:t>=</a:t>
            </a:r>
            <a:r>
              <a:rPr lang="cs-CZ" sz="1300" u="sng" dirty="0" err="1" smtClean="0"/>
              <a:t>cs</a:t>
            </a:r>
            <a:r>
              <a:rPr lang="cs-CZ" sz="1300" u="sng" dirty="0" smtClean="0"/>
              <a:t>&amp;</a:t>
            </a:r>
            <a:r>
              <a:rPr lang="cs-CZ" sz="1300" u="sng" dirty="0" err="1" smtClean="0"/>
              <a:t>biw</a:t>
            </a:r>
            <a:r>
              <a:rPr lang="cs-CZ" sz="1300" u="sng" dirty="0" smtClean="0"/>
              <a:t>=1441&amp;</a:t>
            </a:r>
            <a:r>
              <a:rPr lang="cs-CZ" sz="1300" u="sng" dirty="0" err="1" smtClean="0"/>
              <a:t>bih</a:t>
            </a:r>
            <a:r>
              <a:rPr lang="cs-CZ" sz="1300" u="sng" dirty="0" smtClean="0"/>
              <a:t>=630&amp;</a:t>
            </a:r>
            <a:r>
              <a:rPr lang="cs-CZ" sz="1300" u="sng" dirty="0" err="1" smtClean="0"/>
              <a:t>gbv</a:t>
            </a:r>
            <a:r>
              <a:rPr lang="cs-CZ" sz="1300" u="sng" dirty="0" smtClean="0"/>
              <a:t>=2&amp;</a:t>
            </a:r>
            <a:r>
              <a:rPr lang="cs-CZ" sz="1300" u="sng" dirty="0" err="1" smtClean="0"/>
              <a:t>tbm</a:t>
            </a:r>
            <a:r>
              <a:rPr lang="cs-CZ" sz="1300" u="sng" dirty="0" smtClean="0"/>
              <a:t>=</a:t>
            </a:r>
            <a:r>
              <a:rPr lang="cs-CZ" sz="1300" u="sng" dirty="0" err="1" smtClean="0"/>
              <a:t>isch</a:t>
            </a:r>
            <a:r>
              <a:rPr lang="cs-CZ" sz="1300" u="sng" dirty="0" smtClean="0"/>
              <a:t>&amp;</a:t>
            </a:r>
            <a:r>
              <a:rPr lang="cs-CZ" sz="1300" u="sng" dirty="0" err="1" smtClean="0"/>
              <a:t>tbnid</a:t>
            </a:r>
            <a:r>
              <a:rPr lang="cs-CZ" sz="1300" u="sng" dirty="0" smtClean="0"/>
              <a:t>=</a:t>
            </a:r>
            <a:r>
              <a:rPr lang="cs-CZ" sz="1300" u="sng" dirty="0" err="1" smtClean="0"/>
              <a:t>QisFOuImhhEiJM</a:t>
            </a:r>
            <a:r>
              <a:rPr lang="cs-CZ" sz="1300" u="sng" dirty="0" smtClean="0"/>
              <a:t>:&amp;</a:t>
            </a:r>
            <a:r>
              <a:rPr lang="cs-CZ" sz="1300" u="sng" dirty="0" err="1" smtClean="0"/>
              <a:t>imgrefurl</a:t>
            </a:r>
            <a:r>
              <a:rPr lang="cs-CZ" sz="1300" u="sng" dirty="0" smtClean="0"/>
              <a:t>=http://www.</a:t>
            </a:r>
            <a:r>
              <a:rPr lang="cs-CZ" sz="1300" u="sng" dirty="0" err="1" smtClean="0"/>
              <a:t>palmoon.net</a:t>
            </a:r>
            <a:r>
              <a:rPr lang="cs-CZ" sz="1300" u="sng" dirty="0" smtClean="0"/>
              <a:t>/2/</a:t>
            </a:r>
            <a:r>
              <a:rPr lang="cs-CZ" sz="1300" u="sng" dirty="0" err="1" smtClean="0"/>
              <a:t>topic</a:t>
            </a:r>
            <a:r>
              <a:rPr lang="cs-CZ" sz="1300" u="sng" dirty="0" smtClean="0"/>
              <a:t>-1172-174.html&amp;</a:t>
            </a:r>
            <a:r>
              <a:rPr lang="cs-CZ" sz="1300" u="sng" dirty="0" err="1" smtClean="0"/>
              <a:t>docid</a:t>
            </a:r>
            <a:r>
              <a:rPr lang="cs-CZ" sz="1300" u="sng" dirty="0" smtClean="0"/>
              <a:t>=8NDHu2znzWaX6M&amp;</a:t>
            </a:r>
            <a:r>
              <a:rPr lang="cs-CZ" sz="1300" u="sng" dirty="0" err="1" smtClean="0"/>
              <a:t>imgurl</a:t>
            </a:r>
            <a:r>
              <a:rPr lang="cs-CZ" sz="1300" u="sng" dirty="0" smtClean="0"/>
              <a:t>=http://www.</a:t>
            </a:r>
            <a:r>
              <a:rPr lang="cs-CZ" sz="1300" u="sng" dirty="0" err="1" smtClean="0"/>
              <a:t>spacetoon.com</a:t>
            </a:r>
            <a:r>
              <a:rPr lang="cs-CZ" sz="1300" u="sng" dirty="0" smtClean="0"/>
              <a:t>/</a:t>
            </a:r>
            <a:r>
              <a:rPr lang="cs-CZ" sz="1300" u="sng" dirty="0" err="1" smtClean="0"/>
              <a:t>spacetoon</a:t>
            </a:r>
            <a:r>
              <a:rPr lang="cs-CZ" sz="1300" u="sng" dirty="0" smtClean="0"/>
              <a:t>/</a:t>
            </a:r>
            <a:r>
              <a:rPr lang="cs-CZ" sz="1300" u="sng" dirty="0" err="1" smtClean="0"/>
              <a:t>home</a:t>
            </a:r>
            <a:r>
              <a:rPr lang="cs-CZ" sz="1300" u="sng" dirty="0" smtClean="0"/>
              <a:t>/</a:t>
            </a:r>
            <a:r>
              <a:rPr lang="cs-CZ" sz="1300" u="sng" dirty="0" err="1" smtClean="0"/>
              <a:t>planets</a:t>
            </a:r>
            <a:r>
              <a:rPr lang="cs-CZ" sz="1300" u="sng" dirty="0" smtClean="0"/>
              <a:t>/bonbon/</a:t>
            </a:r>
            <a:r>
              <a:rPr lang="cs-CZ" sz="1300" u="sng" dirty="0" err="1" smtClean="0"/>
              <a:t>articles</a:t>
            </a:r>
            <a:r>
              <a:rPr lang="cs-CZ" sz="1300" u="sng" dirty="0" smtClean="0"/>
              <a:t>/</a:t>
            </a:r>
            <a:r>
              <a:rPr lang="cs-CZ" sz="1300" u="sng" dirty="0" err="1" smtClean="0"/>
              <a:t>TranSS</a:t>
            </a:r>
            <a:r>
              <a:rPr lang="cs-CZ" sz="1300" u="sng" dirty="0" smtClean="0"/>
              <a:t>/TranSS11/samplesTextImage0bc/0/image/12.jpg&amp;w=460&amp;h=338&amp;</a:t>
            </a:r>
            <a:r>
              <a:rPr lang="cs-CZ" sz="1300" u="sng" dirty="0" err="1" smtClean="0"/>
              <a:t>ei</a:t>
            </a:r>
            <a:r>
              <a:rPr lang="cs-CZ" sz="1300" u="sng" dirty="0" smtClean="0"/>
              <a:t>=LkYIT7S0I5LS4QSnotSNCA&amp;zoom=1&amp;</a:t>
            </a:r>
            <a:r>
              <a:rPr lang="cs-CZ" sz="1300" u="sng" dirty="0" err="1" smtClean="0"/>
              <a:t>iact</a:t>
            </a:r>
            <a:r>
              <a:rPr lang="cs-CZ" sz="1300" u="sng" dirty="0" smtClean="0"/>
              <a:t>=</a:t>
            </a:r>
            <a:r>
              <a:rPr lang="cs-CZ" sz="1300" u="sng" dirty="0" err="1" smtClean="0"/>
              <a:t>hc</a:t>
            </a:r>
            <a:r>
              <a:rPr lang="cs-CZ" sz="1300" u="sng" dirty="0" smtClean="0"/>
              <a:t>&amp;</a:t>
            </a:r>
            <a:r>
              <a:rPr lang="cs-CZ" sz="1300" u="sng" dirty="0" err="1" smtClean="0"/>
              <a:t>vpx</a:t>
            </a:r>
            <a:r>
              <a:rPr lang="cs-CZ" sz="1300" u="sng" dirty="0" smtClean="0"/>
              <a:t>=1131&amp;</a:t>
            </a:r>
            <a:r>
              <a:rPr lang="cs-CZ" sz="1300" u="sng" dirty="0" err="1" smtClean="0"/>
              <a:t>vpy</a:t>
            </a:r>
            <a:r>
              <a:rPr lang="cs-CZ" sz="1300" u="sng" dirty="0" smtClean="0"/>
              <a:t>=168&amp;dur=1740&amp;</a:t>
            </a:r>
            <a:r>
              <a:rPr lang="cs-CZ" sz="1300" u="sng" dirty="0" err="1" smtClean="0"/>
              <a:t>hovh</a:t>
            </a:r>
            <a:r>
              <a:rPr lang="cs-CZ" sz="1300" u="sng" dirty="0" smtClean="0"/>
              <a:t>=192&amp;</a:t>
            </a:r>
            <a:r>
              <a:rPr lang="cs-CZ" sz="1300" u="sng" dirty="0" err="1" smtClean="0"/>
              <a:t>hovw</a:t>
            </a:r>
            <a:r>
              <a:rPr lang="cs-CZ" sz="1300" u="sng" dirty="0" smtClean="0"/>
              <a:t>=262&amp;</a:t>
            </a:r>
            <a:r>
              <a:rPr lang="cs-CZ" sz="1300" u="sng" dirty="0" err="1" smtClean="0"/>
              <a:t>tx</a:t>
            </a:r>
            <a:r>
              <a:rPr lang="cs-CZ" sz="1300" u="sng" dirty="0" smtClean="0"/>
              <a:t>=227&amp;ty=123&amp;</a:t>
            </a:r>
            <a:r>
              <a:rPr lang="cs-CZ" sz="1300" u="sng" dirty="0" err="1" smtClean="0"/>
              <a:t>sig</a:t>
            </a:r>
            <a:r>
              <a:rPr lang="cs-CZ" sz="1300" u="sng" dirty="0" smtClean="0"/>
              <a:t>=112979878590331334904&amp;</a:t>
            </a:r>
            <a:r>
              <a:rPr lang="cs-CZ" sz="1300" u="sng" dirty="0" err="1" smtClean="0"/>
              <a:t>page</a:t>
            </a:r>
            <a:r>
              <a:rPr lang="cs-CZ" sz="1300" u="sng" dirty="0" smtClean="0"/>
              <a:t>=1&amp;</a:t>
            </a:r>
            <a:r>
              <a:rPr lang="cs-CZ" sz="1300" u="sng" dirty="0" err="1" smtClean="0"/>
              <a:t>tbnh</a:t>
            </a:r>
            <a:r>
              <a:rPr lang="cs-CZ" sz="1300" u="sng" dirty="0" smtClean="0"/>
              <a:t>=118&amp;</a:t>
            </a:r>
            <a:r>
              <a:rPr lang="cs-CZ" sz="1300" u="sng" dirty="0" err="1" smtClean="0"/>
              <a:t>tbnw</a:t>
            </a:r>
            <a:r>
              <a:rPr lang="cs-CZ" sz="1300" u="sng" dirty="0" smtClean="0"/>
              <a:t>=159&amp;start=0&amp;</a:t>
            </a:r>
            <a:r>
              <a:rPr lang="cs-CZ" sz="1300" u="sng" dirty="0" err="1" smtClean="0"/>
              <a:t>ndsp</a:t>
            </a:r>
            <a:r>
              <a:rPr lang="cs-CZ" sz="1300" u="sng" dirty="0" smtClean="0"/>
              <a:t>=21&amp;</a:t>
            </a:r>
            <a:r>
              <a:rPr lang="cs-CZ" sz="1300" u="sng" dirty="0" err="1" smtClean="0"/>
              <a:t>ved</a:t>
            </a:r>
            <a:r>
              <a:rPr lang="cs-CZ" sz="1300" dirty="0" smtClean="0"/>
              <a:t>=  </a:t>
            </a:r>
            <a:r>
              <a:rPr lang="cs-CZ" dirty="0" smtClean="0"/>
              <a:t> 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223</TotalTime>
  <Words>722</Words>
  <Application>Microsoft Office PowerPoint</Application>
  <PresentationFormat>Předvádění na obrazovce (4:3)</PresentationFormat>
  <Paragraphs>84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Cesta</vt:lpstr>
      <vt:lpstr> </vt:lpstr>
      <vt:lpstr>Anotace:</vt:lpstr>
      <vt:lpstr>Doprava</vt:lpstr>
      <vt:lpstr>Koňský povoz</vt:lpstr>
      <vt:lpstr>Povoz s voly</vt:lpstr>
      <vt:lpstr>Na hřbetu koně</vt:lpstr>
      <vt:lpstr>Současné dopravní prostředky</vt:lpstr>
      <vt:lpstr>Silniční doprava</vt:lpstr>
      <vt:lpstr>Snímek 9</vt:lpstr>
      <vt:lpstr>Snímek 10</vt:lpstr>
      <vt:lpstr>Silniční dopravní prostředky:</vt:lpstr>
      <vt:lpstr>Snímek 12</vt:lpstr>
      <vt:lpstr>Doprava pod zemí - metro</vt:lpstr>
      <vt:lpstr>Lodní doprava</vt:lpstr>
      <vt:lpstr>Snímek 15</vt:lpstr>
      <vt:lpstr>Snímek 16</vt:lpstr>
      <vt:lpstr>Snímek 17</vt:lpstr>
      <vt:lpstr>Snímek 18</vt:lpstr>
      <vt:lpstr>Letecká doprava</vt:lpstr>
      <vt:lpstr>Železniční doprava</vt:lpstr>
      <vt:lpstr>Citace:</vt:lpstr>
      <vt:lpstr>Snímek 22</vt:lpstr>
      <vt:lpstr>Snímek 23</vt:lpstr>
      <vt:lpstr>Snímek 24</vt:lpstr>
      <vt:lpstr>Snímek 25</vt:lpstr>
    </vt:vector>
  </TitlesOfParts>
  <Company>HL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Petra</cp:lastModifiedBy>
  <cp:revision>35</cp:revision>
  <dcterms:created xsi:type="dcterms:W3CDTF">2011-09-01T06:10:59Z</dcterms:created>
  <dcterms:modified xsi:type="dcterms:W3CDTF">2012-03-01T08:53:22Z</dcterms:modified>
</cp:coreProperties>
</file>