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3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0"/>
            <a:ext cx="5143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8205051"/>
              </p:ext>
            </p:extLst>
          </p:nvPr>
        </p:nvGraphicFramePr>
        <p:xfrm>
          <a:off x="1643043" y="1556766"/>
          <a:ext cx="6215105" cy="5189440"/>
        </p:xfrm>
        <a:graphic>
          <a:graphicData uri="http://schemas.openxmlformats.org/drawingml/2006/table">
            <a:tbl>
              <a:tblPr/>
              <a:tblGrid>
                <a:gridCol w="2246188"/>
                <a:gridCol w="3968917"/>
              </a:tblGrid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Have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got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37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Žáci si procvičí sloveso have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got,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tvar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3. os. has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got  a části obličeje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37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umí užít správně sloveso have got ve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větě a popsat jednotlivé části obličeje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37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 have got, He and she has got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11.2.2014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643042" y="114298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571480"/>
            <a:ext cx="73581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Hallo, I´m Bob.   Look at my face.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I have got :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714620"/>
            <a:ext cx="3571900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42976" y="2857496"/>
            <a:ext cx="1176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big ears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7686" y="2143116"/>
            <a:ext cx="1085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 hair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9454" y="5286388"/>
            <a:ext cx="1492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big mouth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6578" y="3786190"/>
            <a:ext cx="21119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big brown eyes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4357694"/>
            <a:ext cx="1574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happy face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43042" y="5357826"/>
            <a:ext cx="1455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little nose</a:t>
            </a:r>
            <a:endParaRPr lang="cs-CZ" sz="2400" b="1" dirty="0"/>
          </a:p>
        </p:txBody>
      </p:sp>
      <p:cxnSp>
        <p:nvCxnSpPr>
          <p:cNvPr id="12" name="Přímá spojovací šipka 11"/>
          <p:cNvCxnSpPr>
            <a:stCxn id="4" idx="3"/>
          </p:cNvCxnSpPr>
          <p:nvPr/>
        </p:nvCxnSpPr>
        <p:spPr>
          <a:xfrm>
            <a:off x="2319324" y="3088329"/>
            <a:ext cx="466726" cy="2692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9" idx="3"/>
          </p:cNvCxnSpPr>
          <p:nvPr/>
        </p:nvCxnSpPr>
        <p:spPr>
          <a:xfrm>
            <a:off x="2717253" y="4588527"/>
            <a:ext cx="640301" cy="1977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143240" y="5000636"/>
            <a:ext cx="1357322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4572000" y="285749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0800000" flipV="1">
            <a:off x="5143504" y="4000504"/>
            <a:ext cx="178595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6" idx="1"/>
          </p:cNvCxnSpPr>
          <p:nvPr/>
        </p:nvCxnSpPr>
        <p:spPr>
          <a:xfrm rot="10800000">
            <a:off x="5429256" y="5357827"/>
            <a:ext cx="1500198" cy="1593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00042"/>
            <a:ext cx="438985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This is Tim. Look at his face. 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He has got 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2428868"/>
            <a:ext cx="3429024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429388" y="2571744"/>
            <a:ext cx="2162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short black hair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388" y="4357694"/>
            <a:ext cx="1455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little nose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3357562"/>
            <a:ext cx="1382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little ears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4857760"/>
            <a:ext cx="1223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sad face</a:t>
            </a:r>
            <a:endParaRPr lang="cs-CZ" sz="2400" b="1" dirty="0"/>
          </a:p>
        </p:txBody>
      </p:sp>
      <p:cxnSp>
        <p:nvCxnSpPr>
          <p:cNvPr id="9" name="Přímá spojovací šipka 8"/>
          <p:cNvCxnSpPr>
            <a:stCxn id="6" idx="3"/>
          </p:cNvCxnSpPr>
          <p:nvPr/>
        </p:nvCxnSpPr>
        <p:spPr>
          <a:xfrm>
            <a:off x="2311413" y="3588395"/>
            <a:ext cx="688951" cy="4121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3"/>
          </p:cNvCxnSpPr>
          <p:nvPr/>
        </p:nvCxnSpPr>
        <p:spPr>
          <a:xfrm flipV="1">
            <a:off x="2151946" y="4857760"/>
            <a:ext cx="991294" cy="2308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4" idx="1"/>
          </p:cNvCxnSpPr>
          <p:nvPr/>
        </p:nvCxnSpPr>
        <p:spPr>
          <a:xfrm rot="10800000" flipV="1">
            <a:off x="5643570" y="2802576"/>
            <a:ext cx="785818" cy="4121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5" idx="1"/>
          </p:cNvCxnSpPr>
          <p:nvPr/>
        </p:nvCxnSpPr>
        <p:spPr>
          <a:xfrm rot="10800000">
            <a:off x="4714876" y="4357695"/>
            <a:ext cx="1714512" cy="2308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584403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And this is Ann. Now, look at her face.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She has got: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500306"/>
            <a:ext cx="3429024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500826" y="2285992"/>
            <a:ext cx="2204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long brown hair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3702" y="3643314"/>
            <a:ext cx="1951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big black eyes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9454" y="5929330"/>
            <a:ext cx="1492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big mouth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4929198"/>
            <a:ext cx="1574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happy face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2857496"/>
            <a:ext cx="1382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little ears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3929066"/>
            <a:ext cx="1455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little nose</a:t>
            </a:r>
            <a:endParaRPr lang="cs-CZ" sz="2400" b="1" dirty="0"/>
          </a:p>
        </p:txBody>
      </p:sp>
      <p:cxnSp>
        <p:nvCxnSpPr>
          <p:cNvPr id="11" name="Přímá spojovací šipka 10"/>
          <p:cNvCxnSpPr>
            <a:stCxn id="8" idx="3"/>
          </p:cNvCxnSpPr>
          <p:nvPr/>
        </p:nvCxnSpPr>
        <p:spPr>
          <a:xfrm>
            <a:off x="2382851" y="3088329"/>
            <a:ext cx="760389" cy="9836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9" idx="3"/>
          </p:cNvCxnSpPr>
          <p:nvPr/>
        </p:nvCxnSpPr>
        <p:spPr>
          <a:xfrm>
            <a:off x="2384125" y="4159899"/>
            <a:ext cx="1973561" cy="3406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357422" y="4857760"/>
            <a:ext cx="78581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4" idx="1"/>
          </p:cNvCxnSpPr>
          <p:nvPr/>
        </p:nvCxnSpPr>
        <p:spPr>
          <a:xfrm rot="10800000" flipV="1">
            <a:off x="5500694" y="2516824"/>
            <a:ext cx="1000132" cy="554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5" idx="1"/>
          </p:cNvCxnSpPr>
          <p:nvPr/>
        </p:nvCxnSpPr>
        <p:spPr>
          <a:xfrm rot="10800000" flipV="1">
            <a:off x="5429256" y="3874146"/>
            <a:ext cx="1214446" cy="3406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6" idx="1"/>
          </p:cNvCxnSpPr>
          <p:nvPr/>
        </p:nvCxnSpPr>
        <p:spPr>
          <a:xfrm rot="10800000">
            <a:off x="4929190" y="5072075"/>
            <a:ext cx="2000264" cy="10880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71480"/>
            <a:ext cx="1847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357166"/>
            <a:ext cx="78581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And what about you?  ( I´ve got.... 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Now, look and say :    ( She´s got.... or He´s got... )</a:t>
            </a:r>
          </a:p>
          <a:p>
            <a:endParaRPr lang="cs-CZ" sz="2400" b="1" dirty="0" smtClean="0"/>
          </a:p>
          <a:p>
            <a:endParaRPr lang="cs-CZ" sz="2400" b="1" dirty="0" smtClean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21455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221455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44" y="2285992"/>
            <a:ext cx="221457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14414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85723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210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14</cp:revision>
  <dcterms:created xsi:type="dcterms:W3CDTF">2014-02-02T09:58:22Z</dcterms:created>
  <dcterms:modified xsi:type="dcterms:W3CDTF">2014-02-26T12:32:28Z</dcterms:modified>
</cp:coreProperties>
</file>