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C3886-8D05-470C-8FE2-9838C226FB6E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036E3-01BB-4E80-BD27-5B301EE32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0"/>
            <a:ext cx="492922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652178"/>
              </p:ext>
            </p:extLst>
          </p:nvPr>
        </p:nvGraphicFramePr>
        <p:xfrm>
          <a:off x="1500167" y="1451610"/>
          <a:ext cx="6215106" cy="4977787"/>
        </p:xfrm>
        <a:graphic>
          <a:graphicData uri="http://schemas.openxmlformats.org/drawingml/2006/table">
            <a:tbl>
              <a:tblPr/>
              <a:tblGrid>
                <a:gridCol w="2299039"/>
                <a:gridCol w="3916067"/>
              </a:tblGrid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My family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slovní zásoby z oblasti Me and my family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1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umí vyjmenovat členy své rodiny, dokáže utvořit jednoduché věty-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Mum, dad, brother,...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jyzyková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25.2.2014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00166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285860"/>
            <a:ext cx="292895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571876"/>
            <a:ext cx="1643074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1214414" y="428604"/>
            <a:ext cx="4991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Hello, I´m Ben. This is my family.</a:t>
            </a:r>
            <a:endParaRPr lang="cs-CZ" sz="2800" b="1" dirty="0"/>
          </a:p>
        </p:txBody>
      </p:sp>
      <p:cxnSp>
        <p:nvCxnSpPr>
          <p:cNvPr id="14" name="Přímá spojovací čára 13"/>
          <p:cNvCxnSpPr/>
          <p:nvPr/>
        </p:nvCxnSpPr>
        <p:spPr>
          <a:xfrm rot="16200000" flipH="1">
            <a:off x="500034" y="1857364"/>
            <a:ext cx="2000264" cy="14287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428992" y="1214422"/>
            <a:ext cx="26829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This is my dad Nick.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He is 35.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He is a teacher.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71538" y="4714884"/>
            <a:ext cx="19300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This is me.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I´m 10.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I like football.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72198" y="3214686"/>
            <a:ext cx="27819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This is my sister Lilli.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She is 16.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She´s got blond hair.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10800000" flipV="1">
            <a:off x="2714612" y="1428736"/>
            <a:ext cx="71438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0800000" flipV="1">
            <a:off x="5643570" y="3643314"/>
            <a:ext cx="428628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 flipH="1" flipV="1">
            <a:off x="1035819" y="4321975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3571876"/>
            <a:ext cx="271464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571480"/>
            <a:ext cx="2928958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928794" y="5072074"/>
            <a:ext cx="29891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This is my dog Arnold.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He is very angry.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4810" y="785794"/>
            <a:ext cx="36535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This is my mum Ann 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with my little brother Tim.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My mum is 30 and Tim is 4.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9" name="Přímá spojovací šipka 8"/>
          <p:cNvCxnSpPr>
            <a:stCxn id="6" idx="3"/>
          </p:cNvCxnSpPr>
          <p:nvPr/>
        </p:nvCxnSpPr>
        <p:spPr>
          <a:xfrm flipV="1">
            <a:off x="4917946" y="5143512"/>
            <a:ext cx="725624" cy="3440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3428992" y="1000108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3357554" y="1428736"/>
            <a:ext cx="857256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3071810"/>
            <a:ext cx="3000396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3000372"/>
            <a:ext cx="3000396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42910" y="785794"/>
            <a:ext cx="3476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This is my grandma Cindy.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She is very nice to me.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7752" y="857232"/>
            <a:ext cx="38336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And this is my grandad John.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He is very funny.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1857356" y="2285992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stCxn id="5" idx="2"/>
          </p:cNvCxnSpPr>
          <p:nvPr/>
        </p:nvCxnSpPr>
        <p:spPr>
          <a:xfrm rot="16200000" flipH="1">
            <a:off x="6267373" y="2195414"/>
            <a:ext cx="1026391" cy="120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357166"/>
            <a:ext cx="3954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Now, answer these </a:t>
            </a:r>
            <a:r>
              <a:rPr lang="cs-CZ" sz="2400" b="1" dirty="0" err="1" smtClean="0"/>
              <a:t>question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928670"/>
            <a:ext cx="257176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786" y="1357298"/>
            <a:ext cx="196483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Who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?</a:t>
            </a:r>
            <a:endParaRPr lang="cs-CZ" sz="2000" b="1" dirty="0" smtClean="0"/>
          </a:p>
          <a:p>
            <a:r>
              <a:rPr lang="cs-CZ" sz="2000" b="1" dirty="0" smtClean="0"/>
              <a:t>What his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?</a:t>
            </a:r>
            <a:endParaRPr lang="cs-CZ" sz="2000" b="1" dirty="0" smtClean="0"/>
          </a:p>
          <a:p>
            <a:r>
              <a:rPr lang="cs-CZ" sz="2000" b="1" dirty="0" smtClean="0"/>
              <a:t>How old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smtClean="0"/>
              <a:t>he?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6512" y="1500174"/>
            <a:ext cx="2518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And who is </a:t>
            </a:r>
            <a:r>
              <a:rPr lang="cs-CZ" sz="2000" b="1" dirty="0" err="1" smtClean="0"/>
              <a:t>this</a:t>
            </a:r>
            <a:r>
              <a:rPr lang="cs-CZ" sz="2000" b="1" dirty="0" smtClean="0"/>
              <a:t> </a:t>
            </a:r>
            <a:r>
              <a:rPr lang="cs-CZ" sz="2000" b="1" dirty="0" smtClean="0"/>
              <a:t>man?</a:t>
            </a:r>
            <a:endParaRPr lang="cs-CZ" sz="2000" b="1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714752"/>
            <a:ext cx="1643074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571736" y="4000504"/>
            <a:ext cx="25880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How old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Lilli</a:t>
            </a:r>
            <a:r>
              <a:rPr lang="cs-CZ" sz="2000" b="1" dirty="0" smtClean="0"/>
              <a:t>?</a:t>
            </a:r>
            <a:endParaRPr lang="cs-CZ" sz="2000" b="1" dirty="0" smtClean="0"/>
          </a:p>
          <a:p>
            <a:r>
              <a:rPr lang="cs-CZ" sz="2000" b="1" dirty="0" smtClean="0"/>
              <a:t>Can you </a:t>
            </a:r>
            <a:r>
              <a:rPr lang="cs-CZ" sz="2000" b="1" dirty="0" err="1" smtClean="0"/>
              <a:t>describe</a:t>
            </a:r>
            <a:r>
              <a:rPr lang="cs-CZ" sz="2000" b="1" dirty="0" smtClean="0"/>
              <a:t> </a:t>
            </a:r>
            <a:r>
              <a:rPr lang="cs-CZ" sz="2000" b="1" dirty="0" smtClean="0"/>
              <a:t>her?</a:t>
            </a:r>
            <a:endParaRPr lang="cs-CZ" sz="2000" b="1" dirty="0"/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500438"/>
            <a:ext cx="2214578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6072198" y="5715016"/>
            <a:ext cx="25322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And what </a:t>
            </a:r>
            <a:r>
              <a:rPr lang="cs-CZ" sz="2000" b="1" dirty="0" err="1" smtClean="0"/>
              <a:t>about</a:t>
            </a:r>
            <a:r>
              <a:rPr lang="cs-CZ" sz="2000" b="1" dirty="0" smtClean="0"/>
              <a:t> </a:t>
            </a:r>
            <a:r>
              <a:rPr lang="cs-CZ" sz="2000" b="1" dirty="0" smtClean="0"/>
              <a:t>dog?</a:t>
            </a:r>
            <a:endParaRPr lang="cs-CZ" sz="2000" b="1" dirty="0" smtClean="0"/>
          </a:p>
          <a:p>
            <a:r>
              <a:rPr lang="cs-CZ" sz="2000" b="1" dirty="0" smtClean="0"/>
              <a:t>Is he </a:t>
            </a:r>
            <a:r>
              <a:rPr lang="cs-CZ" sz="2000" b="1" dirty="0" smtClean="0"/>
              <a:t>happy?</a:t>
            </a:r>
            <a:endParaRPr lang="cs-CZ" sz="2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571480"/>
            <a:ext cx="2928958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3429000"/>
            <a:ext cx="2428892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3500438"/>
            <a:ext cx="2357454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470156" y="1928802"/>
            <a:ext cx="46738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 about Ben´s grandma and </a:t>
            </a:r>
            <a:r>
              <a:rPr lang="cs-CZ" sz="2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grandad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 she nice to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Ben?</a:t>
            </a: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 he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sad?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4714884"/>
            <a:ext cx="350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And who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this</a:t>
            </a:r>
            <a:r>
              <a:rPr lang="cs-CZ" sz="2000" b="1" dirty="0" smtClean="0"/>
              <a:t>?</a:t>
            </a:r>
            <a:endParaRPr lang="cs-CZ" sz="2000" b="1" dirty="0" smtClean="0"/>
          </a:p>
          <a:p>
            <a:r>
              <a:rPr lang="cs-CZ" sz="2000" b="1" dirty="0" smtClean="0"/>
              <a:t>Is it Ben´s sister in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picture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1435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272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jitka</cp:lastModifiedBy>
  <cp:revision>10</cp:revision>
  <dcterms:created xsi:type="dcterms:W3CDTF">2014-02-24T17:26:00Z</dcterms:created>
  <dcterms:modified xsi:type="dcterms:W3CDTF">2014-03-05T08:40:58Z</dcterms:modified>
</cp:coreProperties>
</file>