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88640"/>
            <a:ext cx="4824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868732"/>
              </p:ext>
            </p:extLst>
          </p:nvPr>
        </p:nvGraphicFramePr>
        <p:xfrm>
          <a:off x="1547665" y="1628796"/>
          <a:ext cx="5976664" cy="5094667"/>
        </p:xfrm>
        <a:graphic>
          <a:graphicData uri="http://schemas.openxmlformats.org/drawingml/2006/table">
            <a:tbl>
              <a:tblPr/>
              <a:tblGrid>
                <a:gridCol w="2210837"/>
                <a:gridCol w="3765827"/>
              </a:tblGrid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My face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osvojení nové slovní zásoby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nové učivo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Nose, ear, eye, mouth, hair, head, face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3.2.2014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47664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332656"/>
            <a:ext cx="22364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</a:rPr>
              <a:t>MY FACE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132856"/>
            <a:ext cx="2808312" cy="35283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47664" y="1772816"/>
            <a:ext cx="926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HAIR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2204864"/>
            <a:ext cx="1025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HEAD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3429000"/>
            <a:ext cx="775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EAR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3212976"/>
            <a:ext cx="720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EYE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4509120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NOSE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4653136"/>
            <a:ext cx="1378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MOUTH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šipka 11"/>
          <p:cNvCxnSpPr>
            <a:stCxn id="4" idx="3"/>
          </p:cNvCxnSpPr>
          <p:nvPr/>
        </p:nvCxnSpPr>
        <p:spPr>
          <a:xfrm>
            <a:off x="2474521" y="2034426"/>
            <a:ext cx="801335" cy="314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5" idx="1"/>
          </p:cNvCxnSpPr>
          <p:nvPr/>
        </p:nvCxnSpPr>
        <p:spPr>
          <a:xfrm flipH="1">
            <a:off x="4860032" y="2466474"/>
            <a:ext cx="1584176" cy="5304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7" idx="3"/>
          </p:cNvCxnSpPr>
          <p:nvPr/>
        </p:nvCxnSpPr>
        <p:spPr>
          <a:xfrm>
            <a:off x="2483757" y="3474586"/>
            <a:ext cx="720091" cy="264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6" idx="1"/>
          </p:cNvCxnSpPr>
          <p:nvPr/>
        </p:nvCxnSpPr>
        <p:spPr>
          <a:xfrm flipH="1">
            <a:off x="5364088" y="3690610"/>
            <a:ext cx="792088" cy="170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3"/>
          </p:cNvCxnSpPr>
          <p:nvPr/>
        </p:nvCxnSpPr>
        <p:spPr>
          <a:xfrm flipV="1">
            <a:off x="2484265" y="4365104"/>
            <a:ext cx="1367655" cy="4056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9" idx="1"/>
          </p:cNvCxnSpPr>
          <p:nvPr/>
        </p:nvCxnSpPr>
        <p:spPr>
          <a:xfrm flipH="1" flipV="1">
            <a:off x="4427984" y="4653136"/>
            <a:ext cx="2232248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620688"/>
            <a:ext cx="3632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LOOK, SAY AND TOUCH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717032"/>
            <a:ext cx="2448272" cy="2736304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916832"/>
            <a:ext cx="2304256" cy="2808312"/>
          </a:xfrm>
          <a:prstGeom prst="rect">
            <a:avLst/>
          </a:prstGeom>
          <a:noFill/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412776"/>
            <a:ext cx="2304256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620688"/>
            <a:ext cx="3632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LOOK, SAY AND TOUCH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996952"/>
            <a:ext cx="2736304" cy="2880320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844824"/>
            <a:ext cx="2592288" cy="2808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476672"/>
            <a:ext cx="3632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LOOK, SAY AND TOUCH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3096344" cy="288032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420888"/>
            <a:ext cx="3024336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620688"/>
            <a:ext cx="3632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LOOK, SAY AND TOUCH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3168352" cy="324036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140968"/>
            <a:ext cx="2376264" cy="2808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764704"/>
            <a:ext cx="3632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LOOK, SAY AND TOUCH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096344" cy="2592288"/>
          </a:xfrm>
          <a:prstGeom prst="rect">
            <a:avLst/>
          </a:prstGeom>
          <a:noFill/>
        </p:spPr>
      </p:pic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212976"/>
            <a:ext cx="2448272" cy="24048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121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12</cp:revision>
  <dcterms:created xsi:type="dcterms:W3CDTF">2014-01-19T18:15:46Z</dcterms:created>
  <dcterms:modified xsi:type="dcterms:W3CDTF">2014-02-26T12:29:22Z</dcterms:modified>
</cp:coreProperties>
</file>