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0"/>
            <a:ext cx="471490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430984"/>
              </p:ext>
            </p:extLst>
          </p:nvPr>
        </p:nvGraphicFramePr>
        <p:xfrm>
          <a:off x="1500166" y="1285860"/>
          <a:ext cx="6072230" cy="5341476"/>
        </p:xfrm>
        <a:graphic>
          <a:graphicData uri="http://schemas.openxmlformats.org/drawingml/2006/table">
            <a:tbl>
              <a:tblPr/>
              <a:tblGrid>
                <a:gridCol w="2246188"/>
                <a:gridCol w="3826042"/>
              </a:tblGrid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Do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you like?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954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Žáci si procvičí sloveso like, otázku, odpověď kladnou i zápornou  a teké oblast slovní zásoby -food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umí užít správně sloveso like ve větě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 like, I don´t like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24.2.2014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500166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642918"/>
            <a:ext cx="3714776" cy="371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3643314"/>
            <a:ext cx="1500198" cy="1614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428604"/>
            <a:ext cx="1500198" cy="1614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929190" y="4357694"/>
            <a:ext cx="3988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Do you like apples 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10" y="2357430"/>
            <a:ext cx="1685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Yes, I do.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4348" y="5572140"/>
            <a:ext cx="21070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No, I don´t.</a:t>
            </a:r>
            <a:endParaRPr lang="cs-CZ" sz="32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66"/>
            <a:ext cx="593258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   Look and say : </a:t>
            </a:r>
          </a:p>
          <a:p>
            <a:r>
              <a:rPr lang="cs-CZ" sz="3200" b="1" dirty="0" smtClean="0"/>
              <a:t>            Yes, I do.             No, I don´t.</a:t>
            </a:r>
            <a:endParaRPr lang="cs-CZ" sz="3200" b="1" dirty="0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928670"/>
            <a:ext cx="557210" cy="557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928670"/>
            <a:ext cx="571504" cy="542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3000372"/>
            <a:ext cx="2571768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3071810"/>
            <a:ext cx="2714644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357290" y="2071678"/>
            <a:ext cx="857256" cy="771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36" y="1928802"/>
            <a:ext cx="785818" cy="828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785786" y="6000768"/>
            <a:ext cx="3290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 you like hamburger 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43570" y="6000768"/>
            <a:ext cx="2341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 you like fish ?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571480"/>
            <a:ext cx="2357454" cy="2328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3857628"/>
            <a:ext cx="2714644" cy="2400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290" y="3857628"/>
            <a:ext cx="2286016" cy="2400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500042"/>
            <a:ext cx="2114552" cy="2257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214414" y="2857496"/>
            <a:ext cx="2428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 you like milk 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43570" y="2857496"/>
            <a:ext cx="2872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 you like popcorn?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43570" y="6215082"/>
            <a:ext cx="2836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 you like chicken 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0100" y="6143644"/>
            <a:ext cx="3125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 you like ice-cream 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" name="Picture 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5786" y="3714752"/>
            <a:ext cx="857256" cy="771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58148" y="357166"/>
            <a:ext cx="857256" cy="771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28992" y="357166"/>
            <a:ext cx="785818" cy="828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14942" y="3643314"/>
            <a:ext cx="785818" cy="828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66"/>
            <a:ext cx="48186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And what about you?</a:t>
            </a:r>
          </a:p>
          <a:p>
            <a:r>
              <a:rPr lang="cs-CZ" sz="2400" b="1" dirty="0" smtClean="0"/>
              <a:t>Now answer these questions.</a:t>
            </a:r>
          </a:p>
          <a:p>
            <a:r>
              <a:rPr lang="cs-CZ" sz="2400" b="1" dirty="0" smtClean="0"/>
              <a:t>             Yes, I do.                 No, I don´t.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785926"/>
            <a:ext cx="680122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 you like pizza ?                ____________________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 you like banana ?           ____________________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 you like vegetables ?     ____________________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 you like sausages ?        ____________________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 you like chocolate ?       ____________________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 you like salad ?               ____________________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 you like chips ?               ____________________</a:t>
            </a:r>
            <a:endParaRPr lang="cs-CZ" sz="2400" b="1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142984"/>
            <a:ext cx="500066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1142984"/>
            <a:ext cx="500066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85723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224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11</cp:revision>
  <dcterms:created xsi:type="dcterms:W3CDTF">2014-02-10T18:20:55Z</dcterms:created>
  <dcterms:modified xsi:type="dcterms:W3CDTF">2014-02-26T12:33:26Z</dcterms:modified>
</cp:coreProperties>
</file>