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E0D2A76-9290-40CF-8B68-97F2410F8CBD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B159FBF-A53C-4595-A4EB-27B81BD8EC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vla%C5%A1tovka+obecn%C3%A1&amp;hl=cs&amp;biw=1441&amp;bih=630&amp;gbv=2&amp;tbm=isch&amp;tbnid=ev-5HazeZBsKJM:&amp;imgrefurl=http://www.nasiptaci.info/?p=110&amp;docid=nuV1--3m-jf9zM&amp;imgurl=http://www.nasiptaci.info/wp-content/uploads/vlastovkaob.jpg&amp;w=541&amp;h=600&amp;ei=2VUHT9e3HbL44QSS7PyNDQ&amp;zoom=1&amp;iact=hc&amp;vpx=542&amp;vpy=146&amp;dur=3011&amp;hovh=236&amp;hovw=213&amp;tx=92&amp;ty=143&amp;sig=112979878590331334904&amp;page=10&amp;tbnh=128&amp;tbnw=129&amp;start=200&amp;ndsp=21&amp;ved=1t:429,r:16,s:200" TargetMode="External"/><Relationship Id="rId2" Type="http://schemas.openxmlformats.org/officeDocument/2006/relationships/hyperlink" Target="http://www.google.cz/imgres?q=vla%C5%A1tovka+obecn%C3%A1&amp;hl=cs&amp;biw=1441&amp;bih=630&amp;gbv=2&amp;tbm=isch&amp;tbnid=tfPHscJGtqAHpM:&amp;imgrefurl=http://zoo.wendys.cz/foto.php?347&amp;docid=nJScnoInvY8-oM&amp;imgurl=http://zoo.wendys.cz/foto/f347.jpg&amp;w=800&amp;h=600&amp;ei=JlUHT-qQLKaD4gTbp5yuDA&amp;zoom=1&amp;iact=rc&amp;dur=219&amp;sig=112979878590331334904&amp;page=3&amp;tbnh=126&amp;tbnw=155&amp;start=43&amp;ndsp=24&amp;ved=1t:429,r:8,s:43&amp;tx=73&amp;ty=7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vla%C5%A1tovka+obecn%C3%A1&amp;hl=cs&amp;biw=1441&amp;bih=630&amp;gbv=2&amp;tbm=isch&amp;tbnid=l3GLJ9tEM7L1oM:&amp;imgrefurl=http://www.biolib.cz/cz/image/id7131/&amp;docid=mfWG-xatX7dXFM&amp;imgurl=http://www.biolib.cz/IMG/GAL/7131.jpg&amp;w=615&amp;h=461&amp;ei=2VUHT9e3HbL44QSS7PyNDQ&amp;zoom=1&amp;iact=rc&amp;dur=421&amp;sig=112979878590331334904&amp;page=1&amp;tbnh=140&amp;tbnw=187&amp;start=0&amp;ndsp=21&amp;ved=1t:429,r:11,s:0&amp;tx=106&amp;ty=73" TargetMode="External"/><Relationship Id="rId5" Type="http://schemas.openxmlformats.org/officeDocument/2006/relationships/hyperlink" Target="http://www.google.cz/imgres?q=vla%C5%A1tovka+obecn%C3%A1&amp;hl=cs&amp;biw=1441&amp;bih=630&amp;gbv=2&amp;tbm=isch&amp;tbnid=YYfUXHOCaaSu_M:&amp;imgrefurl=http://www.biolib.cz/cz/taxonimage/id39492/?taxonid=8834&amp;docid=5t7v_aWbwbJsCM&amp;imgurl=http://www.biolib.cz/IMG/GAL/BIG/39492.jpg&amp;w=1212&amp;h=950&amp;ei=2VUHT9e3HbL44QSS7PyNDQ&amp;zoom=1&amp;iact=rc&amp;dur=249&amp;sig=112979878590331334904&amp;page=5&amp;tbnh=121&amp;tbnw=154&amp;start=88&amp;ndsp=22&amp;ved=1t:429,r:12,s:88&amp;tx=92&amp;ty=95" TargetMode="External"/><Relationship Id="rId4" Type="http://schemas.openxmlformats.org/officeDocument/2006/relationships/hyperlink" Target="429,r:16,s:200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tbnw=165&amp;start=43&amp;ndsp=24&amp;" TargetMode="External"/><Relationship Id="rId7" Type="http://schemas.openxmlformats.org/officeDocument/2006/relationships/hyperlink" Target="http://www.google.cz/imgres?q=hn%C3%ADzdo+vla%C5%A1tovky&amp;hl=cs&amp;gbv=2&amp;biw=1441&amp;bih=630&amp;tbm=isch&amp;tbnid=-34WbapuQWUHGM:&amp;imgrefurl=http://lennusska.blog.cz/0904/vlastovky-a-jiricky&amp;docid=5HYT1ukSIok9OM&amp;imgurl=http://nd01.jxs.cz/387/358/2013849ce3_44578289_o2.jpg&amp;w=640&amp;h=480&amp;ei=BGEHT-_lIcqP4gTtopmSCA&amp;zoom=1&amp;iact=rc&amp;dur=140&amp;sig=112979878590331334904&amp;page=2&amp;tbnh=125&amp;tbnw=167&amp;start=20&amp;ndsp=21&amp;ved=1t:429,r:15,s:20&amp;tx=106&amp;ty=47" TargetMode="External"/><Relationship Id="rId2" Type="http://schemas.openxmlformats.org/officeDocument/2006/relationships/hyperlink" Target="http://www.google.cz/imgres?q=cesta+vla%C5%A1tovek+do+Afriky&amp;hl=cs&amp;gbv=2&amp;biw=1441&amp;bih=630&amp;tbm=isch&amp;tbnid=7RdY8K5yET4LqM:&amp;imgrefurl=http://hobby.idnes.cz/podivne-letosni-pocasi-zmatlo-vlastovky-nestaci-odletet-na-jih-ps8-/hobby-zahrada.aspx?c=A090903_191217_hobby-zahrada_bma&amp;docid=C8pUn_Epth4ZYM&amp;imgurl=http://i.idnes.cz/09/091/gal/BMA2d8b7f_shutterstock_35634028.jpg&amp;w=460&amp;h=272&amp;ei=FF4HT4fWGPDN4QSlkNGNCA&amp;zoom=1&amp;iact=rc&amp;dur=281&amp;sig=112979878590331334904&amp;page=3&amp;tbnh=98&amp;tbnw=165&amp;start=43&amp;ndsp=24&amp;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hn%C3%ADzdo+vla%C5%A1tovky&amp;hl=cs&amp;gbv=2&amp;biw=1441&amp;bih=630&amp;tbm=isch&amp;tbnid=Ae00qRv_XuFxWM:&amp;imgrefurl=http://ivanyazdenka.blog.cz/0807/vlastovka-obecna&amp;docid=_N6HSbe7T1mCdM&amp;imgurl=http://nd01.jxs.cz/212/796/626c4acf52_31034979_o2.jpg&amp;w=640&amp;h=480&amp;ei=BGEHT-_lIcqP4gTtopmSCA&amp;zoom=1&amp;iact=rc&amp;dur=358&amp;sig=112979878590331334904&amp;page=2&amp;tbnh=121&amp;tbnw=173&amp;start=20&amp;ndsp=21&amp;ved=1t:429,r:5,s:20&amp;tx=136&amp;ty=72" TargetMode="External"/><Relationship Id="rId5" Type="http://schemas.openxmlformats.org/officeDocument/2006/relationships/hyperlink" Target="ndsp=20&amp;ved=1t:429,r:13,s:0" TargetMode="External"/><Relationship Id="rId4" Type="http://schemas.openxmlformats.org/officeDocument/2006/relationships/hyperlink" Target="http://www.google.cz/imgres?q=hn%C3%ADzdo+vla%C5%A1tovky&amp;hl=cs&amp;gbv=2&amp;biw=1441&amp;bih=630&amp;tbm=isch&amp;tbnid=2-NYxC7c0oZ-fM:&amp;imgrefurl=http://jenas6.blog.cz/0711/rozdil-mezi-jirickou-a-vlastovkou&amp;docid=N-izWovh_ZvzyM&amp;imgurl=http://nd01.jxs.cz/732/169/bce214b1b9_19654795_o2.jpg&amp;w=600&amp;h=502&amp;ei=BGEHT-_lIcqP4gTtopmSCA&amp;zoom=1&amp;iact=hc&amp;vpx=173&amp;vpy=306&amp;dur=1341&amp;hovh=205&amp;hovw=245&amp;tx=112&amp;ty=125&amp;sig=112979878590331334904&amp;page=1&amp;tbnh=136&amp;tbnw=155&amp;start=0&amp;ndsp=20&amp;ved=1t:429,r:13,s: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3429000"/>
            <a:ext cx="83529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 algn="ctr"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Petra Petráčková</a:t>
            </a:r>
            <a:endParaRPr lang="cs-CZ" dirty="0">
              <a:solidFill>
                <a:srgbClr val="FFC000"/>
              </a:solidFill>
            </a:endParaRPr>
          </a:p>
          <a:p>
            <a:pPr algn="ctr">
              <a:defRPr/>
            </a:pPr>
            <a:r>
              <a:rPr lang="cs-CZ" dirty="0"/>
              <a:t>Číslo projektu: CZ.1.07/1.4.00/21.3235</a:t>
            </a:r>
          </a:p>
          <a:p>
            <a:pPr algn="ctr"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1B_06_Vlaštovka obecná</a:t>
            </a:r>
            <a:endParaRPr lang="cs-CZ" dirty="0">
              <a:solidFill>
                <a:srgbClr val="FFC000"/>
              </a:solidFill>
            </a:endParaRPr>
          </a:p>
          <a:p>
            <a:pPr algn="ctr">
              <a:defRPr/>
            </a:pPr>
            <a:r>
              <a:rPr lang="cs-CZ" dirty="0" smtClean="0"/>
              <a:t>Téma:</a:t>
            </a:r>
            <a:r>
              <a:rPr lang="cs-CZ" dirty="0" smtClean="0">
                <a:solidFill>
                  <a:srgbClr val="FFC000"/>
                </a:solidFill>
              </a:rPr>
              <a:t>Prvouka a přírodověda na 1. stupni ZŠ</a:t>
            </a:r>
            <a:endParaRPr lang="en-GB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0768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jako podklad pro výuku nové látky v 5. ročníku. Učitel promítá prezentaci na tabuli. V prezentaci se žáci blíže seznámí s vlaštovkou obecnou, se stavbou jejího těla, způsobem života. Osvojí si rozdíly mezi vlaštovkou a jiřičkou.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Vlaštovka obecná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Obrázek 3" descr="f34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1772816"/>
            <a:ext cx="5364088" cy="4023066"/>
          </a:xfrm>
          <a:prstGeom prst="ellipse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lastovkao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3172" y="1124744"/>
            <a:ext cx="3920828" cy="434842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stavba těla Vlaštovky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štíhlé tělo</a:t>
            </a:r>
          </a:p>
          <a:p>
            <a:r>
              <a:rPr lang="cs-CZ" dirty="0" smtClean="0"/>
              <a:t>dlouhá křídla a ocas</a:t>
            </a:r>
          </a:p>
          <a:p>
            <a:r>
              <a:rPr lang="cs-CZ" dirty="0" smtClean="0"/>
              <a:t>malé nohy</a:t>
            </a:r>
          </a:p>
          <a:p>
            <a:r>
              <a:rPr lang="cs-CZ" dirty="0" smtClean="0"/>
              <a:t>peří je tmavomodré až černé</a:t>
            </a:r>
          </a:p>
          <a:p>
            <a:r>
              <a:rPr lang="cs-CZ" dirty="0" smtClean="0"/>
              <a:t>na spodní straně je tělo bílé</a:t>
            </a:r>
          </a:p>
          <a:p>
            <a:r>
              <a:rPr lang="cs-CZ" dirty="0" smtClean="0"/>
              <a:t>na hrdle má červenou skvrnu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Vlaštovky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výborný sluch a zrak</a:t>
            </a:r>
          </a:p>
          <a:p>
            <a:r>
              <a:rPr lang="cs-CZ" dirty="0" smtClean="0"/>
              <a:t>za letu loví hmyz (mouchy, komáry, …)</a:t>
            </a:r>
          </a:p>
          <a:p>
            <a:r>
              <a:rPr lang="cs-CZ" dirty="0" smtClean="0"/>
              <a:t>jsou to výborní letci</a:t>
            </a:r>
          </a:p>
          <a:p>
            <a:r>
              <a:rPr lang="cs-CZ" dirty="0" smtClean="0"/>
              <a:t>v letu se dovedou nad hladinou vody i napít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Vlaštovka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klade </a:t>
            </a:r>
            <a:r>
              <a:rPr lang="cs-CZ" dirty="0" smtClean="0"/>
              <a:t>4 – 5 vajíček, sedí na nich 15 dní</a:t>
            </a:r>
          </a:p>
          <a:p>
            <a:r>
              <a:rPr lang="cs-CZ" dirty="0" smtClean="0"/>
              <a:t>vylíhlá mláďátka jsou holá, nemohou se sama </a:t>
            </a:r>
            <a:r>
              <a:rPr lang="cs-CZ" dirty="0" smtClean="0"/>
              <a:t>živit                    jsou </a:t>
            </a:r>
            <a:r>
              <a:rPr lang="cs-CZ" dirty="0" smtClean="0"/>
              <a:t>to KRMIVÍ ptáci 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699792" y="292494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ázek 12" descr="3949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3429000"/>
            <a:ext cx="3528392" cy="276565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5" name="Obrázek 14" descr="713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3356992"/>
            <a:ext cx="3793503" cy="284358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Vlaštovka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738934"/>
          </a:xfrm>
        </p:spPr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 smtClean="0"/>
              <a:t>srpnu se začínají houfovat a v září odlétají do Afriky           </a:t>
            </a:r>
            <a:r>
              <a:rPr lang="cs-CZ" dirty="0" smtClean="0"/>
              <a:t>nepřizpůsobily </a:t>
            </a:r>
            <a:r>
              <a:rPr lang="cs-CZ" dirty="0" smtClean="0"/>
              <a:t>se totiž nepříznivým podmínkám v zimě (nedostatku hmyzu)</a:t>
            </a:r>
          </a:p>
          <a:p>
            <a:r>
              <a:rPr lang="cs-CZ" dirty="0"/>
              <a:t>p</a:t>
            </a:r>
            <a:r>
              <a:rPr lang="cs-CZ" dirty="0" smtClean="0"/>
              <a:t>atří </a:t>
            </a:r>
            <a:r>
              <a:rPr lang="cs-CZ" dirty="0" smtClean="0"/>
              <a:t>tedy mezi ptáky </a:t>
            </a:r>
            <a:r>
              <a:rPr lang="cs-CZ" dirty="0" smtClean="0"/>
              <a:t>STĚHOVAVÉ</a:t>
            </a:r>
            <a:endParaRPr lang="cs-CZ" dirty="0" smtClean="0"/>
          </a:p>
          <a:p>
            <a:r>
              <a:rPr lang="cs-CZ" dirty="0"/>
              <a:t>j</a:t>
            </a:r>
            <a:r>
              <a:rPr lang="cs-CZ" dirty="0" smtClean="0"/>
              <a:t>sou </a:t>
            </a:r>
            <a:r>
              <a:rPr lang="cs-CZ" dirty="0" smtClean="0"/>
              <a:t>velmi </a:t>
            </a:r>
            <a:r>
              <a:rPr lang="cs-CZ" dirty="0" smtClean="0"/>
              <a:t>užitečné   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907704" y="2276872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 descr="BMA2d8b7f_shutterstock_356340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3861048"/>
            <a:ext cx="4627572" cy="2736304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 mezi vlaštovkou a jiřičkou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892480" cy="2448272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Jiřička</a:t>
            </a:r>
            <a:r>
              <a:rPr lang="cs-CZ" dirty="0" smtClean="0"/>
              <a:t> nemá červenou skvrnu pod zobáčkem.</a:t>
            </a:r>
          </a:p>
          <a:p>
            <a:r>
              <a:rPr lang="cs-CZ" dirty="0" smtClean="0"/>
              <a:t>Má bílou skvrnu nad ocáskem.</a:t>
            </a:r>
          </a:p>
          <a:p>
            <a:r>
              <a:rPr lang="cs-CZ" dirty="0" smtClean="0"/>
              <a:t>V ocase má krátká pera.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bce214b1b9_19654795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996952"/>
            <a:ext cx="4248472" cy="35545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Šipka doprava 4"/>
          <p:cNvSpPr/>
          <p:nvPr/>
        </p:nvSpPr>
        <p:spPr>
          <a:xfrm rot="9710745">
            <a:off x="3764166" y="3761295"/>
            <a:ext cx="1930989" cy="91452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20957721">
            <a:off x="2664711" y="5714961"/>
            <a:ext cx="1772513" cy="7324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Hnízdo vlaštovky a jiřičky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234878"/>
          </a:xfrm>
        </p:spPr>
        <p:txBody>
          <a:bodyPr/>
          <a:lstStyle/>
          <a:p>
            <a:r>
              <a:rPr lang="cs-CZ" dirty="0" smtClean="0"/>
              <a:t>Vlaštovka si staví hnízdo nahoře otevřené, pod střechou, blízko lidských obydlí.</a:t>
            </a:r>
          </a:p>
          <a:p>
            <a:r>
              <a:rPr lang="cs-CZ" dirty="0" smtClean="0"/>
              <a:t>Hnízdo jiřičky má nahoře pouze malý otvor, jinak je uzavřené.</a:t>
            </a:r>
            <a:endParaRPr lang="cs-CZ" dirty="0"/>
          </a:p>
        </p:txBody>
      </p:sp>
      <p:pic>
        <p:nvPicPr>
          <p:cNvPr id="4" name="Obrázek 3" descr="626c4acf52_31034979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1" y="3861048"/>
            <a:ext cx="3648405" cy="27363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2013849ce3_44578289_o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3861048"/>
            <a:ext cx="3600400" cy="27003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68072" cy="5256584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Vlaštovka obecná.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2012-01-07]. Dostupné z: </a:t>
            </a:r>
            <a:r>
              <a:rPr lang="cs-CZ" sz="1200" u="sng" dirty="0" smtClean="0">
                <a:hlinkClick r:id="rId2"/>
              </a:rPr>
              <a:t>http://www.</a:t>
            </a:r>
            <a:r>
              <a:rPr lang="cs-CZ" sz="1200" u="sng" dirty="0" err="1" smtClean="0">
                <a:hlinkClick r:id="rId2"/>
              </a:rPr>
              <a:t>google.cz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imgres</a:t>
            </a:r>
            <a:r>
              <a:rPr lang="cs-CZ" sz="1200" u="sng" dirty="0" smtClean="0">
                <a:hlinkClick r:id="rId2"/>
              </a:rPr>
              <a:t>?q=</a:t>
            </a:r>
            <a:r>
              <a:rPr lang="cs-CZ" sz="1200" u="sng" dirty="0" err="1" smtClean="0">
                <a:hlinkClick r:id="rId2"/>
              </a:rPr>
              <a:t>vla</a:t>
            </a:r>
            <a:r>
              <a:rPr lang="cs-CZ" sz="1200" u="sng" dirty="0" smtClean="0">
                <a:hlinkClick r:id="rId2"/>
              </a:rPr>
              <a:t>%C5%A1tovka+</a:t>
            </a:r>
            <a:r>
              <a:rPr lang="cs-CZ" sz="1200" u="sng" dirty="0" err="1" smtClean="0">
                <a:hlinkClick r:id="rId2"/>
              </a:rPr>
              <a:t>obecn</a:t>
            </a:r>
            <a:r>
              <a:rPr lang="cs-CZ" sz="1200" u="sng" dirty="0" smtClean="0">
                <a:hlinkClick r:id="rId2"/>
              </a:rPr>
              <a:t>%C3%A1&amp;</a:t>
            </a:r>
            <a:r>
              <a:rPr lang="cs-CZ" sz="1200" u="sng" dirty="0" err="1" smtClean="0">
                <a:hlinkClick r:id="rId2"/>
              </a:rPr>
              <a:t>hl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cs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biw</a:t>
            </a:r>
            <a:r>
              <a:rPr lang="cs-CZ" sz="1200" u="sng" dirty="0" smtClean="0">
                <a:hlinkClick r:id="rId2"/>
              </a:rPr>
              <a:t>=1441&amp;</a:t>
            </a:r>
            <a:r>
              <a:rPr lang="cs-CZ" sz="1200" u="sng" dirty="0" err="1" smtClean="0">
                <a:hlinkClick r:id="rId2"/>
              </a:rPr>
              <a:t>bih</a:t>
            </a:r>
            <a:r>
              <a:rPr lang="cs-CZ" sz="1200" u="sng" dirty="0" smtClean="0">
                <a:hlinkClick r:id="rId2"/>
              </a:rPr>
              <a:t>=630&amp;</a:t>
            </a:r>
            <a:r>
              <a:rPr lang="cs-CZ" sz="1200" u="sng" dirty="0" err="1" smtClean="0">
                <a:hlinkClick r:id="rId2"/>
              </a:rPr>
              <a:t>gbv</a:t>
            </a:r>
            <a:r>
              <a:rPr lang="cs-CZ" sz="1200" u="sng" dirty="0" smtClean="0">
                <a:hlinkClick r:id="rId2"/>
              </a:rPr>
              <a:t>=2&amp;</a:t>
            </a:r>
            <a:r>
              <a:rPr lang="cs-CZ" sz="1200" u="sng" dirty="0" err="1" smtClean="0">
                <a:hlinkClick r:id="rId2"/>
              </a:rPr>
              <a:t>tbm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isch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tbnid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tfPHscJGtqAHpM</a:t>
            </a:r>
            <a:r>
              <a:rPr lang="cs-CZ" sz="1200" u="sng" dirty="0" smtClean="0">
                <a:hlinkClick r:id="rId2"/>
              </a:rPr>
              <a:t>:&amp;</a:t>
            </a:r>
            <a:r>
              <a:rPr lang="cs-CZ" sz="1200" u="sng" dirty="0" err="1" smtClean="0">
                <a:hlinkClick r:id="rId2"/>
              </a:rPr>
              <a:t>imgrefurl</a:t>
            </a:r>
            <a:r>
              <a:rPr lang="cs-CZ" sz="1200" u="sng" dirty="0" smtClean="0">
                <a:hlinkClick r:id="rId2"/>
              </a:rPr>
              <a:t>=http://zoo.</a:t>
            </a:r>
            <a:r>
              <a:rPr lang="cs-CZ" sz="1200" u="sng" dirty="0" err="1" smtClean="0">
                <a:hlinkClick r:id="rId2"/>
              </a:rPr>
              <a:t>wendys.cz</a:t>
            </a:r>
            <a:r>
              <a:rPr lang="cs-CZ" sz="1200" u="sng" dirty="0" smtClean="0">
                <a:hlinkClick r:id="rId2"/>
              </a:rPr>
              <a:t>/foto.</a:t>
            </a:r>
            <a:r>
              <a:rPr lang="cs-CZ" sz="1200" u="sng" dirty="0" err="1" smtClean="0">
                <a:hlinkClick r:id="rId2"/>
              </a:rPr>
              <a:t>php</a:t>
            </a:r>
            <a:r>
              <a:rPr lang="cs-CZ" sz="1200" u="sng" dirty="0" smtClean="0">
                <a:hlinkClick r:id="rId2"/>
              </a:rPr>
              <a:t>%3F347&amp;</a:t>
            </a:r>
            <a:r>
              <a:rPr lang="cs-CZ" sz="1200" u="sng" dirty="0" err="1" smtClean="0">
                <a:hlinkClick r:id="rId2"/>
              </a:rPr>
              <a:t>docid</a:t>
            </a:r>
            <a:r>
              <a:rPr lang="cs-CZ" sz="1200" u="sng" dirty="0" smtClean="0">
                <a:hlinkClick r:id="rId2"/>
              </a:rPr>
              <a:t>=nJScnoInvY8-</a:t>
            </a:r>
            <a:r>
              <a:rPr lang="cs-CZ" sz="1200" u="sng" dirty="0" err="1" smtClean="0">
                <a:hlinkClick r:id="rId2"/>
              </a:rPr>
              <a:t>oM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imgurl</a:t>
            </a:r>
            <a:r>
              <a:rPr lang="cs-CZ" sz="1200" u="sng" dirty="0" smtClean="0">
                <a:hlinkClick r:id="rId2"/>
              </a:rPr>
              <a:t>=http://zoo.</a:t>
            </a:r>
            <a:r>
              <a:rPr lang="cs-CZ" sz="1200" u="sng" dirty="0" err="1" smtClean="0">
                <a:hlinkClick r:id="rId2"/>
              </a:rPr>
              <a:t>wendys.cz</a:t>
            </a:r>
            <a:r>
              <a:rPr lang="cs-CZ" sz="1200" u="sng" dirty="0" smtClean="0">
                <a:hlinkClick r:id="rId2"/>
              </a:rPr>
              <a:t>/foto/f347.jpg&amp;w=800&amp;h=600&amp;</a:t>
            </a:r>
            <a:r>
              <a:rPr lang="cs-CZ" sz="1200" u="sng" dirty="0" err="1" smtClean="0">
                <a:hlinkClick r:id="rId2"/>
              </a:rPr>
              <a:t>ei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JlUHT</a:t>
            </a:r>
            <a:r>
              <a:rPr lang="cs-CZ" sz="1200" u="sng" dirty="0" smtClean="0">
                <a:hlinkClick r:id="rId2"/>
              </a:rPr>
              <a:t>-qQLKaD4gTbp5yuDA&amp;zoom=1&amp;</a:t>
            </a:r>
            <a:r>
              <a:rPr lang="cs-CZ" sz="1200" u="sng" dirty="0" err="1" smtClean="0">
                <a:hlinkClick r:id="rId2"/>
              </a:rPr>
              <a:t>iact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rc</a:t>
            </a:r>
            <a:r>
              <a:rPr lang="cs-CZ" sz="1200" u="sng" dirty="0" smtClean="0">
                <a:hlinkClick r:id="rId2"/>
              </a:rPr>
              <a:t>&amp;dur=219&amp;</a:t>
            </a:r>
            <a:r>
              <a:rPr lang="cs-CZ" sz="1200" u="sng" dirty="0" err="1" smtClean="0">
                <a:hlinkClick r:id="rId2"/>
              </a:rPr>
              <a:t>sig</a:t>
            </a:r>
            <a:r>
              <a:rPr lang="cs-CZ" sz="1200" u="sng" dirty="0" smtClean="0">
                <a:hlinkClick r:id="rId2"/>
              </a:rPr>
              <a:t>=112979878590331334904&amp;</a:t>
            </a:r>
            <a:r>
              <a:rPr lang="cs-CZ" sz="1200" u="sng" dirty="0" err="1" smtClean="0">
                <a:hlinkClick r:id="rId2"/>
              </a:rPr>
              <a:t>page</a:t>
            </a:r>
            <a:r>
              <a:rPr lang="cs-CZ" sz="1200" u="sng" dirty="0" smtClean="0">
                <a:hlinkClick r:id="rId2"/>
              </a:rPr>
              <a:t>=3&amp;</a:t>
            </a:r>
            <a:r>
              <a:rPr lang="cs-CZ" sz="1200" u="sng" dirty="0" err="1" smtClean="0">
                <a:hlinkClick r:id="rId2"/>
              </a:rPr>
              <a:t>tbnh</a:t>
            </a:r>
            <a:r>
              <a:rPr lang="cs-CZ" sz="1200" u="sng" dirty="0" smtClean="0">
                <a:hlinkClick r:id="rId2"/>
              </a:rPr>
              <a:t>=126&amp;</a:t>
            </a:r>
            <a:r>
              <a:rPr lang="cs-CZ" sz="1200" u="sng" dirty="0" err="1" smtClean="0">
                <a:hlinkClick r:id="rId2"/>
              </a:rPr>
              <a:t>tbnw</a:t>
            </a:r>
            <a:r>
              <a:rPr lang="cs-CZ" sz="1200" u="sng" dirty="0" smtClean="0">
                <a:hlinkClick r:id="rId2"/>
              </a:rPr>
              <a:t>=155&amp;start=43&amp;</a:t>
            </a:r>
            <a:r>
              <a:rPr lang="cs-CZ" sz="1200" u="sng" dirty="0" err="1" smtClean="0">
                <a:hlinkClick r:id="rId2"/>
              </a:rPr>
              <a:t>ndsp</a:t>
            </a:r>
            <a:r>
              <a:rPr lang="cs-CZ" sz="1200" u="sng" dirty="0" smtClean="0">
                <a:hlinkClick r:id="rId2"/>
              </a:rPr>
              <a:t>=24&amp;</a:t>
            </a:r>
            <a:r>
              <a:rPr lang="cs-CZ" sz="1200" u="sng" dirty="0" err="1" smtClean="0">
                <a:hlinkClick r:id="rId2"/>
              </a:rPr>
              <a:t>ved</a:t>
            </a:r>
            <a:r>
              <a:rPr lang="cs-CZ" sz="1200" u="sng" dirty="0" smtClean="0">
                <a:hlinkClick r:id="rId2"/>
              </a:rPr>
              <a:t>=1t:429,r:8,s:43&amp;</a:t>
            </a:r>
            <a:r>
              <a:rPr lang="cs-CZ" sz="1200" u="sng" dirty="0" err="1" smtClean="0">
                <a:hlinkClick r:id="rId2"/>
              </a:rPr>
              <a:t>tx</a:t>
            </a:r>
            <a:r>
              <a:rPr lang="cs-CZ" sz="1200" u="sng" dirty="0" smtClean="0">
                <a:hlinkClick r:id="rId2"/>
              </a:rPr>
              <a:t>=73&amp;ty=77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Vlaštovka obecná.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2012-01-07]. Dostupné z: </a:t>
            </a:r>
            <a:r>
              <a:rPr lang="cs-CZ" sz="1200" u="sng" dirty="0" smtClean="0">
                <a:hlinkClick r:id="rId3"/>
              </a:rPr>
              <a:t>http://www.</a:t>
            </a:r>
            <a:r>
              <a:rPr lang="cs-CZ" sz="1200" u="sng" dirty="0" err="1" smtClean="0">
                <a:hlinkClick r:id="rId3"/>
              </a:rPr>
              <a:t>google.cz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imgres</a:t>
            </a:r>
            <a:r>
              <a:rPr lang="cs-CZ" sz="1200" u="sng" dirty="0" smtClean="0">
                <a:hlinkClick r:id="rId3"/>
              </a:rPr>
              <a:t>?q=</a:t>
            </a:r>
            <a:r>
              <a:rPr lang="cs-CZ" sz="1200" u="sng" dirty="0" err="1" smtClean="0">
                <a:hlinkClick r:id="rId3"/>
              </a:rPr>
              <a:t>vla</a:t>
            </a:r>
            <a:r>
              <a:rPr lang="cs-CZ" sz="1200" u="sng" dirty="0" smtClean="0">
                <a:hlinkClick r:id="rId3"/>
              </a:rPr>
              <a:t>%C5%A1tovka+</a:t>
            </a:r>
            <a:r>
              <a:rPr lang="cs-CZ" sz="1200" u="sng" dirty="0" err="1" smtClean="0">
                <a:hlinkClick r:id="rId3"/>
              </a:rPr>
              <a:t>obecn</a:t>
            </a:r>
            <a:r>
              <a:rPr lang="cs-CZ" sz="1200" u="sng" dirty="0" smtClean="0">
                <a:hlinkClick r:id="rId3"/>
              </a:rPr>
              <a:t>%C3%A1&amp;</a:t>
            </a:r>
            <a:r>
              <a:rPr lang="cs-CZ" sz="1200" u="sng" dirty="0" err="1" smtClean="0">
                <a:hlinkClick r:id="rId3"/>
              </a:rPr>
              <a:t>hl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cs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biw</a:t>
            </a:r>
            <a:r>
              <a:rPr lang="cs-CZ" sz="1200" u="sng" dirty="0" smtClean="0">
                <a:hlinkClick r:id="rId3"/>
              </a:rPr>
              <a:t>=1441&amp;</a:t>
            </a:r>
            <a:r>
              <a:rPr lang="cs-CZ" sz="1200" u="sng" dirty="0" err="1" smtClean="0">
                <a:hlinkClick r:id="rId3"/>
              </a:rPr>
              <a:t>bih</a:t>
            </a:r>
            <a:r>
              <a:rPr lang="cs-CZ" sz="1200" u="sng" dirty="0" smtClean="0">
                <a:hlinkClick r:id="rId3"/>
              </a:rPr>
              <a:t>=630&amp;</a:t>
            </a:r>
            <a:r>
              <a:rPr lang="cs-CZ" sz="1200" u="sng" dirty="0" err="1" smtClean="0">
                <a:hlinkClick r:id="rId3"/>
              </a:rPr>
              <a:t>gbv</a:t>
            </a:r>
            <a:r>
              <a:rPr lang="cs-CZ" sz="1200" u="sng" dirty="0" smtClean="0">
                <a:hlinkClick r:id="rId3"/>
              </a:rPr>
              <a:t>=2&amp;</a:t>
            </a:r>
            <a:r>
              <a:rPr lang="cs-CZ" sz="1200" u="sng" dirty="0" err="1" smtClean="0">
                <a:hlinkClick r:id="rId3"/>
              </a:rPr>
              <a:t>tbm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isch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tbnid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ev</a:t>
            </a:r>
            <a:r>
              <a:rPr lang="cs-CZ" sz="1200" u="sng" dirty="0" smtClean="0">
                <a:hlinkClick r:id="rId3"/>
              </a:rPr>
              <a:t>-5HazeZBsKJM:&amp;</a:t>
            </a:r>
            <a:r>
              <a:rPr lang="cs-CZ" sz="1200" u="sng" dirty="0" err="1" smtClean="0">
                <a:hlinkClick r:id="rId3"/>
              </a:rPr>
              <a:t>imgrefurl</a:t>
            </a:r>
            <a:r>
              <a:rPr lang="cs-CZ" sz="1200" u="sng" dirty="0" smtClean="0">
                <a:hlinkClick r:id="rId3"/>
              </a:rPr>
              <a:t>=http://www.</a:t>
            </a:r>
            <a:r>
              <a:rPr lang="cs-CZ" sz="1200" u="sng" dirty="0" err="1" smtClean="0">
                <a:hlinkClick r:id="rId3"/>
              </a:rPr>
              <a:t>nasiptaci.info</a:t>
            </a:r>
            <a:r>
              <a:rPr lang="cs-CZ" sz="1200" u="sng" dirty="0" smtClean="0">
                <a:hlinkClick r:id="rId3"/>
              </a:rPr>
              <a:t>/%3Fp%3D110&amp;</a:t>
            </a:r>
            <a:r>
              <a:rPr lang="cs-CZ" sz="1200" u="sng" dirty="0" err="1" smtClean="0">
                <a:hlinkClick r:id="rId3"/>
              </a:rPr>
              <a:t>docid</a:t>
            </a:r>
            <a:r>
              <a:rPr lang="cs-CZ" sz="1200" u="sng" dirty="0" smtClean="0">
                <a:hlinkClick r:id="rId3"/>
              </a:rPr>
              <a:t>=nuV1--3m-jf9zM&amp;</a:t>
            </a:r>
            <a:r>
              <a:rPr lang="cs-CZ" sz="1200" u="sng" dirty="0" err="1" smtClean="0">
                <a:hlinkClick r:id="rId3"/>
              </a:rPr>
              <a:t>imgurl</a:t>
            </a:r>
            <a:r>
              <a:rPr lang="cs-CZ" sz="1200" u="sng" dirty="0" smtClean="0">
                <a:hlinkClick r:id="rId3"/>
              </a:rPr>
              <a:t>=http://www.</a:t>
            </a:r>
            <a:r>
              <a:rPr lang="cs-CZ" sz="1200" u="sng" dirty="0" err="1" smtClean="0">
                <a:hlinkClick r:id="rId3"/>
              </a:rPr>
              <a:t>nasiptaci.info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wp</a:t>
            </a:r>
            <a:r>
              <a:rPr lang="cs-CZ" sz="1200" u="sng" dirty="0" smtClean="0">
                <a:hlinkClick r:id="rId3"/>
              </a:rPr>
              <a:t>-</a:t>
            </a:r>
            <a:r>
              <a:rPr lang="cs-CZ" sz="1200" u="sng" dirty="0" err="1" smtClean="0">
                <a:hlinkClick r:id="rId3"/>
              </a:rPr>
              <a:t>content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uploads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vlastovkaob.jpg</a:t>
            </a:r>
            <a:r>
              <a:rPr lang="cs-CZ" sz="1200" u="sng" dirty="0" smtClean="0">
                <a:hlinkClick r:id="rId3"/>
              </a:rPr>
              <a:t>&amp;w=541&amp;h=600&amp;</a:t>
            </a:r>
            <a:r>
              <a:rPr lang="cs-CZ" sz="1200" u="sng" dirty="0" err="1" smtClean="0">
                <a:hlinkClick r:id="rId3"/>
              </a:rPr>
              <a:t>ei</a:t>
            </a:r>
            <a:r>
              <a:rPr lang="cs-CZ" sz="1200" u="sng" dirty="0" smtClean="0">
                <a:hlinkClick r:id="rId3"/>
              </a:rPr>
              <a:t>=2VUHT9e3HbL44QSS7PyNDQ&amp;zoom=1&amp;</a:t>
            </a:r>
            <a:r>
              <a:rPr lang="cs-CZ" sz="1200" u="sng" dirty="0" err="1" smtClean="0">
                <a:hlinkClick r:id="rId3"/>
              </a:rPr>
              <a:t>iact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hc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vpx</a:t>
            </a:r>
            <a:r>
              <a:rPr lang="cs-CZ" sz="1200" u="sng" dirty="0" smtClean="0">
                <a:hlinkClick r:id="rId3"/>
              </a:rPr>
              <a:t>=542&amp;</a:t>
            </a:r>
            <a:r>
              <a:rPr lang="cs-CZ" sz="1200" u="sng" dirty="0" err="1" smtClean="0">
                <a:hlinkClick r:id="rId3"/>
              </a:rPr>
              <a:t>vpy</a:t>
            </a:r>
            <a:r>
              <a:rPr lang="cs-CZ" sz="1200" u="sng" dirty="0" smtClean="0">
                <a:hlinkClick r:id="rId3"/>
              </a:rPr>
              <a:t>=146&amp;dur=3011&amp;</a:t>
            </a:r>
            <a:r>
              <a:rPr lang="cs-CZ" sz="1200" u="sng" dirty="0" err="1" smtClean="0">
                <a:hlinkClick r:id="rId3"/>
              </a:rPr>
              <a:t>hovh</a:t>
            </a:r>
            <a:r>
              <a:rPr lang="cs-CZ" sz="1200" u="sng" dirty="0" smtClean="0">
                <a:hlinkClick r:id="rId3"/>
              </a:rPr>
              <a:t>=236&amp;</a:t>
            </a:r>
            <a:r>
              <a:rPr lang="cs-CZ" sz="1200" u="sng" dirty="0" err="1" smtClean="0">
                <a:hlinkClick r:id="rId3"/>
              </a:rPr>
              <a:t>hovw</a:t>
            </a:r>
            <a:r>
              <a:rPr lang="cs-CZ" sz="1200" u="sng" dirty="0" smtClean="0">
                <a:hlinkClick r:id="rId3"/>
              </a:rPr>
              <a:t>=213&amp;</a:t>
            </a:r>
            <a:r>
              <a:rPr lang="cs-CZ" sz="1200" u="sng" dirty="0" err="1" smtClean="0">
                <a:hlinkClick r:id="rId3"/>
              </a:rPr>
              <a:t>tx</a:t>
            </a:r>
            <a:r>
              <a:rPr lang="cs-CZ" sz="1200" u="sng" dirty="0" smtClean="0">
                <a:hlinkClick r:id="rId3"/>
              </a:rPr>
              <a:t>=92&amp;ty=143&amp;</a:t>
            </a:r>
            <a:r>
              <a:rPr lang="cs-CZ" sz="1200" u="sng" dirty="0" err="1" smtClean="0">
                <a:hlinkClick r:id="rId3"/>
              </a:rPr>
              <a:t>sig</a:t>
            </a:r>
            <a:r>
              <a:rPr lang="cs-CZ" sz="1200" u="sng" dirty="0" smtClean="0">
                <a:hlinkClick r:id="rId3"/>
              </a:rPr>
              <a:t>=112979878590331334904&amp;</a:t>
            </a:r>
            <a:r>
              <a:rPr lang="cs-CZ" sz="1200" u="sng" dirty="0" err="1" smtClean="0">
                <a:hlinkClick r:id="rId3"/>
              </a:rPr>
              <a:t>page</a:t>
            </a:r>
            <a:r>
              <a:rPr lang="cs-CZ" sz="1200" u="sng" dirty="0" smtClean="0">
                <a:hlinkClick r:id="rId3"/>
              </a:rPr>
              <a:t>=10&amp;</a:t>
            </a:r>
            <a:r>
              <a:rPr lang="cs-CZ" sz="1200" u="sng" dirty="0" err="1" smtClean="0">
                <a:hlinkClick r:id="rId3"/>
              </a:rPr>
              <a:t>tbnh</a:t>
            </a:r>
            <a:r>
              <a:rPr lang="cs-CZ" sz="1200" u="sng" dirty="0" smtClean="0">
                <a:hlinkClick r:id="rId3"/>
              </a:rPr>
              <a:t>=128&amp;</a:t>
            </a:r>
            <a:r>
              <a:rPr lang="cs-CZ" sz="1200" u="sng" dirty="0" err="1" smtClean="0">
                <a:hlinkClick r:id="rId3"/>
              </a:rPr>
              <a:t>tbnw</a:t>
            </a:r>
            <a:r>
              <a:rPr lang="cs-CZ" sz="1200" u="sng" dirty="0" smtClean="0">
                <a:hlinkClick r:id="rId3"/>
              </a:rPr>
              <a:t>=129&amp;start=200&amp;</a:t>
            </a:r>
            <a:r>
              <a:rPr lang="cs-CZ" sz="1200" u="sng" dirty="0" err="1" smtClean="0">
                <a:hlinkClick r:id="rId3"/>
              </a:rPr>
              <a:t>ndsp</a:t>
            </a:r>
            <a:r>
              <a:rPr lang="cs-CZ" sz="1200" u="sng" dirty="0" smtClean="0">
                <a:hlinkClick r:id="rId3"/>
              </a:rPr>
              <a:t>=21&amp;</a:t>
            </a:r>
            <a:r>
              <a:rPr lang="cs-CZ" sz="1200" u="sng" dirty="0" err="1" smtClean="0">
                <a:hlinkClick r:id="rId3"/>
              </a:rPr>
              <a:t>ved</a:t>
            </a:r>
            <a:r>
              <a:rPr lang="cs-CZ" sz="1200" u="sng" dirty="0" smtClean="0">
                <a:hlinkClick r:id="rId3"/>
              </a:rPr>
              <a:t>=1t:</a:t>
            </a:r>
            <a:r>
              <a:rPr lang="cs-CZ" sz="1200" u="sng" dirty="0" smtClean="0">
                <a:hlinkClick r:id="rId4"/>
              </a:rPr>
              <a:t>429,r:16,s:200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Vlaštovka obecná.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2012-01-07]. Dostupné z: </a:t>
            </a:r>
            <a:r>
              <a:rPr lang="cs-CZ" sz="1200" u="sng" dirty="0" smtClean="0">
                <a:hlinkClick r:id="rId5"/>
              </a:rPr>
              <a:t>http://www.</a:t>
            </a:r>
            <a:r>
              <a:rPr lang="cs-CZ" sz="1200" u="sng" dirty="0" err="1" smtClean="0">
                <a:hlinkClick r:id="rId5"/>
              </a:rPr>
              <a:t>google.cz</a:t>
            </a:r>
            <a:r>
              <a:rPr lang="cs-CZ" sz="1200" u="sng" dirty="0" smtClean="0">
                <a:hlinkClick r:id="rId5"/>
              </a:rPr>
              <a:t>/</a:t>
            </a:r>
            <a:r>
              <a:rPr lang="cs-CZ" sz="1200" u="sng" dirty="0" err="1" smtClean="0">
                <a:hlinkClick r:id="rId5"/>
              </a:rPr>
              <a:t>imgres</a:t>
            </a:r>
            <a:r>
              <a:rPr lang="cs-CZ" sz="1200" u="sng" dirty="0" smtClean="0">
                <a:hlinkClick r:id="rId5"/>
              </a:rPr>
              <a:t>?q=</a:t>
            </a:r>
            <a:r>
              <a:rPr lang="cs-CZ" sz="1200" u="sng" dirty="0" err="1" smtClean="0">
                <a:hlinkClick r:id="rId5"/>
              </a:rPr>
              <a:t>vla</a:t>
            </a:r>
            <a:r>
              <a:rPr lang="cs-CZ" sz="1200" u="sng" dirty="0" smtClean="0">
                <a:hlinkClick r:id="rId5"/>
              </a:rPr>
              <a:t>%C5%A1tovka+</a:t>
            </a:r>
            <a:r>
              <a:rPr lang="cs-CZ" sz="1200" u="sng" dirty="0" err="1" smtClean="0">
                <a:hlinkClick r:id="rId5"/>
              </a:rPr>
              <a:t>obecn</a:t>
            </a:r>
            <a:r>
              <a:rPr lang="cs-CZ" sz="1200" u="sng" dirty="0" smtClean="0">
                <a:hlinkClick r:id="rId5"/>
              </a:rPr>
              <a:t>%C3%A1&amp;</a:t>
            </a:r>
            <a:r>
              <a:rPr lang="cs-CZ" sz="1200" u="sng" dirty="0" err="1" smtClean="0">
                <a:hlinkClick r:id="rId5"/>
              </a:rPr>
              <a:t>hl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cs</a:t>
            </a:r>
            <a:r>
              <a:rPr lang="cs-CZ" sz="1200" u="sng" dirty="0" smtClean="0">
                <a:hlinkClick r:id="rId5"/>
              </a:rPr>
              <a:t>&amp;</a:t>
            </a:r>
            <a:r>
              <a:rPr lang="cs-CZ" sz="1200" u="sng" dirty="0" err="1" smtClean="0">
                <a:hlinkClick r:id="rId5"/>
              </a:rPr>
              <a:t>biw</a:t>
            </a:r>
            <a:r>
              <a:rPr lang="cs-CZ" sz="1200" u="sng" dirty="0" smtClean="0">
                <a:hlinkClick r:id="rId5"/>
              </a:rPr>
              <a:t>=1441&amp;</a:t>
            </a:r>
            <a:r>
              <a:rPr lang="cs-CZ" sz="1200" u="sng" dirty="0" err="1" smtClean="0">
                <a:hlinkClick r:id="rId5"/>
              </a:rPr>
              <a:t>bih</a:t>
            </a:r>
            <a:r>
              <a:rPr lang="cs-CZ" sz="1200" u="sng" dirty="0" smtClean="0">
                <a:hlinkClick r:id="rId5"/>
              </a:rPr>
              <a:t>=630&amp;</a:t>
            </a:r>
            <a:r>
              <a:rPr lang="cs-CZ" sz="1200" u="sng" dirty="0" err="1" smtClean="0">
                <a:hlinkClick r:id="rId5"/>
              </a:rPr>
              <a:t>gbv</a:t>
            </a:r>
            <a:r>
              <a:rPr lang="cs-CZ" sz="1200" u="sng" dirty="0" smtClean="0">
                <a:hlinkClick r:id="rId5"/>
              </a:rPr>
              <a:t>=2&amp;</a:t>
            </a:r>
            <a:r>
              <a:rPr lang="cs-CZ" sz="1200" u="sng" dirty="0" err="1" smtClean="0">
                <a:hlinkClick r:id="rId5"/>
              </a:rPr>
              <a:t>tbm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isch</a:t>
            </a:r>
            <a:r>
              <a:rPr lang="cs-CZ" sz="1200" u="sng" dirty="0" smtClean="0">
                <a:hlinkClick r:id="rId5"/>
              </a:rPr>
              <a:t>&amp;</a:t>
            </a:r>
            <a:r>
              <a:rPr lang="cs-CZ" sz="1200" u="sng" dirty="0" err="1" smtClean="0">
                <a:hlinkClick r:id="rId5"/>
              </a:rPr>
              <a:t>tbnid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YYfUXHOCaaSu</a:t>
            </a:r>
            <a:r>
              <a:rPr lang="cs-CZ" sz="1200" u="sng" dirty="0" smtClean="0">
                <a:hlinkClick r:id="rId5"/>
              </a:rPr>
              <a:t>_M:&amp;</a:t>
            </a:r>
            <a:r>
              <a:rPr lang="cs-CZ" sz="1200" u="sng" dirty="0" err="1" smtClean="0">
                <a:hlinkClick r:id="rId5"/>
              </a:rPr>
              <a:t>imgrefurl</a:t>
            </a:r>
            <a:r>
              <a:rPr lang="cs-CZ" sz="1200" u="sng" dirty="0" smtClean="0">
                <a:hlinkClick r:id="rId5"/>
              </a:rPr>
              <a:t>=http://www.</a:t>
            </a:r>
            <a:r>
              <a:rPr lang="cs-CZ" sz="1200" u="sng" dirty="0" err="1" smtClean="0">
                <a:hlinkClick r:id="rId5"/>
              </a:rPr>
              <a:t>biolib.cz</a:t>
            </a:r>
            <a:r>
              <a:rPr lang="cs-CZ" sz="1200" u="sng" dirty="0" smtClean="0">
                <a:hlinkClick r:id="rId5"/>
              </a:rPr>
              <a:t>/</a:t>
            </a:r>
            <a:r>
              <a:rPr lang="cs-CZ" sz="1200" u="sng" dirty="0" err="1" smtClean="0">
                <a:hlinkClick r:id="rId5"/>
              </a:rPr>
              <a:t>cz</a:t>
            </a:r>
            <a:r>
              <a:rPr lang="cs-CZ" sz="1200" u="sng" dirty="0" smtClean="0">
                <a:hlinkClick r:id="rId5"/>
              </a:rPr>
              <a:t>/</a:t>
            </a:r>
            <a:r>
              <a:rPr lang="cs-CZ" sz="1200" u="sng" dirty="0" err="1" smtClean="0">
                <a:hlinkClick r:id="rId5"/>
              </a:rPr>
              <a:t>taxonimage</a:t>
            </a:r>
            <a:r>
              <a:rPr lang="cs-CZ" sz="1200" u="sng" dirty="0" smtClean="0">
                <a:hlinkClick r:id="rId5"/>
              </a:rPr>
              <a:t>/id39492/%3Ftaxonid%3D8834&amp;</a:t>
            </a:r>
            <a:r>
              <a:rPr lang="cs-CZ" sz="1200" u="sng" dirty="0" err="1" smtClean="0">
                <a:hlinkClick r:id="rId5"/>
              </a:rPr>
              <a:t>docid</a:t>
            </a:r>
            <a:r>
              <a:rPr lang="cs-CZ" sz="1200" u="sng" dirty="0" smtClean="0">
                <a:hlinkClick r:id="rId5"/>
              </a:rPr>
              <a:t>=5t7v_</a:t>
            </a:r>
            <a:r>
              <a:rPr lang="cs-CZ" sz="1200" u="sng" dirty="0" err="1" smtClean="0">
                <a:hlinkClick r:id="rId5"/>
              </a:rPr>
              <a:t>aWbwbJsCM</a:t>
            </a:r>
            <a:r>
              <a:rPr lang="cs-CZ" sz="1200" u="sng" dirty="0" smtClean="0">
                <a:hlinkClick r:id="rId5"/>
              </a:rPr>
              <a:t>&amp;</a:t>
            </a:r>
            <a:r>
              <a:rPr lang="cs-CZ" sz="1200" u="sng" dirty="0" err="1" smtClean="0">
                <a:hlinkClick r:id="rId5"/>
              </a:rPr>
              <a:t>imgurl</a:t>
            </a:r>
            <a:r>
              <a:rPr lang="cs-CZ" sz="1200" u="sng" dirty="0" smtClean="0">
                <a:hlinkClick r:id="rId5"/>
              </a:rPr>
              <a:t>=http://www.</a:t>
            </a:r>
            <a:r>
              <a:rPr lang="cs-CZ" sz="1200" u="sng" dirty="0" err="1" smtClean="0">
                <a:hlinkClick r:id="rId5"/>
              </a:rPr>
              <a:t>biolib.cz</a:t>
            </a:r>
            <a:r>
              <a:rPr lang="cs-CZ" sz="1200" u="sng" dirty="0" smtClean="0">
                <a:hlinkClick r:id="rId5"/>
              </a:rPr>
              <a:t>/IMG/GAL/BIG/39492.jpg&amp;w=1212&amp;h=950&amp;</a:t>
            </a:r>
            <a:r>
              <a:rPr lang="cs-CZ" sz="1200" u="sng" dirty="0" err="1" smtClean="0">
                <a:hlinkClick r:id="rId5"/>
              </a:rPr>
              <a:t>ei</a:t>
            </a:r>
            <a:r>
              <a:rPr lang="cs-CZ" sz="1200" u="sng" dirty="0" smtClean="0">
                <a:hlinkClick r:id="rId5"/>
              </a:rPr>
              <a:t>=2VUHT9e3HbL44QSS7PyNDQ&amp;zoom=1&amp;</a:t>
            </a:r>
            <a:r>
              <a:rPr lang="cs-CZ" sz="1200" u="sng" dirty="0" err="1" smtClean="0">
                <a:hlinkClick r:id="rId5"/>
              </a:rPr>
              <a:t>iact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rc</a:t>
            </a:r>
            <a:r>
              <a:rPr lang="cs-CZ" sz="1200" u="sng" dirty="0" smtClean="0">
                <a:hlinkClick r:id="rId5"/>
              </a:rPr>
              <a:t>&amp;dur=249&amp;</a:t>
            </a:r>
            <a:r>
              <a:rPr lang="cs-CZ" sz="1200" u="sng" dirty="0" err="1" smtClean="0">
                <a:hlinkClick r:id="rId5"/>
              </a:rPr>
              <a:t>sig</a:t>
            </a:r>
            <a:r>
              <a:rPr lang="cs-CZ" sz="1200" u="sng" dirty="0" smtClean="0">
                <a:hlinkClick r:id="rId5"/>
              </a:rPr>
              <a:t>=112979878590331334904&amp;</a:t>
            </a:r>
            <a:r>
              <a:rPr lang="cs-CZ" sz="1200" u="sng" dirty="0" err="1" smtClean="0">
                <a:hlinkClick r:id="rId5"/>
              </a:rPr>
              <a:t>page</a:t>
            </a:r>
            <a:r>
              <a:rPr lang="cs-CZ" sz="1200" u="sng" dirty="0" smtClean="0">
                <a:hlinkClick r:id="rId5"/>
              </a:rPr>
              <a:t>=5&amp;</a:t>
            </a:r>
            <a:r>
              <a:rPr lang="cs-CZ" sz="1200" u="sng" dirty="0" err="1" smtClean="0">
                <a:hlinkClick r:id="rId5"/>
              </a:rPr>
              <a:t>tbnh</a:t>
            </a:r>
            <a:r>
              <a:rPr lang="cs-CZ" sz="1200" u="sng" dirty="0" smtClean="0">
                <a:hlinkClick r:id="rId5"/>
              </a:rPr>
              <a:t>=121&amp;</a:t>
            </a:r>
            <a:r>
              <a:rPr lang="cs-CZ" sz="1200" u="sng" dirty="0" err="1" smtClean="0">
                <a:hlinkClick r:id="rId5"/>
              </a:rPr>
              <a:t>tbnw</a:t>
            </a:r>
            <a:r>
              <a:rPr lang="cs-CZ" sz="1200" u="sng" dirty="0" smtClean="0">
                <a:hlinkClick r:id="rId5"/>
              </a:rPr>
              <a:t>=154&amp;start=88&amp;</a:t>
            </a:r>
            <a:r>
              <a:rPr lang="cs-CZ" sz="1200" u="sng" dirty="0" err="1" smtClean="0">
                <a:hlinkClick r:id="rId5"/>
              </a:rPr>
              <a:t>ndsp</a:t>
            </a:r>
            <a:r>
              <a:rPr lang="cs-CZ" sz="1200" u="sng" dirty="0" smtClean="0">
                <a:hlinkClick r:id="rId5"/>
              </a:rPr>
              <a:t>=22&amp;</a:t>
            </a:r>
            <a:r>
              <a:rPr lang="cs-CZ" sz="1200" u="sng" dirty="0" err="1" smtClean="0">
                <a:hlinkClick r:id="rId5"/>
              </a:rPr>
              <a:t>ved</a:t>
            </a:r>
            <a:r>
              <a:rPr lang="cs-CZ" sz="1200" u="sng" dirty="0" smtClean="0">
                <a:hlinkClick r:id="rId5"/>
              </a:rPr>
              <a:t>=1t:429,r:12,s:88&amp;</a:t>
            </a:r>
            <a:r>
              <a:rPr lang="cs-CZ" sz="1200" u="sng" dirty="0" err="1" smtClean="0">
                <a:hlinkClick r:id="rId5"/>
              </a:rPr>
              <a:t>tx</a:t>
            </a:r>
            <a:r>
              <a:rPr lang="cs-CZ" sz="1200" u="sng" dirty="0" smtClean="0">
                <a:hlinkClick r:id="rId5"/>
              </a:rPr>
              <a:t>=92&amp;ty=95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Vlaštovka obecná.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2012-01-07]. Dostupné z: </a:t>
            </a:r>
            <a:r>
              <a:rPr lang="cs-CZ" sz="1200" u="sng" dirty="0" smtClean="0">
                <a:hlinkClick r:id="rId6"/>
              </a:rPr>
              <a:t>http://www.</a:t>
            </a:r>
            <a:r>
              <a:rPr lang="cs-CZ" sz="1200" u="sng" dirty="0" err="1" smtClean="0">
                <a:hlinkClick r:id="rId6"/>
              </a:rPr>
              <a:t>google.cz</a:t>
            </a:r>
            <a:r>
              <a:rPr lang="cs-CZ" sz="1200" u="sng" dirty="0" smtClean="0">
                <a:hlinkClick r:id="rId6"/>
              </a:rPr>
              <a:t>/</a:t>
            </a:r>
            <a:r>
              <a:rPr lang="cs-CZ" sz="1200" u="sng" dirty="0" err="1" smtClean="0">
                <a:hlinkClick r:id="rId6"/>
              </a:rPr>
              <a:t>imgres</a:t>
            </a:r>
            <a:r>
              <a:rPr lang="cs-CZ" sz="1200" u="sng" dirty="0" smtClean="0">
                <a:hlinkClick r:id="rId6"/>
              </a:rPr>
              <a:t>?q=</a:t>
            </a:r>
            <a:r>
              <a:rPr lang="cs-CZ" sz="1200" u="sng" dirty="0" err="1" smtClean="0">
                <a:hlinkClick r:id="rId6"/>
              </a:rPr>
              <a:t>vla</a:t>
            </a:r>
            <a:r>
              <a:rPr lang="cs-CZ" sz="1200" u="sng" dirty="0" smtClean="0">
                <a:hlinkClick r:id="rId6"/>
              </a:rPr>
              <a:t>%C5%A1tovka+</a:t>
            </a:r>
            <a:r>
              <a:rPr lang="cs-CZ" sz="1200" u="sng" dirty="0" err="1" smtClean="0">
                <a:hlinkClick r:id="rId6"/>
              </a:rPr>
              <a:t>obecn</a:t>
            </a:r>
            <a:r>
              <a:rPr lang="cs-CZ" sz="1200" u="sng" dirty="0" smtClean="0">
                <a:hlinkClick r:id="rId6"/>
              </a:rPr>
              <a:t>%C3%A1&amp;</a:t>
            </a:r>
            <a:r>
              <a:rPr lang="cs-CZ" sz="1200" u="sng" dirty="0" err="1" smtClean="0">
                <a:hlinkClick r:id="rId6"/>
              </a:rPr>
              <a:t>hl</a:t>
            </a:r>
            <a:r>
              <a:rPr lang="cs-CZ" sz="1200" u="sng" dirty="0" smtClean="0">
                <a:hlinkClick r:id="rId6"/>
              </a:rPr>
              <a:t>=</a:t>
            </a:r>
            <a:r>
              <a:rPr lang="cs-CZ" sz="1200" u="sng" dirty="0" err="1" smtClean="0">
                <a:hlinkClick r:id="rId6"/>
              </a:rPr>
              <a:t>cs</a:t>
            </a:r>
            <a:r>
              <a:rPr lang="cs-CZ" sz="1200" u="sng" dirty="0" smtClean="0">
                <a:hlinkClick r:id="rId6"/>
              </a:rPr>
              <a:t>&amp;</a:t>
            </a:r>
            <a:r>
              <a:rPr lang="cs-CZ" sz="1200" u="sng" dirty="0" err="1" smtClean="0">
                <a:hlinkClick r:id="rId6"/>
              </a:rPr>
              <a:t>biw</a:t>
            </a:r>
            <a:r>
              <a:rPr lang="cs-CZ" sz="1200" u="sng" dirty="0" smtClean="0">
                <a:hlinkClick r:id="rId6"/>
              </a:rPr>
              <a:t>=1441&amp;</a:t>
            </a:r>
            <a:r>
              <a:rPr lang="cs-CZ" sz="1200" u="sng" dirty="0" err="1" smtClean="0">
                <a:hlinkClick r:id="rId6"/>
              </a:rPr>
              <a:t>bih</a:t>
            </a:r>
            <a:r>
              <a:rPr lang="cs-CZ" sz="1200" u="sng" dirty="0" smtClean="0">
                <a:hlinkClick r:id="rId6"/>
              </a:rPr>
              <a:t>=630&amp;</a:t>
            </a:r>
            <a:r>
              <a:rPr lang="cs-CZ" sz="1200" u="sng" dirty="0" err="1" smtClean="0">
                <a:hlinkClick r:id="rId6"/>
              </a:rPr>
              <a:t>gbv</a:t>
            </a:r>
            <a:r>
              <a:rPr lang="cs-CZ" sz="1200" u="sng" dirty="0" smtClean="0">
                <a:hlinkClick r:id="rId6"/>
              </a:rPr>
              <a:t>=2&amp;</a:t>
            </a:r>
            <a:r>
              <a:rPr lang="cs-CZ" sz="1200" u="sng" dirty="0" err="1" smtClean="0">
                <a:hlinkClick r:id="rId6"/>
              </a:rPr>
              <a:t>tbm</a:t>
            </a:r>
            <a:r>
              <a:rPr lang="cs-CZ" sz="1200" u="sng" dirty="0" smtClean="0">
                <a:hlinkClick r:id="rId6"/>
              </a:rPr>
              <a:t>=</a:t>
            </a:r>
            <a:r>
              <a:rPr lang="cs-CZ" sz="1200" u="sng" dirty="0" err="1" smtClean="0">
                <a:hlinkClick r:id="rId6"/>
              </a:rPr>
              <a:t>isch</a:t>
            </a:r>
            <a:r>
              <a:rPr lang="cs-CZ" sz="1200" u="sng" dirty="0" smtClean="0">
                <a:hlinkClick r:id="rId6"/>
              </a:rPr>
              <a:t>&amp;</a:t>
            </a:r>
            <a:r>
              <a:rPr lang="cs-CZ" sz="1200" u="sng" dirty="0" err="1" smtClean="0">
                <a:hlinkClick r:id="rId6"/>
              </a:rPr>
              <a:t>tbnid</a:t>
            </a:r>
            <a:r>
              <a:rPr lang="cs-CZ" sz="1200" u="sng" dirty="0" smtClean="0">
                <a:hlinkClick r:id="rId6"/>
              </a:rPr>
              <a:t>=l3GLJ9tEM7L1oM:&amp;</a:t>
            </a:r>
            <a:r>
              <a:rPr lang="cs-CZ" sz="1200" u="sng" dirty="0" err="1" smtClean="0">
                <a:hlinkClick r:id="rId6"/>
              </a:rPr>
              <a:t>imgrefurl</a:t>
            </a:r>
            <a:r>
              <a:rPr lang="cs-CZ" sz="1200" u="sng" dirty="0" smtClean="0">
                <a:hlinkClick r:id="rId6"/>
              </a:rPr>
              <a:t>=http://www.</a:t>
            </a:r>
            <a:r>
              <a:rPr lang="cs-CZ" sz="1200" u="sng" dirty="0" err="1" smtClean="0">
                <a:hlinkClick r:id="rId6"/>
              </a:rPr>
              <a:t>biolib.cz</a:t>
            </a:r>
            <a:r>
              <a:rPr lang="cs-CZ" sz="1200" u="sng" dirty="0" smtClean="0">
                <a:hlinkClick r:id="rId6"/>
              </a:rPr>
              <a:t>/</a:t>
            </a:r>
            <a:r>
              <a:rPr lang="cs-CZ" sz="1200" u="sng" dirty="0" err="1" smtClean="0">
                <a:hlinkClick r:id="rId6"/>
              </a:rPr>
              <a:t>cz</a:t>
            </a:r>
            <a:r>
              <a:rPr lang="cs-CZ" sz="1200" u="sng" dirty="0" smtClean="0">
                <a:hlinkClick r:id="rId6"/>
              </a:rPr>
              <a:t>/image/id7131/&amp;</a:t>
            </a:r>
            <a:r>
              <a:rPr lang="cs-CZ" sz="1200" u="sng" dirty="0" err="1" smtClean="0">
                <a:hlinkClick r:id="rId6"/>
              </a:rPr>
              <a:t>docid</a:t>
            </a:r>
            <a:r>
              <a:rPr lang="cs-CZ" sz="1200" u="sng" dirty="0" smtClean="0">
                <a:hlinkClick r:id="rId6"/>
              </a:rPr>
              <a:t>=</a:t>
            </a:r>
            <a:r>
              <a:rPr lang="cs-CZ" sz="1200" u="sng" dirty="0" err="1" smtClean="0">
                <a:hlinkClick r:id="rId6"/>
              </a:rPr>
              <a:t>mfWG</a:t>
            </a:r>
            <a:r>
              <a:rPr lang="cs-CZ" sz="1200" u="sng" dirty="0" smtClean="0">
                <a:hlinkClick r:id="rId6"/>
              </a:rPr>
              <a:t>-xatX7dXFM&amp;</a:t>
            </a:r>
            <a:r>
              <a:rPr lang="cs-CZ" sz="1200" u="sng" dirty="0" err="1" smtClean="0">
                <a:hlinkClick r:id="rId6"/>
              </a:rPr>
              <a:t>imgurl</a:t>
            </a:r>
            <a:r>
              <a:rPr lang="cs-CZ" sz="1200" u="sng" dirty="0" smtClean="0">
                <a:hlinkClick r:id="rId6"/>
              </a:rPr>
              <a:t>=http://www.</a:t>
            </a:r>
            <a:r>
              <a:rPr lang="cs-CZ" sz="1200" u="sng" dirty="0" err="1" smtClean="0">
                <a:hlinkClick r:id="rId6"/>
              </a:rPr>
              <a:t>biolib.cz</a:t>
            </a:r>
            <a:r>
              <a:rPr lang="cs-CZ" sz="1200" u="sng" dirty="0" smtClean="0">
                <a:hlinkClick r:id="rId6"/>
              </a:rPr>
              <a:t>/IMG/GAL/7131.jpg&amp;w=615&amp;h=461&amp;</a:t>
            </a:r>
            <a:r>
              <a:rPr lang="cs-CZ" sz="1200" u="sng" dirty="0" err="1" smtClean="0">
                <a:hlinkClick r:id="rId6"/>
              </a:rPr>
              <a:t>ei</a:t>
            </a:r>
            <a:r>
              <a:rPr lang="cs-CZ" sz="1200" u="sng" dirty="0" smtClean="0">
                <a:hlinkClick r:id="rId6"/>
              </a:rPr>
              <a:t>=2VUHT9e3HbL44QSS7PyNDQ&amp;zoom=1&amp;</a:t>
            </a:r>
            <a:r>
              <a:rPr lang="cs-CZ" sz="1200" u="sng" dirty="0" err="1" smtClean="0">
                <a:hlinkClick r:id="rId6"/>
              </a:rPr>
              <a:t>iact</a:t>
            </a:r>
            <a:r>
              <a:rPr lang="cs-CZ" sz="1200" u="sng" dirty="0" smtClean="0">
                <a:hlinkClick r:id="rId6"/>
              </a:rPr>
              <a:t>=</a:t>
            </a:r>
            <a:r>
              <a:rPr lang="cs-CZ" sz="1200" u="sng" dirty="0" err="1" smtClean="0">
                <a:hlinkClick r:id="rId6"/>
              </a:rPr>
              <a:t>rc</a:t>
            </a:r>
            <a:r>
              <a:rPr lang="cs-CZ" sz="1200" u="sng" dirty="0" smtClean="0">
                <a:hlinkClick r:id="rId6"/>
              </a:rPr>
              <a:t>&amp;dur=421&amp;</a:t>
            </a:r>
            <a:r>
              <a:rPr lang="cs-CZ" sz="1200" u="sng" dirty="0" err="1" smtClean="0">
                <a:hlinkClick r:id="rId6"/>
              </a:rPr>
              <a:t>sig</a:t>
            </a:r>
            <a:r>
              <a:rPr lang="cs-CZ" sz="1200" u="sng" dirty="0" smtClean="0">
                <a:hlinkClick r:id="rId6"/>
              </a:rPr>
              <a:t>=112979878590331334904&amp;</a:t>
            </a:r>
            <a:r>
              <a:rPr lang="cs-CZ" sz="1200" u="sng" dirty="0" err="1" smtClean="0">
                <a:hlinkClick r:id="rId6"/>
              </a:rPr>
              <a:t>page</a:t>
            </a:r>
            <a:r>
              <a:rPr lang="cs-CZ" sz="1200" u="sng" dirty="0" smtClean="0">
                <a:hlinkClick r:id="rId6"/>
              </a:rPr>
              <a:t>=1&amp;</a:t>
            </a:r>
            <a:r>
              <a:rPr lang="cs-CZ" sz="1200" u="sng" dirty="0" err="1" smtClean="0">
                <a:hlinkClick r:id="rId6"/>
              </a:rPr>
              <a:t>tbnh</a:t>
            </a:r>
            <a:r>
              <a:rPr lang="cs-CZ" sz="1200" u="sng" dirty="0" smtClean="0">
                <a:hlinkClick r:id="rId6"/>
              </a:rPr>
              <a:t>=140&amp;</a:t>
            </a:r>
            <a:r>
              <a:rPr lang="cs-CZ" sz="1200" u="sng" dirty="0" err="1" smtClean="0">
                <a:hlinkClick r:id="rId6"/>
              </a:rPr>
              <a:t>tbnw</a:t>
            </a:r>
            <a:r>
              <a:rPr lang="cs-CZ" sz="1200" u="sng" dirty="0" smtClean="0">
                <a:hlinkClick r:id="rId6"/>
              </a:rPr>
              <a:t>=187&amp;start=0&amp;</a:t>
            </a:r>
            <a:r>
              <a:rPr lang="cs-CZ" sz="1200" u="sng" dirty="0" err="1" smtClean="0">
                <a:hlinkClick r:id="rId6"/>
              </a:rPr>
              <a:t>ndsp</a:t>
            </a:r>
            <a:r>
              <a:rPr lang="cs-CZ" sz="1200" u="sng" dirty="0" smtClean="0">
                <a:hlinkClick r:id="rId6"/>
              </a:rPr>
              <a:t>=21&amp;</a:t>
            </a:r>
            <a:r>
              <a:rPr lang="cs-CZ" sz="1200" u="sng" dirty="0" err="1" smtClean="0">
                <a:hlinkClick r:id="rId6"/>
              </a:rPr>
              <a:t>ved</a:t>
            </a:r>
            <a:r>
              <a:rPr lang="cs-CZ" sz="1200" u="sng" dirty="0" smtClean="0">
                <a:hlinkClick r:id="rId6"/>
              </a:rPr>
              <a:t>=1t:429,r:11,s:0&amp;</a:t>
            </a:r>
            <a:r>
              <a:rPr lang="cs-CZ" sz="1200" u="sng" dirty="0" err="1" smtClean="0">
                <a:hlinkClick r:id="rId6"/>
              </a:rPr>
              <a:t>tx</a:t>
            </a:r>
            <a:r>
              <a:rPr lang="cs-CZ" sz="1200" u="sng" dirty="0" smtClean="0">
                <a:hlinkClick r:id="rId6"/>
              </a:rPr>
              <a:t>=106&amp;ty=73</a:t>
            </a:r>
            <a:endParaRPr lang="cs-CZ" sz="12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812088" cy="5733256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Cesta vlaštovek do Afriky.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2012-01-07]. Dostupné z: </a:t>
            </a:r>
            <a:r>
              <a:rPr lang="cs-CZ" sz="1200" u="sng" dirty="0" smtClean="0">
                <a:hlinkClick r:id="rId2"/>
              </a:rPr>
              <a:t>http://www.</a:t>
            </a:r>
            <a:r>
              <a:rPr lang="cs-CZ" sz="1200" u="sng" dirty="0" err="1" smtClean="0">
                <a:hlinkClick r:id="rId2"/>
              </a:rPr>
              <a:t>google.cz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imgres</a:t>
            </a:r>
            <a:r>
              <a:rPr lang="cs-CZ" sz="1200" u="sng" dirty="0" smtClean="0">
                <a:hlinkClick r:id="rId2"/>
              </a:rPr>
              <a:t>?q=cesta+</a:t>
            </a:r>
            <a:r>
              <a:rPr lang="cs-CZ" sz="1200" u="sng" dirty="0" err="1" smtClean="0">
                <a:hlinkClick r:id="rId2"/>
              </a:rPr>
              <a:t>vla</a:t>
            </a:r>
            <a:r>
              <a:rPr lang="cs-CZ" sz="1200" u="sng" dirty="0" smtClean="0">
                <a:hlinkClick r:id="rId2"/>
              </a:rPr>
              <a:t>%C5%A1tovek+do+Afriky&amp;</a:t>
            </a:r>
            <a:r>
              <a:rPr lang="cs-CZ" sz="1200" u="sng" dirty="0" err="1" smtClean="0">
                <a:hlinkClick r:id="rId2"/>
              </a:rPr>
              <a:t>hl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cs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gbv</a:t>
            </a:r>
            <a:r>
              <a:rPr lang="cs-CZ" sz="1200" u="sng" dirty="0" smtClean="0">
                <a:hlinkClick r:id="rId2"/>
              </a:rPr>
              <a:t>=2&amp;</a:t>
            </a:r>
            <a:r>
              <a:rPr lang="cs-CZ" sz="1200" u="sng" dirty="0" err="1" smtClean="0">
                <a:hlinkClick r:id="rId2"/>
              </a:rPr>
              <a:t>biw</a:t>
            </a:r>
            <a:r>
              <a:rPr lang="cs-CZ" sz="1200" u="sng" dirty="0" smtClean="0">
                <a:hlinkClick r:id="rId2"/>
              </a:rPr>
              <a:t>=1441&amp;</a:t>
            </a:r>
            <a:r>
              <a:rPr lang="cs-CZ" sz="1200" u="sng" dirty="0" err="1" smtClean="0">
                <a:hlinkClick r:id="rId2"/>
              </a:rPr>
              <a:t>bih</a:t>
            </a:r>
            <a:r>
              <a:rPr lang="cs-CZ" sz="1200" u="sng" dirty="0" smtClean="0">
                <a:hlinkClick r:id="rId2"/>
              </a:rPr>
              <a:t>=630&amp;</a:t>
            </a:r>
            <a:r>
              <a:rPr lang="cs-CZ" sz="1200" u="sng" dirty="0" err="1" smtClean="0">
                <a:hlinkClick r:id="rId2"/>
              </a:rPr>
              <a:t>tbm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isch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tbnid</a:t>
            </a:r>
            <a:r>
              <a:rPr lang="cs-CZ" sz="1200" u="sng" dirty="0" smtClean="0">
                <a:hlinkClick r:id="rId2"/>
              </a:rPr>
              <a:t>=7RdY8K5yET4LqM:&amp;</a:t>
            </a:r>
            <a:r>
              <a:rPr lang="cs-CZ" sz="1200" u="sng" dirty="0" err="1" smtClean="0">
                <a:hlinkClick r:id="rId2"/>
              </a:rPr>
              <a:t>imgrefurl</a:t>
            </a:r>
            <a:r>
              <a:rPr lang="cs-CZ" sz="1200" u="sng" dirty="0" smtClean="0">
                <a:hlinkClick r:id="rId2"/>
              </a:rPr>
              <a:t>=http://hobby.</a:t>
            </a:r>
            <a:r>
              <a:rPr lang="cs-CZ" sz="1200" u="sng" dirty="0" err="1" smtClean="0">
                <a:hlinkClick r:id="rId2"/>
              </a:rPr>
              <a:t>idnes.cz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podivne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letosni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pocasi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zmatlo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vlastovky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nestaci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odletet</a:t>
            </a:r>
            <a:r>
              <a:rPr lang="cs-CZ" sz="1200" u="sng" dirty="0" smtClean="0">
                <a:hlinkClick r:id="rId2"/>
              </a:rPr>
              <a:t>-na-jih-ps8-/hobby-zahrada.</a:t>
            </a:r>
            <a:r>
              <a:rPr lang="cs-CZ" sz="1200" u="sng" dirty="0" err="1" smtClean="0">
                <a:hlinkClick r:id="rId2"/>
              </a:rPr>
              <a:t>aspx</a:t>
            </a:r>
            <a:r>
              <a:rPr lang="cs-CZ" sz="1200" u="sng" dirty="0" smtClean="0">
                <a:hlinkClick r:id="rId2"/>
              </a:rPr>
              <a:t>%3Fc%3DA090903_191217_hobby-zahrada_</a:t>
            </a:r>
            <a:r>
              <a:rPr lang="cs-CZ" sz="1200" u="sng" dirty="0" err="1" smtClean="0">
                <a:hlinkClick r:id="rId2"/>
              </a:rPr>
              <a:t>bma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docid</a:t>
            </a:r>
            <a:r>
              <a:rPr lang="cs-CZ" sz="1200" u="sng" dirty="0" smtClean="0">
                <a:hlinkClick r:id="rId2"/>
              </a:rPr>
              <a:t>=C8pUn_Epth4ZYM&amp;</a:t>
            </a:r>
            <a:r>
              <a:rPr lang="cs-CZ" sz="1200" u="sng" dirty="0" err="1" smtClean="0">
                <a:hlinkClick r:id="rId2"/>
              </a:rPr>
              <a:t>imgurl</a:t>
            </a:r>
            <a:r>
              <a:rPr lang="cs-CZ" sz="1200" u="sng" dirty="0" smtClean="0">
                <a:hlinkClick r:id="rId2"/>
              </a:rPr>
              <a:t>=http://i.</a:t>
            </a:r>
            <a:r>
              <a:rPr lang="cs-CZ" sz="1200" u="sng" dirty="0" err="1" smtClean="0">
                <a:hlinkClick r:id="rId2"/>
              </a:rPr>
              <a:t>idnes.cz</a:t>
            </a:r>
            <a:r>
              <a:rPr lang="cs-CZ" sz="1200" u="sng" dirty="0" smtClean="0">
                <a:hlinkClick r:id="rId2"/>
              </a:rPr>
              <a:t>/09/091/</a:t>
            </a:r>
            <a:r>
              <a:rPr lang="cs-CZ" sz="1200" u="sng" dirty="0" err="1" smtClean="0">
                <a:hlinkClick r:id="rId2"/>
              </a:rPr>
              <a:t>gal</a:t>
            </a:r>
            <a:r>
              <a:rPr lang="cs-CZ" sz="1200" u="sng" dirty="0" smtClean="0">
                <a:hlinkClick r:id="rId2"/>
              </a:rPr>
              <a:t>/BMA2d8b7f_</a:t>
            </a:r>
            <a:r>
              <a:rPr lang="cs-CZ" sz="1200" u="sng" dirty="0" err="1" smtClean="0">
                <a:hlinkClick r:id="rId2"/>
              </a:rPr>
              <a:t>shutterstock</a:t>
            </a:r>
            <a:r>
              <a:rPr lang="cs-CZ" sz="1200" u="sng" dirty="0" smtClean="0">
                <a:hlinkClick r:id="rId2"/>
              </a:rPr>
              <a:t>_35634028.jpg&amp;w=460&amp;h=272&amp;</a:t>
            </a:r>
            <a:r>
              <a:rPr lang="cs-CZ" sz="1200" u="sng" dirty="0" err="1" smtClean="0">
                <a:hlinkClick r:id="rId2"/>
              </a:rPr>
              <a:t>ei</a:t>
            </a:r>
            <a:r>
              <a:rPr lang="cs-CZ" sz="1200" u="sng" dirty="0" smtClean="0">
                <a:hlinkClick r:id="rId2"/>
              </a:rPr>
              <a:t>=FF4HT4fWGPDN4QSlkNGNCA&amp;zoom=1&amp;</a:t>
            </a:r>
            <a:r>
              <a:rPr lang="cs-CZ" sz="1200" u="sng" dirty="0" err="1" smtClean="0">
                <a:hlinkClick r:id="rId2"/>
              </a:rPr>
              <a:t>iact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rc</a:t>
            </a:r>
            <a:r>
              <a:rPr lang="cs-CZ" sz="1200" u="sng" dirty="0" smtClean="0">
                <a:hlinkClick r:id="rId2"/>
              </a:rPr>
              <a:t>&amp;dur=281&amp;</a:t>
            </a:r>
            <a:r>
              <a:rPr lang="cs-CZ" sz="1200" u="sng" dirty="0" err="1" smtClean="0">
                <a:hlinkClick r:id="rId2"/>
              </a:rPr>
              <a:t>sig</a:t>
            </a:r>
            <a:r>
              <a:rPr lang="cs-CZ" sz="1200" u="sng" dirty="0" smtClean="0">
                <a:hlinkClick r:id="rId2"/>
              </a:rPr>
              <a:t>=112979878590331334904&amp;</a:t>
            </a:r>
            <a:r>
              <a:rPr lang="cs-CZ" sz="1200" u="sng" dirty="0" err="1" smtClean="0">
                <a:hlinkClick r:id="rId2"/>
              </a:rPr>
              <a:t>page</a:t>
            </a:r>
            <a:r>
              <a:rPr lang="cs-CZ" sz="1200" u="sng" dirty="0" smtClean="0">
                <a:hlinkClick r:id="rId2"/>
              </a:rPr>
              <a:t>=3&amp;</a:t>
            </a:r>
            <a:r>
              <a:rPr lang="cs-CZ" sz="1200" u="sng" dirty="0" err="1" smtClean="0">
                <a:hlinkClick r:id="rId2"/>
              </a:rPr>
              <a:t>tbnh</a:t>
            </a:r>
            <a:r>
              <a:rPr lang="cs-CZ" sz="1200" u="sng" dirty="0" smtClean="0">
                <a:hlinkClick r:id="rId2"/>
              </a:rPr>
              <a:t>=98&amp;</a:t>
            </a:r>
            <a:r>
              <a:rPr lang="cs-CZ" sz="1200" u="sng" dirty="0" err="1" smtClean="0">
                <a:hlinkClick r:id="rId3" action="ppaction://hlinkfile"/>
              </a:rPr>
              <a:t>tbnw</a:t>
            </a:r>
            <a:r>
              <a:rPr lang="cs-CZ" sz="1200" u="sng" dirty="0" smtClean="0">
                <a:hlinkClick r:id="rId3" action="ppaction://hlinkfile"/>
              </a:rPr>
              <a:t>=165&amp;start=43&amp;</a:t>
            </a:r>
            <a:r>
              <a:rPr lang="cs-CZ" sz="1200" u="sng" dirty="0" err="1" smtClean="0">
                <a:hlinkClick r:id="rId3" action="ppaction://hlinkfile"/>
              </a:rPr>
              <a:t>ndsp</a:t>
            </a:r>
            <a:r>
              <a:rPr lang="cs-CZ" sz="1200" u="sng" dirty="0" smtClean="0">
                <a:hlinkClick r:id="rId3" action="ppaction://hlinkfile"/>
              </a:rPr>
              <a:t>=24&amp;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Hnízdo vlaštovky.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2012-01-07]. Dostupné z: </a:t>
            </a:r>
            <a:r>
              <a:rPr lang="cs-CZ" sz="1200" u="sng" dirty="0" smtClean="0">
                <a:hlinkClick r:id="rId4"/>
              </a:rPr>
              <a:t>http://www.</a:t>
            </a:r>
            <a:r>
              <a:rPr lang="cs-CZ" sz="1200" u="sng" dirty="0" err="1" smtClean="0">
                <a:hlinkClick r:id="rId4"/>
              </a:rPr>
              <a:t>google.cz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imgres</a:t>
            </a:r>
            <a:r>
              <a:rPr lang="cs-CZ" sz="1200" u="sng" dirty="0" smtClean="0">
                <a:hlinkClick r:id="rId4"/>
              </a:rPr>
              <a:t>?q=</a:t>
            </a:r>
            <a:r>
              <a:rPr lang="cs-CZ" sz="1200" u="sng" dirty="0" err="1" smtClean="0">
                <a:hlinkClick r:id="rId4"/>
              </a:rPr>
              <a:t>hn</a:t>
            </a:r>
            <a:r>
              <a:rPr lang="cs-CZ" sz="1200" u="sng" dirty="0" smtClean="0">
                <a:hlinkClick r:id="rId4"/>
              </a:rPr>
              <a:t>%C3%</a:t>
            </a:r>
            <a:r>
              <a:rPr lang="cs-CZ" sz="1200" u="sng" dirty="0" err="1" smtClean="0">
                <a:hlinkClick r:id="rId4"/>
              </a:rPr>
              <a:t>ADzdo</a:t>
            </a:r>
            <a:r>
              <a:rPr lang="cs-CZ" sz="1200" u="sng" dirty="0" smtClean="0">
                <a:hlinkClick r:id="rId4"/>
              </a:rPr>
              <a:t>+</a:t>
            </a:r>
            <a:r>
              <a:rPr lang="cs-CZ" sz="1200" u="sng" dirty="0" err="1" smtClean="0">
                <a:hlinkClick r:id="rId4"/>
              </a:rPr>
              <a:t>vla</a:t>
            </a:r>
            <a:r>
              <a:rPr lang="cs-CZ" sz="1200" u="sng" dirty="0" smtClean="0">
                <a:hlinkClick r:id="rId4"/>
              </a:rPr>
              <a:t>%C5%A1tovky&amp;</a:t>
            </a:r>
            <a:r>
              <a:rPr lang="cs-CZ" sz="1200" u="sng" dirty="0" err="1" smtClean="0">
                <a:hlinkClick r:id="rId4"/>
              </a:rPr>
              <a:t>hl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cs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gbv</a:t>
            </a:r>
            <a:r>
              <a:rPr lang="cs-CZ" sz="1200" u="sng" dirty="0" smtClean="0">
                <a:hlinkClick r:id="rId4"/>
              </a:rPr>
              <a:t>=2&amp;</a:t>
            </a:r>
            <a:r>
              <a:rPr lang="cs-CZ" sz="1200" u="sng" dirty="0" err="1" smtClean="0">
                <a:hlinkClick r:id="rId4"/>
              </a:rPr>
              <a:t>biw</a:t>
            </a:r>
            <a:r>
              <a:rPr lang="cs-CZ" sz="1200" u="sng" dirty="0" smtClean="0">
                <a:hlinkClick r:id="rId4"/>
              </a:rPr>
              <a:t>=1441&amp;</a:t>
            </a:r>
            <a:r>
              <a:rPr lang="cs-CZ" sz="1200" u="sng" dirty="0" err="1" smtClean="0">
                <a:hlinkClick r:id="rId4"/>
              </a:rPr>
              <a:t>bih</a:t>
            </a:r>
            <a:r>
              <a:rPr lang="cs-CZ" sz="1200" u="sng" dirty="0" smtClean="0">
                <a:hlinkClick r:id="rId4"/>
              </a:rPr>
              <a:t>=630&amp;</a:t>
            </a:r>
            <a:r>
              <a:rPr lang="cs-CZ" sz="1200" u="sng" dirty="0" err="1" smtClean="0">
                <a:hlinkClick r:id="rId4"/>
              </a:rPr>
              <a:t>tbm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isch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tbnid</a:t>
            </a:r>
            <a:r>
              <a:rPr lang="cs-CZ" sz="1200" u="sng" dirty="0" smtClean="0">
                <a:hlinkClick r:id="rId4"/>
              </a:rPr>
              <a:t>=2-NYxC7c0oZ-</a:t>
            </a:r>
            <a:r>
              <a:rPr lang="cs-CZ" sz="1200" u="sng" dirty="0" err="1" smtClean="0">
                <a:hlinkClick r:id="rId4"/>
              </a:rPr>
              <a:t>fM</a:t>
            </a:r>
            <a:r>
              <a:rPr lang="cs-CZ" sz="1200" u="sng" dirty="0" smtClean="0">
                <a:hlinkClick r:id="rId4"/>
              </a:rPr>
              <a:t>:&amp;</a:t>
            </a:r>
            <a:r>
              <a:rPr lang="cs-CZ" sz="1200" u="sng" dirty="0" err="1" smtClean="0">
                <a:hlinkClick r:id="rId4"/>
              </a:rPr>
              <a:t>imgrefurl</a:t>
            </a:r>
            <a:r>
              <a:rPr lang="cs-CZ" sz="1200" u="sng" dirty="0" smtClean="0">
                <a:hlinkClick r:id="rId4"/>
              </a:rPr>
              <a:t>=http://jenas6.blog.cz/0711/</a:t>
            </a:r>
            <a:r>
              <a:rPr lang="cs-CZ" sz="1200" u="sng" dirty="0" err="1" smtClean="0">
                <a:hlinkClick r:id="rId4"/>
              </a:rPr>
              <a:t>rozdil</a:t>
            </a:r>
            <a:r>
              <a:rPr lang="cs-CZ" sz="1200" u="sng" dirty="0" smtClean="0">
                <a:hlinkClick r:id="rId4"/>
              </a:rPr>
              <a:t>-mezi-</a:t>
            </a:r>
            <a:r>
              <a:rPr lang="cs-CZ" sz="1200" u="sng" dirty="0" err="1" smtClean="0">
                <a:hlinkClick r:id="rId4"/>
              </a:rPr>
              <a:t>jirickou</a:t>
            </a:r>
            <a:r>
              <a:rPr lang="cs-CZ" sz="1200" u="sng" dirty="0" smtClean="0">
                <a:hlinkClick r:id="rId4"/>
              </a:rPr>
              <a:t>-a-</a:t>
            </a:r>
            <a:r>
              <a:rPr lang="cs-CZ" sz="1200" u="sng" dirty="0" err="1" smtClean="0">
                <a:hlinkClick r:id="rId4"/>
              </a:rPr>
              <a:t>vlastovkou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docid</a:t>
            </a:r>
            <a:r>
              <a:rPr lang="cs-CZ" sz="1200" u="sng" dirty="0" smtClean="0">
                <a:hlinkClick r:id="rId4"/>
              </a:rPr>
              <a:t>=N-</a:t>
            </a:r>
            <a:r>
              <a:rPr lang="cs-CZ" sz="1200" u="sng" dirty="0" err="1" smtClean="0">
                <a:hlinkClick r:id="rId4"/>
              </a:rPr>
              <a:t>izWovh</a:t>
            </a:r>
            <a:r>
              <a:rPr lang="cs-CZ" sz="1200" u="sng" dirty="0" smtClean="0">
                <a:hlinkClick r:id="rId4"/>
              </a:rPr>
              <a:t>_</a:t>
            </a:r>
            <a:r>
              <a:rPr lang="cs-CZ" sz="1200" u="sng" dirty="0" err="1" smtClean="0">
                <a:hlinkClick r:id="rId4"/>
              </a:rPr>
              <a:t>ZvzyM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imgurl</a:t>
            </a:r>
            <a:r>
              <a:rPr lang="cs-CZ" sz="1200" u="sng" dirty="0" smtClean="0">
                <a:hlinkClick r:id="rId4"/>
              </a:rPr>
              <a:t>=http://nd01.jxs.cz/732/169/bce214b1b9_19654795_o2.jpg&amp;w=600&amp;h=502&amp;</a:t>
            </a:r>
            <a:r>
              <a:rPr lang="cs-CZ" sz="1200" u="sng" dirty="0" err="1" smtClean="0">
                <a:hlinkClick r:id="rId4"/>
              </a:rPr>
              <a:t>ei</a:t>
            </a:r>
            <a:r>
              <a:rPr lang="cs-CZ" sz="1200" u="sng" dirty="0" smtClean="0">
                <a:hlinkClick r:id="rId4"/>
              </a:rPr>
              <a:t>=BGEHT-_lIcqP4gTtopmSCA&amp;zoom=1&amp;</a:t>
            </a:r>
            <a:r>
              <a:rPr lang="cs-CZ" sz="1200" u="sng" dirty="0" err="1" smtClean="0">
                <a:hlinkClick r:id="rId4"/>
              </a:rPr>
              <a:t>iact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hc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vpx</a:t>
            </a:r>
            <a:r>
              <a:rPr lang="cs-CZ" sz="1200" u="sng" dirty="0" smtClean="0">
                <a:hlinkClick r:id="rId4"/>
              </a:rPr>
              <a:t>=173&amp;</a:t>
            </a:r>
            <a:r>
              <a:rPr lang="cs-CZ" sz="1200" u="sng" dirty="0" err="1" smtClean="0">
                <a:hlinkClick r:id="rId4"/>
              </a:rPr>
              <a:t>vpy</a:t>
            </a:r>
            <a:r>
              <a:rPr lang="cs-CZ" sz="1200" u="sng" dirty="0" smtClean="0">
                <a:hlinkClick r:id="rId4"/>
              </a:rPr>
              <a:t>=306&amp;dur=1341&amp;</a:t>
            </a:r>
            <a:r>
              <a:rPr lang="cs-CZ" sz="1200" u="sng" dirty="0" err="1" smtClean="0">
                <a:hlinkClick r:id="rId4"/>
              </a:rPr>
              <a:t>hovh</a:t>
            </a:r>
            <a:r>
              <a:rPr lang="cs-CZ" sz="1200" u="sng" dirty="0" smtClean="0">
                <a:hlinkClick r:id="rId4"/>
              </a:rPr>
              <a:t>=205&amp;</a:t>
            </a:r>
            <a:r>
              <a:rPr lang="cs-CZ" sz="1200" u="sng" dirty="0" err="1" smtClean="0">
                <a:hlinkClick r:id="rId4"/>
              </a:rPr>
              <a:t>hovw</a:t>
            </a:r>
            <a:r>
              <a:rPr lang="cs-CZ" sz="1200" u="sng" dirty="0" smtClean="0">
                <a:hlinkClick r:id="rId4"/>
              </a:rPr>
              <a:t>=245&amp;</a:t>
            </a:r>
            <a:r>
              <a:rPr lang="cs-CZ" sz="1200" u="sng" dirty="0" err="1" smtClean="0">
                <a:hlinkClick r:id="rId4"/>
              </a:rPr>
              <a:t>tx</a:t>
            </a:r>
            <a:r>
              <a:rPr lang="cs-CZ" sz="1200" u="sng" dirty="0" smtClean="0">
                <a:hlinkClick r:id="rId4"/>
              </a:rPr>
              <a:t>=112&amp;ty=125&amp;</a:t>
            </a:r>
            <a:r>
              <a:rPr lang="cs-CZ" sz="1200" u="sng" dirty="0" err="1" smtClean="0">
                <a:hlinkClick r:id="rId4"/>
              </a:rPr>
              <a:t>sig</a:t>
            </a:r>
            <a:r>
              <a:rPr lang="cs-CZ" sz="1200" u="sng" dirty="0" smtClean="0">
                <a:hlinkClick r:id="rId4"/>
              </a:rPr>
              <a:t>=112979878590331334904&amp;</a:t>
            </a:r>
            <a:r>
              <a:rPr lang="cs-CZ" sz="1200" u="sng" dirty="0" err="1" smtClean="0">
                <a:hlinkClick r:id="rId4"/>
              </a:rPr>
              <a:t>page</a:t>
            </a:r>
            <a:r>
              <a:rPr lang="cs-CZ" sz="1200" u="sng" dirty="0" smtClean="0">
                <a:hlinkClick r:id="rId4"/>
              </a:rPr>
              <a:t>=1&amp;</a:t>
            </a:r>
            <a:r>
              <a:rPr lang="cs-CZ" sz="1200" u="sng" dirty="0" err="1" smtClean="0">
                <a:hlinkClick r:id="rId4"/>
              </a:rPr>
              <a:t>tbnh</a:t>
            </a:r>
            <a:r>
              <a:rPr lang="cs-CZ" sz="1200" u="sng" dirty="0" smtClean="0">
                <a:hlinkClick r:id="rId4"/>
              </a:rPr>
              <a:t>=136&amp;</a:t>
            </a:r>
            <a:r>
              <a:rPr lang="cs-CZ" sz="1200" u="sng" dirty="0" err="1" smtClean="0">
                <a:hlinkClick r:id="rId4"/>
              </a:rPr>
              <a:t>tbnw</a:t>
            </a:r>
            <a:r>
              <a:rPr lang="cs-CZ" sz="1200" u="sng" dirty="0" smtClean="0">
                <a:hlinkClick r:id="rId4"/>
              </a:rPr>
              <a:t>=155&amp;start=0&amp;</a:t>
            </a:r>
            <a:r>
              <a:rPr lang="cs-CZ" sz="1200" u="sng" dirty="0" err="1" smtClean="0">
                <a:hlinkClick r:id="rId5" action="ppaction://hlinkfile"/>
              </a:rPr>
              <a:t>ndsp</a:t>
            </a:r>
            <a:r>
              <a:rPr lang="cs-CZ" sz="1200" u="sng" dirty="0" smtClean="0">
                <a:hlinkClick r:id="rId5" action="ppaction://hlinkfile"/>
              </a:rPr>
              <a:t>=20&amp;</a:t>
            </a:r>
            <a:r>
              <a:rPr lang="cs-CZ" sz="1200" u="sng" dirty="0" err="1" smtClean="0">
                <a:hlinkClick r:id="rId5" action="ppaction://hlinkfile"/>
              </a:rPr>
              <a:t>ved</a:t>
            </a:r>
            <a:r>
              <a:rPr lang="cs-CZ" sz="1200" u="sng" dirty="0" smtClean="0">
                <a:hlinkClick r:id="rId5" action="ppaction://hlinkfile"/>
              </a:rPr>
              <a:t>=1t:429,r:13,s:0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Hnízdo vlaštovky.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2012-01-07]. Dostupné z: </a:t>
            </a:r>
            <a:r>
              <a:rPr lang="cs-CZ" sz="1200" u="sng" dirty="0" smtClean="0">
                <a:hlinkClick r:id="rId6"/>
              </a:rPr>
              <a:t>http://www.</a:t>
            </a:r>
            <a:r>
              <a:rPr lang="cs-CZ" sz="1200" u="sng" dirty="0" err="1" smtClean="0">
                <a:hlinkClick r:id="rId6"/>
              </a:rPr>
              <a:t>google.cz</a:t>
            </a:r>
            <a:r>
              <a:rPr lang="cs-CZ" sz="1200" u="sng" dirty="0" smtClean="0">
                <a:hlinkClick r:id="rId6"/>
              </a:rPr>
              <a:t>/</a:t>
            </a:r>
            <a:r>
              <a:rPr lang="cs-CZ" sz="1200" u="sng" dirty="0" err="1" smtClean="0">
                <a:hlinkClick r:id="rId6"/>
              </a:rPr>
              <a:t>imgres</a:t>
            </a:r>
            <a:r>
              <a:rPr lang="cs-CZ" sz="1200" u="sng" dirty="0" smtClean="0">
                <a:hlinkClick r:id="rId6"/>
              </a:rPr>
              <a:t>?q=</a:t>
            </a:r>
            <a:r>
              <a:rPr lang="cs-CZ" sz="1200" u="sng" dirty="0" err="1" smtClean="0">
                <a:hlinkClick r:id="rId6"/>
              </a:rPr>
              <a:t>hn</a:t>
            </a:r>
            <a:r>
              <a:rPr lang="cs-CZ" sz="1200" u="sng" dirty="0" smtClean="0">
                <a:hlinkClick r:id="rId6"/>
              </a:rPr>
              <a:t>%C3%</a:t>
            </a:r>
            <a:r>
              <a:rPr lang="cs-CZ" sz="1200" u="sng" dirty="0" err="1" smtClean="0">
                <a:hlinkClick r:id="rId6"/>
              </a:rPr>
              <a:t>ADzdo</a:t>
            </a:r>
            <a:r>
              <a:rPr lang="cs-CZ" sz="1200" u="sng" dirty="0" smtClean="0">
                <a:hlinkClick r:id="rId6"/>
              </a:rPr>
              <a:t>+</a:t>
            </a:r>
            <a:r>
              <a:rPr lang="cs-CZ" sz="1200" u="sng" dirty="0" err="1" smtClean="0">
                <a:hlinkClick r:id="rId6"/>
              </a:rPr>
              <a:t>vla</a:t>
            </a:r>
            <a:r>
              <a:rPr lang="cs-CZ" sz="1200" u="sng" dirty="0" smtClean="0">
                <a:hlinkClick r:id="rId6"/>
              </a:rPr>
              <a:t>%C5%A1tovky&amp;</a:t>
            </a:r>
            <a:r>
              <a:rPr lang="cs-CZ" sz="1200" u="sng" dirty="0" err="1" smtClean="0">
                <a:hlinkClick r:id="rId6"/>
              </a:rPr>
              <a:t>hl</a:t>
            </a:r>
            <a:r>
              <a:rPr lang="cs-CZ" sz="1200" u="sng" dirty="0" smtClean="0">
                <a:hlinkClick r:id="rId6"/>
              </a:rPr>
              <a:t>=</a:t>
            </a:r>
            <a:r>
              <a:rPr lang="cs-CZ" sz="1200" u="sng" dirty="0" err="1" smtClean="0">
                <a:hlinkClick r:id="rId6"/>
              </a:rPr>
              <a:t>cs</a:t>
            </a:r>
            <a:r>
              <a:rPr lang="cs-CZ" sz="1200" u="sng" dirty="0" smtClean="0">
                <a:hlinkClick r:id="rId6"/>
              </a:rPr>
              <a:t>&amp;</a:t>
            </a:r>
            <a:r>
              <a:rPr lang="cs-CZ" sz="1200" u="sng" dirty="0" err="1" smtClean="0">
                <a:hlinkClick r:id="rId6"/>
              </a:rPr>
              <a:t>gbv</a:t>
            </a:r>
            <a:r>
              <a:rPr lang="cs-CZ" sz="1200" u="sng" dirty="0" smtClean="0">
                <a:hlinkClick r:id="rId6"/>
              </a:rPr>
              <a:t>=2&amp;</a:t>
            </a:r>
            <a:r>
              <a:rPr lang="cs-CZ" sz="1200" u="sng" dirty="0" err="1" smtClean="0">
                <a:hlinkClick r:id="rId6"/>
              </a:rPr>
              <a:t>biw</a:t>
            </a:r>
            <a:r>
              <a:rPr lang="cs-CZ" sz="1200" u="sng" dirty="0" smtClean="0">
                <a:hlinkClick r:id="rId6"/>
              </a:rPr>
              <a:t>=1441&amp;</a:t>
            </a:r>
            <a:r>
              <a:rPr lang="cs-CZ" sz="1200" u="sng" dirty="0" err="1" smtClean="0">
                <a:hlinkClick r:id="rId6"/>
              </a:rPr>
              <a:t>bih</a:t>
            </a:r>
            <a:r>
              <a:rPr lang="cs-CZ" sz="1200" u="sng" dirty="0" smtClean="0">
                <a:hlinkClick r:id="rId6"/>
              </a:rPr>
              <a:t>=630&amp;</a:t>
            </a:r>
            <a:r>
              <a:rPr lang="cs-CZ" sz="1200" u="sng" dirty="0" err="1" smtClean="0">
                <a:hlinkClick r:id="rId6"/>
              </a:rPr>
              <a:t>tbm</a:t>
            </a:r>
            <a:r>
              <a:rPr lang="cs-CZ" sz="1200" u="sng" dirty="0" smtClean="0">
                <a:hlinkClick r:id="rId6"/>
              </a:rPr>
              <a:t>=</a:t>
            </a:r>
            <a:r>
              <a:rPr lang="cs-CZ" sz="1200" u="sng" dirty="0" err="1" smtClean="0">
                <a:hlinkClick r:id="rId6"/>
              </a:rPr>
              <a:t>isch</a:t>
            </a:r>
            <a:r>
              <a:rPr lang="cs-CZ" sz="1200" u="sng" dirty="0" smtClean="0">
                <a:hlinkClick r:id="rId6"/>
              </a:rPr>
              <a:t>&amp;</a:t>
            </a:r>
            <a:r>
              <a:rPr lang="cs-CZ" sz="1200" u="sng" dirty="0" err="1" smtClean="0">
                <a:hlinkClick r:id="rId6"/>
              </a:rPr>
              <a:t>tbnid</a:t>
            </a:r>
            <a:r>
              <a:rPr lang="cs-CZ" sz="1200" u="sng" dirty="0" smtClean="0">
                <a:hlinkClick r:id="rId6"/>
              </a:rPr>
              <a:t>=Ae00qRv_</a:t>
            </a:r>
            <a:r>
              <a:rPr lang="cs-CZ" sz="1200" u="sng" dirty="0" err="1" smtClean="0">
                <a:hlinkClick r:id="rId6"/>
              </a:rPr>
              <a:t>XuFxWM</a:t>
            </a:r>
            <a:r>
              <a:rPr lang="cs-CZ" sz="1200" u="sng" dirty="0" smtClean="0">
                <a:hlinkClick r:id="rId6"/>
              </a:rPr>
              <a:t>:&amp;</a:t>
            </a:r>
            <a:r>
              <a:rPr lang="cs-CZ" sz="1200" u="sng" dirty="0" err="1" smtClean="0">
                <a:hlinkClick r:id="rId6"/>
              </a:rPr>
              <a:t>imgrefurl</a:t>
            </a:r>
            <a:r>
              <a:rPr lang="cs-CZ" sz="1200" u="sng" dirty="0" smtClean="0">
                <a:hlinkClick r:id="rId6"/>
              </a:rPr>
              <a:t>=http://ivanyazdenka.blog.cz/0807/vlastovka-obecna&amp;docid=_N6HSbe7T1mCdM&amp;imgurl=http://nd01.jxs.cz/212/796/626c4acf52_31034979_o2.jpg&amp;w=640&amp;h=480&amp;ei=BGEHT-_lIcqP4gTtopmSCA&amp;zoom=1&amp;iact=rc&amp;dur=358&amp;sig=112979878590331334904&amp;page=2&amp;tbnh=121&amp;tbnw=173&amp;start=20&amp;ndsp=21&amp;ved=1t:429,r:5,s:20&amp;tx=136&amp;ty=72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Hnízdo vlaštovky.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2012-01-07]. Dostupné z: </a:t>
            </a:r>
            <a:r>
              <a:rPr lang="cs-CZ" sz="1200" u="sng" dirty="0" smtClean="0">
                <a:hlinkClick r:id="rId7"/>
              </a:rPr>
              <a:t>http://www.</a:t>
            </a:r>
            <a:r>
              <a:rPr lang="cs-CZ" sz="1200" u="sng" dirty="0" err="1" smtClean="0">
                <a:hlinkClick r:id="rId7"/>
              </a:rPr>
              <a:t>google.cz</a:t>
            </a:r>
            <a:r>
              <a:rPr lang="cs-CZ" sz="1200" u="sng" dirty="0" smtClean="0">
                <a:hlinkClick r:id="rId7"/>
              </a:rPr>
              <a:t>/</a:t>
            </a:r>
            <a:r>
              <a:rPr lang="cs-CZ" sz="1200" u="sng" dirty="0" err="1" smtClean="0">
                <a:hlinkClick r:id="rId7"/>
              </a:rPr>
              <a:t>imgres</a:t>
            </a:r>
            <a:r>
              <a:rPr lang="cs-CZ" sz="1200" u="sng" dirty="0" smtClean="0">
                <a:hlinkClick r:id="rId7"/>
              </a:rPr>
              <a:t>?q=</a:t>
            </a:r>
            <a:r>
              <a:rPr lang="cs-CZ" sz="1200" u="sng" dirty="0" err="1" smtClean="0">
                <a:hlinkClick r:id="rId7"/>
              </a:rPr>
              <a:t>hn</a:t>
            </a:r>
            <a:r>
              <a:rPr lang="cs-CZ" sz="1200" u="sng" dirty="0" smtClean="0">
                <a:hlinkClick r:id="rId7"/>
              </a:rPr>
              <a:t>%C3%</a:t>
            </a:r>
            <a:r>
              <a:rPr lang="cs-CZ" sz="1200" u="sng" dirty="0" err="1" smtClean="0">
                <a:hlinkClick r:id="rId7"/>
              </a:rPr>
              <a:t>ADzdo</a:t>
            </a:r>
            <a:r>
              <a:rPr lang="cs-CZ" sz="1200" u="sng" dirty="0" smtClean="0">
                <a:hlinkClick r:id="rId7"/>
              </a:rPr>
              <a:t>+</a:t>
            </a:r>
            <a:r>
              <a:rPr lang="cs-CZ" sz="1200" u="sng" dirty="0" err="1" smtClean="0">
                <a:hlinkClick r:id="rId7"/>
              </a:rPr>
              <a:t>vla</a:t>
            </a:r>
            <a:r>
              <a:rPr lang="cs-CZ" sz="1200" u="sng" dirty="0" smtClean="0">
                <a:hlinkClick r:id="rId7"/>
              </a:rPr>
              <a:t>%C5%A1tovky&amp;</a:t>
            </a:r>
            <a:r>
              <a:rPr lang="cs-CZ" sz="1200" u="sng" dirty="0" err="1" smtClean="0">
                <a:hlinkClick r:id="rId7"/>
              </a:rPr>
              <a:t>hl</a:t>
            </a:r>
            <a:r>
              <a:rPr lang="cs-CZ" sz="1200" u="sng" dirty="0" smtClean="0">
                <a:hlinkClick r:id="rId7"/>
              </a:rPr>
              <a:t>=</a:t>
            </a:r>
            <a:r>
              <a:rPr lang="cs-CZ" sz="1200" u="sng" dirty="0" err="1" smtClean="0">
                <a:hlinkClick r:id="rId7"/>
              </a:rPr>
              <a:t>cs</a:t>
            </a:r>
            <a:r>
              <a:rPr lang="cs-CZ" sz="1200" u="sng" dirty="0" smtClean="0">
                <a:hlinkClick r:id="rId7"/>
              </a:rPr>
              <a:t>&amp;</a:t>
            </a:r>
            <a:r>
              <a:rPr lang="cs-CZ" sz="1200" u="sng" dirty="0" err="1" smtClean="0">
                <a:hlinkClick r:id="rId7"/>
              </a:rPr>
              <a:t>gbv</a:t>
            </a:r>
            <a:r>
              <a:rPr lang="cs-CZ" sz="1200" u="sng" dirty="0" smtClean="0">
                <a:hlinkClick r:id="rId7"/>
              </a:rPr>
              <a:t>=2&amp;</a:t>
            </a:r>
            <a:r>
              <a:rPr lang="cs-CZ" sz="1200" u="sng" dirty="0" err="1" smtClean="0">
                <a:hlinkClick r:id="rId7"/>
              </a:rPr>
              <a:t>biw</a:t>
            </a:r>
            <a:r>
              <a:rPr lang="cs-CZ" sz="1200" u="sng" dirty="0" smtClean="0">
                <a:hlinkClick r:id="rId7"/>
              </a:rPr>
              <a:t>=1441&amp;</a:t>
            </a:r>
            <a:r>
              <a:rPr lang="cs-CZ" sz="1200" u="sng" dirty="0" err="1" smtClean="0">
                <a:hlinkClick r:id="rId7"/>
              </a:rPr>
              <a:t>bih</a:t>
            </a:r>
            <a:r>
              <a:rPr lang="cs-CZ" sz="1200" u="sng" dirty="0" smtClean="0">
                <a:hlinkClick r:id="rId7"/>
              </a:rPr>
              <a:t>=630&amp;</a:t>
            </a:r>
            <a:r>
              <a:rPr lang="cs-CZ" sz="1200" u="sng" dirty="0" err="1" smtClean="0">
                <a:hlinkClick r:id="rId7"/>
              </a:rPr>
              <a:t>tbm</a:t>
            </a:r>
            <a:r>
              <a:rPr lang="cs-CZ" sz="1200" u="sng" dirty="0" smtClean="0">
                <a:hlinkClick r:id="rId7"/>
              </a:rPr>
              <a:t>=</a:t>
            </a:r>
            <a:r>
              <a:rPr lang="cs-CZ" sz="1200" u="sng" dirty="0" err="1" smtClean="0">
                <a:hlinkClick r:id="rId7"/>
              </a:rPr>
              <a:t>isch</a:t>
            </a:r>
            <a:r>
              <a:rPr lang="cs-CZ" sz="1200" u="sng" dirty="0" smtClean="0">
                <a:hlinkClick r:id="rId7"/>
              </a:rPr>
              <a:t>&amp;</a:t>
            </a:r>
            <a:r>
              <a:rPr lang="cs-CZ" sz="1200" u="sng" dirty="0" err="1" smtClean="0">
                <a:hlinkClick r:id="rId7"/>
              </a:rPr>
              <a:t>tbnid</a:t>
            </a:r>
            <a:r>
              <a:rPr lang="cs-CZ" sz="1200" u="sng" dirty="0" smtClean="0">
                <a:hlinkClick r:id="rId7"/>
              </a:rPr>
              <a:t>=-34WbapuQWUHGM:&amp;</a:t>
            </a:r>
            <a:r>
              <a:rPr lang="cs-CZ" sz="1200" u="sng" dirty="0" err="1" smtClean="0">
                <a:hlinkClick r:id="rId7"/>
              </a:rPr>
              <a:t>imgrefurl</a:t>
            </a:r>
            <a:r>
              <a:rPr lang="cs-CZ" sz="1200" u="sng" dirty="0" smtClean="0">
                <a:hlinkClick r:id="rId7"/>
              </a:rPr>
              <a:t>=http://lennusska.blog.cz/0904/vlastovky-a-jiricky&amp;docid=5HYT1ukSIok9OM&amp;imgurl=http://nd01.jxs.cz/387/358/2013849ce3_44578289_o2.jpg&amp;w=640&amp;h=480&amp;ei=BGEHT-_lIcqP4gTtopmSCA&amp;zoom=1&amp;iact=rc&amp;dur=140&amp;sig=112979878590331334904&amp;page=2&amp;tbnh=125&amp;tbnw=167&amp;start=20&amp;ndsp=21&amp;ved=1t:429,r:15,s:20&amp;tx=106&amp;ty=47</a:t>
            </a:r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100</TotalTime>
  <Words>459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Anotace:</vt:lpstr>
      <vt:lpstr>Vlaštovka obecná</vt:lpstr>
      <vt:lpstr> stavba těla Vlaštovky :</vt:lpstr>
      <vt:lpstr>Vlaštovky :</vt:lpstr>
      <vt:lpstr>Vlaštovka obecná</vt:lpstr>
      <vt:lpstr>Vlaštovka obecná</vt:lpstr>
      <vt:lpstr>Rozdíl mezi vlaštovkou a jiřičkou</vt:lpstr>
      <vt:lpstr>Hnízdo vlaštovky a jiřičky</vt:lpstr>
      <vt:lpstr>Citace: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Učitel</cp:lastModifiedBy>
  <cp:revision>15</cp:revision>
  <dcterms:created xsi:type="dcterms:W3CDTF">2011-09-07T19:00:33Z</dcterms:created>
  <dcterms:modified xsi:type="dcterms:W3CDTF">2012-03-27T15:48:30Z</dcterms:modified>
</cp:coreProperties>
</file>