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8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0.jpe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88640"/>
            <a:ext cx="4608512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6938335"/>
              </p:ext>
            </p:extLst>
          </p:nvPr>
        </p:nvGraphicFramePr>
        <p:xfrm>
          <a:off x="1619673" y="1556786"/>
          <a:ext cx="5976664" cy="5140280"/>
        </p:xfrm>
        <a:graphic>
          <a:graphicData uri="http://schemas.openxmlformats.org/drawingml/2006/table">
            <a:tbl>
              <a:tblPr/>
              <a:tblGrid>
                <a:gridCol w="2210836"/>
                <a:gridCol w="3765828"/>
              </a:tblGrid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err="1">
                          <a:latin typeface="Times New Roman"/>
                          <a:ea typeface="Calibri"/>
                          <a:cs typeface="Times New Roman"/>
                        </a:rPr>
                        <a:t>Food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950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osvojení a procvičení nové slovní zásoby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ovládá nové učivo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201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Food, pizza, sausages,…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13.2.2014</a:t>
                      </a: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619672" y="105273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404664"/>
            <a:ext cx="15591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70C0"/>
                </a:solidFill>
              </a:rPr>
              <a:t>FOOD</a:t>
            </a:r>
            <a:endParaRPr lang="cs-CZ" sz="4400" b="1" u="sng" dirty="0">
              <a:solidFill>
                <a:srgbClr val="0070C0"/>
              </a:solidFill>
            </a:endParaRPr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1944216" cy="1584176"/>
          </a:xfrm>
          <a:prstGeom prst="rect">
            <a:avLst/>
          </a:prstGeom>
          <a:noFill/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844824"/>
            <a:ext cx="1800200" cy="1728192"/>
          </a:xfrm>
          <a:prstGeom prst="rect">
            <a:avLst/>
          </a:prstGeom>
          <a:noFill/>
        </p:spPr>
      </p:pic>
      <p:pic>
        <p:nvPicPr>
          <p:cNvPr id="4102" name="Picture 6" descr="Zelen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1988840"/>
            <a:ext cx="1656184" cy="1468760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797152"/>
            <a:ext cx="1728192" cy="1684784"/>
          </a:xfrm>
          <a:prstGeom prst="rect">
            <a:avLst/>
          </a:prstGeom>
          <a:noFill/>
        </p:spPr>
      </p:pic>
      <p:pic>
        <p:nvPicPr>
          <p:cNvPr id="4106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941168"/>
            <a:ext cx="1800200" cy="1540768"/>
          </a:xfrm>
          <a:prstGeom prst="rect">
            <a:avLst/>
          </a:prstGeom>
          <a:noFill/>
        </p:spPr>
      </p:pic>
      <p:pic>
        <p:nvPicPr>
          <p:cNvPr id="4108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5013176"/>
            <a:ext cx="1584176" cy="13247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99592" y="1484784"/>
            <a:ext cx="75302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noProof="1" smtClean="0"/>
              <a:t>sausages</a:t>
            </a:r>
            <a:r>
              <a:rPr lang="cs-CZ" sz="2400" b="1" dirty="0" smtClean="0"/>
              <a:t>                             pizza                               </a:t>
            </a:r>
            <a:r>
              <a:rPr lang="cs-CZ" sz="2400" b="1" noProof="1" smtClean="0"/>
              <a:t>vegetables</a:t>
            </a:r>
            <a:endParaRPr lang="cs-CZ" sz="2400" b="1" noProof="1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4365104"/>
            <a:ext cx="7216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 </a:t>
            </a:r>
            <a:r>
              <a:rPr lang="cs-CZ" sz="2400" b="1" noProof="1" smtClean="0"/>
              <a:t>salad                                   potatoes                             chips</a:t>
            </a:r>
            <a:endParaRPr lang="cs-CZ" b="1" noProof="1"/>
          </a:p>
        </p:txBody>
      </p:sp>
      <p:pic>
        <p:nvPicPr>
          <p:cNvPr id="11" name="Picture 6" descr="Zelen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40624" y="2141240"/>
            <a:ext cx="1656184" cy="146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124744"/>
            <a:ext cx="1828800" cy="1828800"/>
          </a:xfrm>
          <a:prstGeom prst="rect">
            <a:avLst/>
          </a:prstGeom>
          <a:noFill/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980728"/>
            <a:ext cx="1872208" cy="1944216"/>
          </a:xfrm>
          <a:prstGeom prst="rect">
            <a:avLst/>
          </a:prstGeom>
          <a:noFill/>
        </p:spPr>
      </p:pic>
      <p:pic>
        <p:nvPicPr>
          <p:cNvPr id="3080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869160"/>
            <a:ext cx="1656184" cy="1180728"/>
          </a:xfrm>
          <a:prstGeom prst="rect">
            <a:avLst/>
          </a:prstGeom>
          <a:noFill/>
        </p:spPr>
      </p:pic>
      <p:pic>
        <p:nvPicPr>
          <p:cNvPr id="3082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4437112"/>
            <a:ext cx="1828800" cy="1756792"/>
          </a:xfrm>
          <a:prstGeom prst="rect">
            <a:avLst/>
          </a:prstGeom>
          <a:noFill/>
        </p:spPr>
      </p:pic>
      <p:pic>
        <p:nvPicPr>
          <p:cNvPr id="3084" name="Picture 12" descr="Červené jablk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4581128"/>
            <a:ext cx="1656184" cy="1468760"/>
          </a:xfrm>
          <a:prstGeom prst="rect">
            <a:avLst/>
          </a:prstGeom>
          <a:noFill/>
        </p:spPr>
      </p:pic>
      <p:pic>
        <p:nvPicPr>
          <p:cNvPr id="3088" name="Picture 16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1412776"/>
            <a:ext cx="1656184" cy="139675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115616" y="836712"/>
            <a:ext cx="7355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hamburger                        </a:t>
            </a:r>
            <a:r>
              <a:rPr lang="cs-CZ" sz="2400" b="1" noProof="1" smtClean="0"/>
              <a:t>fish</a:t>
            </a:r>
            <a:r>
              <a:rPr lang="cs-CZ" sz="2400" b="1" dirty="0" smtClean="0"/>
              <a:t>                                   </a:t>
            </a:r>
            <a:r>
              <a:rPr lang="cs-CZ" sz="2400" b="1" noProof="1" smtClean="0"/>
              <a:t>chicken</a:t>
            </a:r>
            <a:endParaRPr lang="cs-CZ" sz="2400" b="1" noProof="1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3933056"/>
            <a:ext cx="7489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noProof="1" smtClean="0"/>
              <a:t>orange                                apple                                 banana</a:t>
            </a:r>
            <a:endParaRPr lang="cs-CZ" sz="2400" b="1" noProof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1756792" cy="1756792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556792"/>
            <a:ext cx="1728192" cy="1540768"/>
          </a:xfrm>
          <a:prstGeom prst="rect">
            <a:avLst/>
          </a:prstGeom>
          <a:noFill/>
        </p:spPr>
      </p:pic>
      <p:pic>
        <p:nvPicPr>
          <p:cNvPr id="2054" name="Picture 6" descr="Dvě sklenice mlé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484784"/>
            <a:ext cx="1828800" cy="1828800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4509120"/>
            <a:ext cx="1728192" cy="1684784"/>
          </a:xfrm>
          <a:prstGeom prst="rect">
            <a:avLst/>
          </a:prstGeom>
          <a:noFill/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581128"/>
            <a:ext cx="1828800" cy="2088232"/>
          </a:xfrm>
          <a:prstGeom prst="rect">
            <a:avLst/>
          </a:prstGeom>
          <a:noFill/>
        </p:spPr>
      </p:pic>
      <p:pic>
        <p:nvPicPr>
          <p:cNvPr id="7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725144"/>
            <a:ext cx="1728192" cy="168478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43608" y="692696"/>
            <a:ext cx="64343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noProof="1" smtClean="0"/>
              <a:t>     yoghurt                       cereal                             milk</a:t>
            </a:r>
            <a:endParaRPr lang="cs-CZ" sz="2400" b="1" noProof="1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3933056"/>
            <a:ext cx="6949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 </a:t>
            </a:r>
            <a:r>
              <a:rPr lang="cs-CZ" sz="2400" b="1" noProof="1" smtClean="0"/>
              <a:t>coffee                              tea                             chocolate</a:t>
            </a:r>
            <a:endParaRPr lang="cs-CZ" sz="2400" b="1" noProof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1982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noProof="1" smtClean="0">
                <a:solidFill>
                  <a:srgbClr val="0070C0"/>
                </a:solidFill>
              </a:rPr>
              <a:t>Look and say :</a:t>
            </a:r>
            <a:endParaRPr lang="cs-CZ" sz="2400" b="1" u="sng" noProof="1">
              <a:solidFill>
                <a:srgbClr val="0070C0"/>
              </a:solidFill>
            </a:endParaRPr>
          </a:p>
        </p:txBody>
      </p:sp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92696"/>
            <a:ext cx="1800200" cy="1224136"/>
          </a:xfrm>
          <a:prstGeom prst="rect">
            <a:avLst/>
          </a:prstGeom>
          <a:noFill/>
        </p:spPr>
      </p:pic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548680"/>
            <a:ext cx="1656184" cy="1440160"/>
          </a:xfrm>
          <a:prstGeom prst="rect">
            <a:avLst/>
          </a:prstGeom>
          <a:noFill/>
        </p:spPr>
      </p:pic>
      <p:pic>
        <p:nvPicPr>
          <p:cNvPr id="5" name="Picture 6" descr="Zelen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764704"/>
            <a:ext cx="1512168" cy="1080120"/>
          </a:xfrm>
          <a:prstGeom prst="rect">
            <a:avLst/>
          </a:prstGeom>
          <a:noFill/>
        </p:spPr>
      </p:pic>
      <p:pic>
        <p:nvPicPr>
          <p:cNvPr id="7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780928"/>
            <a:ext cx="1584176" cy="1296144"/>
          </a:xfrm>
          <a:prstGeom prst="rect">
            <a:avLst/>
          </a:prstGeom>
          <a:noFill/>
        </p:spPr>
      </p:pic>
      <p:pic>
        <p:nvPicPr>
          <p:cNvPr id="8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3068960"/>
            <a:ext cx="1656184" cy="1080120"/>
          </a:xfrm>
          <a:prstGeom prst="rect">
            <a:avLst/>
          </a:prstGeom>
          <a:noFill/>
        </p:spPr>
      </p:pic>
      <p:pic>
        <p:nvPicPr>
          <p:cNvPr id="9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2924944"/>
            <a:ext cx="1512168" cy="1080120"/>
          </a:xfrm>
          <a:prstGeom prst="rect">
            <a:avLst/>
          </a:prstGeom>
          <a:noFill/>
        </p:spPr>
      </p:pic>
      <p:pic>
        <p:nvPicPr>
          <p:cNvPr id="10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5085184"/>
            <a:ext cx="1440160" cy="1008112"/>
          </a:xfrm>
          <a:prstGeom prst="rect">
            <a:avLst/>
          </a:prstGeom>
          <a:noFill/>
        </p:spPr>
      </p:pic>
      <p:pic>
        <p:nvPicPr>
          <p:cNvPr id="11" name="Picture 4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5085184"/>
            <a:ext cx="1800200" cy="1008112"/>
          </a:xfrm>
          <a:prstGeom prst="rect">
            <a:avLst/>
          </a:prstGeom>
          <a:noFill/>
        </p:spPr>
      </p:pic>
      <p:pic>
        <p:nvPicPr>
          <p:cNvPr id="12" name="Picture 2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72200" y="5157192"/>
            <a:ext cx="1656184" cy="100811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827584" y="2204864"/>
            <a:ext cx="1125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en-US" noProof="1" smtClean="0"/>
              <a:t>ausages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2132856"/>
            <a:ext cx="648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pizza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2132856"/>
            <a:ext cx="11879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vegetables</a:t>
            </a:r>
            <a:endParaRPr lang="cs-CZ" noProof="1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4293096"/>
            <a:ext cx="67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salad</a:t>
            </a:r>
            <a:endParaRPr lang="cs-CZ" noProof="1"/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4293096"/>
            <a:ext cx="1012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potatoes</a:t>
            </a:r>
            <a:endParaRPr lang="cs-CZ" noProof="1"/>
          </a:p>
        </p:txBody>
      </p:sp>
      <p:sp>
        <p:nvSpPr>
          <p:cNvPr id="19" name="TextovéPole 18"/>
          <p:cNvSpPr txBox="1"/>
          <p:nvPr/>
        </p:nvSpPr>
        <p:spPr>
          <a:xfrm>
            <a:off x="6732240" y="4293096"/>
            <a:ext cx="6676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chips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27584" y="6237312"/>
            <a:ext cx="1224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hamburger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6165304"/>
            <a:ext cx="519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fish</a:t>
            </a:r>
            <a:endParaRPr lang="cs-CZ" noProof="1"/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6237312"/>
            <a:ext cx="888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chicken</a:t>
            </a:r>
            <a:endParaRPr lang="cs-CZ" noProof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P spid="15" grpId="0" build="p"/>
      <p:bldP spid="16" grpId="0" build="p"/>
      <p:bldP spid="17" grpId="0" build="p"/>
      <p:bldP spid="18" grpId="0" build="p"/>
      <p:bldP spid="19" grpId="0" build="p"/>
      <p:bldP spid="20" grpId="0" build="p"/>
      <p:bldP spid="21" grpId="0" build="p"/>
      <p:bldP spid="2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179187"/>
            <a:ext cx="1701373" cy="1521621"/>
          </a:xfrm>
          <a:prstGeom prst="rect">
            <a:avLst/>
          </a:prstGeom>
          <a:noFill/>
        </p:spPr>
      </p:pic>
      <p:pic>
        <p:nvPicPr>
          <p:cNvPr id="6" name="Picture 12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88640"/>
            <a:ext cx="1512168" cy="1296144"/>
          </a:xfrm>
          <a:prstGeom prst="rect">
            <a:avLst/>
          </a:prstGeom>
          <a:noFill/>
        </p:spPr>
      </p:pic>
      <p:pic>
        <p:nvPicPr>
          <p:cNvPr id="7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60648"/>
            <a:ext cx="1656184" cy="1180728"/>
          </a:xfrm>
          <a:prstGeom prst="rect">
            <a:avLst/>
          </a:prstGeom>
          <a:noFill/>
        </p:spPr>
      </p:pic>
      <p:pic>
        <p:nvPicPr>
          <p:cNvPr id="8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2348880"/>
            <a:ext cx="1512168" cy="1540768"/>
          </a:xfrm>
          <a:prstGeom prst="rect">
            <a:avLst/>
          </a:prstGeom>
          <a:noFill/>
        </p:spPr>
      </p:pic>
      <p:pic>
        <p:nvPicPr>
          <p:cNvPr id="9" name="Picture 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2492896"/>
            <a:ext cx="1656184" cy="1324744"/>
          </a:xfrm>
          <a:prstGeom prst="rect">
            <a:avLst/>
          </a:prstGeom>
          <a:noFill/>
        </p:spPr>
      </p:pic>
      <p:pic>
        <p:nvPicPr>
          <p:cNvPr id="10" name="Picture 6" descr="Dvě sklenice mlék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2276872"/>
            <a:ext cx="1756792" cy="1512168"/>
          </a:xfrm>
          <a:prstGeom prst="rect">
            <a:avLst/>
          </a:prstGeom>
          <a:noFill/>
        </p:spPr>
      </p:pic>
      <p:pic>
        <p:nvPicPr>
          <p:cNvPr id="11" name="Picture 8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3608" y="4869160"/>
            <a:ext cx="1440160" cy="1224136"/>
          </a:xfrm>
          <a:prstGeom prst="rect">
            <a:avLst/>
          </a:prstGeom>
          <a:noFill/>
        </p:spPr>
      </p:pic>
      <p:pic>
        <p:nvPicPr>
          <p:cNvPr id="12" name="Picture 10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35896" y="4725144"/>
            <a:ext cx="1800200" cy="1584176"/>
          </a:xfrm>
          <a:prstGeom prst="rect">
            <a:avLst/>
          </a:prstGeom>
          <a:noFill/>
        </p:spPr>
      </p:pic>
      <p:pic>
        <p:nvPicPr>
          <p:cNvPr id="13" name="Picture 14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16216" y="4869160"/>
            <a:ext cx="1512168" cy="122413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187624" y="1772816"/>
            <a:ext cx="836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orange</a:t>
            </a:r>
            <a:endParaRPr lang="cs-CZ" noProof="1"/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1772816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apple</a:t>
            </a:r>
            <a:endParaRPr lang="cs-CZ" noProof="1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1772816"/>
            <a:ext cx="88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banana</a:t>
            </a:r>
            <a:endParaRPr lang="cs-CZ" noProof="1"/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4077072"/>
            <a:ext cx="917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yoghurt</a:t>
            </a:r>
            <a:endParaRPr lang="cs-CZ" noProof="1"/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4077072"/>
            <a:ext cx="753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cereal</a:t>
            </a:r>
            <a:endParaRPr lang="cs-CZ" noProof="1"/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4005064"/>
            <a:ext cx="579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milk</a:t>
            </a:r>
            <a:endParaRPr lang="cs-CZ" noProof="1"/>
          </a:p>
        </p:txBody>
      </p:sp>
      <p:sp>
        <p:nvSpPr>
          <p:cNvPr id="20" name="TextovéPole 19"/>
          <p:cNvSpPr txBox="1"/>
          <p:nvPr/>
        </p:nvSpPr>
        <p:spPr>
          <a:xfrm>
            <a:off x="1331640" y="6309320"/>
            <a:ext cx="766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coffee</a:t>
            </a:r>
            <a:endParaRPr lang="cs-CZ" noProof="1"/>
          </a:p>
        </p:txBody>
      </p:sp>
      <p:sp>
        <p:nvSpPr>
          <p:cNvPr id="21" name="TextovéPole 20"/>
          <p:cNvSpPr txBox="1"/>
          <p:nvPr/>
        </p:nvSpPr>
        <p:spPr>
          <a:xfrm>
            <a:off x="4283968" y="6309320"/>
            <a:ext cx="485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tea</a:t>
            </a:r>
            <a:endParaRPr lang="cs-CZ" noProof="1"/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6237312"/>
            <a:ext cx="1095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noProof="1" smtClean="0"/>
              <a:t>chocolate</a:t>
            </a:r>
            <a:endParaRPr lang="cs-CZ" noProof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P spid="15" grpId="0" build="p"/>
      <p:bldP spid="16" grpId="0" build="p"/>
      <p:bldP spid="17" grpId="0" build="p"/>
      <p:bldP spid="18" grpId="0" build="p"/>
      <p:bldP spid="19" grpId="0" build="p"/>
      <p:bldP spid="20" grpId="0" build="p"/>
      <p:bldP spid="21" grpId="0" build="p"/>
      <p:bldP spid="2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127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8</cp:revision>
  <dcterms:created xsi:type="dcterms:W3CDTF">2014-01-18T18:37:11Z</dcterms:created>
  <dcterms:modified xsi:type="dcterms:W3CDTF">2014-02-26T12:32:50Z</dcterms:modified>
</cp:coreProperties>
</file>