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6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s://www.youtube.com/watch?v=v_6JKNrq88U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s://www.youtube.com/watch?v=BN4w285GU0M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88640"/>
            <a:ext cx="4752528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7528002"/>
              </p:ext>
            </p:extLst>
          </p:nvPr>
        </p:nvGraphicFramePr>
        <p:xfrm>
          <a:off x="1547665" y="1556766"/>
          <a:ext cx="6192688" cy="5040588"/>
        </p:xfrm>
        <a:graphic>
          <a:graphicData uri="http://schemas.openxmlformats.org/drawingml/2006/table">
            <a:tbl>
              <a:tblPr/>
              <a:tblGrid>
                <a:gridCol w="2290747"/>
                <a:gridCol w="3901941"/>
              </a:tblGrid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Čechy za vlády Přemyslovců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Materiál slouží k oživení výkladu nové látky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ovládá nové učivo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Bořivoj, Ludmila, sv. Václav, Boleslav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Člověk a jeho svět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24.2.2014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Vlastivěda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475656" y="98072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764704"/>
            <a:ext cx="7793928" cy="34470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Čechy za vlády Přemyslovců</a:t>
            </a:r>
          </a:p>
          <a:p>
            <a:endParaRPr lang="cs-CZ" dirty="0" smtClean="0"/>
          </a:p>
          <a:p>
            <a:r>
              <a:rPr lang="cs-CZ" sz="2400" b="1" dirty="0" smtClean="0"/>
              <a:t>První známý kníže byl </a:t>
            </a:r>
            <a:r>
              <a:rPr lang="cs-CZ" sz="2400" b="1" u="sng" dirty="0" smtClean="0">
                <a:solidFill>
                  <a:srgbClr val="7030A0"/>
                </a:solidFill>
              </a:rPr>
              <a:t>Bořivoj</a:t>
            </a:r>
            <a:r>
              <a:rPr lang="cs-CZ" sz="2400" b="1" dirty="0" smtClean="0"/>
              <a:t>, jeho žena byla </a:t>
            </a:r>
            <a:r>
              <a:rPr lang="cs-CZ" sz="2400" b="1" u="sng" dirty="0" smtClean="0">
                <a:solidFill>
                  <a:srgbClr val="7030A0"/>
                </a:solidFill>
              </a:rPr>
              <a:t>Ludmila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Kníže Bořivoj dal postavit první </a:t>
            </a:r>
            <a:r>
              <a:rPr lang="cs-CZ" sz="2400" b="1" dirty="0" smtClean="0">
                <a:solidFill>
                  <a:srgbClr val="7030A0"/>
                </a:solidFill>
              </a:rPr>
              <a:t>kostel</a:t>
            </a:r>
            <a:r>
              <a:rPr lang="cs-CZ" sz="2400" b="1" dirty="0" smtClean="0"/>
              <a:t> a založil město </a:t>
            </a:r>
            <a:r>
              <a:rPr lang="cs-CZ" sz="2400" b="1" dirty="0" smtClean="0">
                <a:solidFill>
                  <a:srgbClr val="7030A0"/>
                </a:solidFill>
              </a:rPr>
              <a:t>Prahu</a:t>
            </a:r>
            <a:r>
              <a:rPr lang="cs-CZ" sz="2400" b="1" dirty="0" smtClean="0"/>
              <a:t>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Jak to tedy bylo :</a:t>
            </a:r>
          </a:p>
          <a:p>
            <a:endParaRPr lang="cs-CZ" sz="2400" b="1" dirty="0" smtClean="0"/>
          </a:p>
          <a:p>
            <a:endParaRPr lang="cs-CZ" sz="2400" b="1" dirty="0" smtClean="0"/>
          </a:p>
        </p:txBody>
      </p:sp>
      <p:pic>
        <p:nvPicPr>
          <p:cNvPr id="21506" name="Picture 2" descr="Zobrazit podrobnos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3284984"/>
            <a:ext cx="2376264" cy="244827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620688"/>
            <a:ext cx="7056784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Vnukem Bořivoje a Ludmily byl </a:t>
            </a:r>
            <a:r>
              <a:rPr lang="cs-CZ" sz="2400" b="1" u="sng" dirty="0" smtClean="0">
                <a:solidFill>
                  <a:srgbClr val="7030A0"/>
                </a:solidFill>
              </a:rPr>
              <a:t>Václav.</a:t>
            </a:r>
            <a:r>
              <a:rPr lang="cs-CZ" sz="2400" b="1" dirty="0" smtClean="0"/>
              <a:t>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Babička Ludmila ho vedla ke křesťanské víře.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To se nelíbilo Václavově matce </a:t>
            </a:r>
            <a:r>
              <a:rPr lang="cs-CZ" sz="2400" b="1" u="sng" dirty="0" smtClean="0">
                <a:solidFill>
                  <a:srgbClr val="7030A0"/>
                </a:solidFill>
              </a:rPr>
              <a:t>Drahomíře.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Nechala Ludmilu zavraždit.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Václav byl dobrý panovník, lidé ho milovali. 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Mladší bratr </a:t>
            </a:r>
            <a:r>
              <a:rPr lang="cs-CZ" sz="2400" b="1" u="sng" dirty="0" smtClean="0">
                <a:solidFill>
                  <a:srgbClr val="7030A0"/>
                </a:solidFill>
              </a:rPr>
              <a:t>Boleslav</a:t>
            </a:r>
            <a:r>
              <a:rPr lang="cs-CZ" sz="2400" b="1" dirty="0" smtClean="0"/>
              <a:t> mu záviděl.</a:t>
            </a:r>
          </a:p>
          <a:p>
            <a:endParaRPr lang="cs-CZ" sz="2400" b="1" dirty="0" smtClean="0"/>
          </a:p>
          <a:p>
            <a:r>
              <a:rPr lang="cs-CZ" sz="2400" b="1" dirty="0" smtClean="0"/>
              <a:t>Nechal Václava zavraždit.</a:t>
            </a:r>
          </a:p>
          <a:p>
            <a:endParaRPr lang="cs-CZ" sz="2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Zobrazit podrobnosti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51920" y="908720"/>
            <a:ext cx="3024336" cy="3168352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259632" y="836712"/>
            <a:ext cx="23412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7030A0"/>
                </a:solidFill>
              </a:rPr>
              <a:t>Podívejme se :</a:t>
            </a:r>
            <a:endParaRPr lang="cs-CZ" sz="2800" b="1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4941168"/>
            <a:ext cx="61420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7030A0"/>
                </a:solidFill>
              </a:rPr>
              <a:t>Václav</a:t>
            </a:r>
            <a:r>
              <a:rPr lang="cs-CZ" sz="2400" b="1" dirty="0" smtClean="0"/>
              <a:t> se stal světcem a patronem české země.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620688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187624" y="1772816"/>
            <a:ext cx="57423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https://www.youtube.com/watch?v=v_6JKNrq88U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187624" y="2348880"/>
            <a:ext cx="516632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https://www.youtube.com/watch?v=BN4w285GU0M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</TotalTime>
  <Words>176</Words>
  <Application>Microsoft Office PowerPoint</Application>
  <PresentationFormat>Předvádění na obrazovce (4:3)</PresentationFormat>
  <Paragraphs>56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5</cp:revision>
  <dcterms:created xsi:type="dcterms:W3CDTF">2014-02-22T10:22:09Z</dcterms:created>
  <dcterms:modified xsi:type="dcterms:W3CDTF">2014-02-26T12:35:13Z</dcterms:modified>
</cp:coreProperties>
</file>