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547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A9ZSlD5IK54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youtube.com/watch?v=NBz1yoTLSmU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88640"/>
            <a:ext cx="4824536" cy="890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110924"/>
              </p:ext>
            </p:extLst>
          </p:nvPr>
        </p:nvGraphicFramePr>
        <p:xfrm>
          <a:off x="1547665" y="1556766"/>
          <a:ext cx="6120680" cy="4896570"/>
        </p:xfrm>
        <a:graphic>
          <a:graphicData uri="http://schemas.openxmlformats.org/drawingml/2006/table">
            <a:tbl>
              <a:tblPr/>
              <a:tblGrid>
                <a:gridCol w="2264110"/>
                <a:gridCol w="3856570"/>
              </a:tblGrid>
              <a:tr h="349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Název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O starých pověstech českých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9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Materiál slouží k oživení výkladu nové látky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9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9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Očekávaný výstup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Žák ovládá nové učivo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9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9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Klíčová slova, pojmy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Kosmas, praotec Čech, Krok, Přemysl Oráč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9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Vzdělávací oblast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Člověk a jeho svět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9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DUM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9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Žáci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9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I. stupeň, základní vzdělávání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9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Ověřeno dne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latin typeface="Times New Roman"/>
                          <a:ea typeface="Times New Roman"/>
                          <a:cs typeface="Times New Roman"/>
                        </a:rPr>
                        <a:t>7.2.2014</a:t>
                      </a:r>
                      <a:endParaRPr lang="cs-CZ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9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Třída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4. ročník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9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Předmět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Vlastivěda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97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Učitel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547664" y="119675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VZDĚLÁVACÍ  MATERIÁL kód: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48680"/>
            <a:ext cx="8790804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O starých pověstech českých</a:t>
            </a:r>
          </a:p>
          <a:p>
            <a:endParaRPr lang="cs-CZ" dirty="0" smtClean="0"/>
          </a:p>
          <a:p>
            <a:r>
              <a:rPr lang="cs-CZ" sz="2400" b="1" dirty="0" smtClean="0"/>
              <a:t>První český kronikář </a:t>
            </a:r>
            <a:r>
              <a:rPr lang="cs-CZ" sz="2400" b="1" u="sng" dirty="0" smtClean="0">
                <a:solidFill>
                  <a:srgbClr val="00B050"/>
                </a:solidFill>
              </a:rPr>
              <a:t>Kosmas</a:t>
            </a:r>
            <a:r>
              <a:rPr lang="cs-CZ" sz="2400" b="1" dirty="0" smtClean="0"/>
              <a:t> zaznamenal  pověsti o našich předcích.</a:t>
            </a:r>
          </a:p>
          <a:p>
            <a:r>
              <a:rPr lang="cs-CZ" sz="2400" b="1" dirty="0" smtClean="0"/>
              <a:t> </a:t>
            </a:r>
          </a:p>
          <a:p>
            <a:r>
              <a:rPr lang="cs-CZ" sz="2400" b="1" dirty="0" smtClean="0"/>
              <a:t>                          </a:t>
            </a:r>
            <a:r>
              <a:rPr lang="cs-CZ" sz="2400" b="1" u="sng" dirty="0" smtClean="0">
                <a:solidFill>
                  <a:srgbClr val="00B050"/>
                </a:solidFill>
              </a:rPr>
              <a:t>Kosmova kronika</a:t>
            </a:r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sz="2400" b="1" dirty="0" smtClean="0"/>
          </a:p>
          <a:p>
            <a:endParaRPr lang="cs-CZ" dirty="0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467544" y="2852936"/>
            <a:ext cx="705353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98888" algn="l"/>
              </a:tabLst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Naši předkové hledali místo, kde by se usadili.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98888" algn="l"/>
              </a:tabLst>
            </a:pPr>
            <a:endParaRPr lang="cs-CZ" sz="24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98888" algn="l"/>
              </a:tabLst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Zastavili se na hoře 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Řípu.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98888" algn="l"/>
              </a:tabLst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98888" algn="l"/>
              </a:tabLst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Krajina kolem se jim zalíbila a zůstali.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98888" algn="l"/>
              </a:tabLst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98888" algn="l"/>
              </a:tabLst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Podle svého vůdce 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praotce Čecha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98888" algn="l"/>
              </a:tabLst>
            </a:pPr>
            <a:endParaRPr lang="cs-CZ" sz="24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798888" algn="l"/>
              </a:tabLst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nazvali novou zemi 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Čechy.</a:t>
            </a: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Zobrazit podrobnosti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636912"/>
            <a:ext cx="2376264" cy="280831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187624" y="1268760"/>
            <a:ext cx="30572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Jak to tedy bylo :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34189" y="764704"/>
            <a:ext cx="8909811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 smrti praotce Čecha vládl kníže 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Krok.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400" b="1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Měl tři dcery: 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Kazi, Tetu a Libuši.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 Krokově smrti vládla nejmladší dcera 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Libuše.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Vzala si za manžela 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Přemysla </a:t>
            </a:r>
            <a:r>
              <a:rPr lang="cs-CZ" sz="2400" b="1" u="sng" dirty="0" smtClean="0">
                <a:solidFill>
                  <a:srgbClr val="00B05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Oráče.</a:t>
            </a:r>
            <a:r>
              <a:rPr lang="cs-CZ" sz="2400" b="1" dirty="0" smtClean="0">
                <a:solidFill>
                  <a:srgbClr val="00B05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Stal se českým knížetem a zakladatelem rodu 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Přemyslovců.</a:t>
            </a: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052736"/>
            <a:ext cx="26493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Podívejme se :</a:t>
            </a:r>
            <a:endParaRPr lang="cs-CZ" sz="3200" b="1" dirty="0">
              <a:solidFill>
                <a:srgbClr val="00B050"/>
              </a:solidFill>
            </a:endParaRPr>
          </a:p>
        </p:txBody>
      </p:sp>
      <p:pic>
        <p:nvPicPr>
          <p:cNvPr id="18434" name="Picture 2" descr="Zobrazit podrobnosti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916832"/>
            <a:ext cx="2952328" cy="3168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20688"/>
            <a:ext cx="26613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 :</a:t>
            </a:r>
          </a:p>
          <a:p>
            <a:endParaRPr lang="cs-CZ" dirty="0" smtClean="0"/>
          </a:p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971600" y="1844824"/>
            <a:ext cx="53103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https://www.youtube.com/watch?v=A9ZSlD5IK54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71600" y="2492896"/>
            <a:ext cx="5022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https://www.youtube.com/watch?v=NBz1yoTLSmU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180</Words>
  <Application>Microsoft Office PowerPoint</Application>
  <PresentationFormat>Předvádění na obrazovce (4:3)</PresentationFormat>
  <Paragraphs>61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Suzz</dc:creator>
  <cp:lastModifiedBy>MMU</cp:lastModifiedBy>
  <cp:revision>4</cp:revision>
  <dcterms:created xsi:type="dcterms:W3CDTF">2014-01-18T15:46:28Z</dcterms:created>
  <dcterms:modified xsi:type="dcterms:W3CDTF">2014-02-26T12:30:28Z</dcterms:modified>
</cp:coreProperties>
</file>