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s://www.youtube.com/watch?v=_FLS5eJoH_U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ehZhrlrXbiE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s://www.youtube.com/watch?v=RXRnvZz5C9k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88640"/>
            <a:ext cx="5112568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5198032"/>
              </p:ext>
            </p:extLst>
          </p:nvPr>
        </p:nvGraphicFramePr>
        <p:xfrm>
          <a:off x="1547664" y="1484778"/>
          <a:ext cx="6336703" cy="5184584"/>
        </p:xfrm>
        <a:graphic>
          <a:graphicData uri="http://schemas.openxmlformats.org/drawingml/2006/table">
            <a:tbl>
              <a:tblPr/>
              <a:tblGrid>
                <a:gridCol w="2344019"/>
                <a:gridCol w="3992684"/>
              </a:tblGrid>
              <a:tr h="359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Pravěk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9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Materiál slouží ke zpestření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výkladu  </a:t>
                      </a: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nové látky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9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9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Žák zná základní údaje z doby pravěku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161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9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Lovci mamutů, pravěk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9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9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9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9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9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3.2.2014</a:t>
                      </a:r>
                      <a:endParaRPr lang="cs-CZ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9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9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91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547664" y="119675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548680"/>
            <a:ext cx="50810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Doba lovců mamutů - pravěk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Jeskynní muž běží s kyjem.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96752"/>
            <a:ext cx="3347864" cy="403244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851920" y="1844824"/>
            <a:ext cx="4542654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Pračlověk </a:t>
            </a:r>
            <a:r>
              <a:rPr lang="cs-CZ" sz="2400" b="1" dirty="0" smtClean="0"/>
              <a:t>žil na našem území</a:t>
            </a:r>
          </a:p>
          <a:p>
            <a:r>
              <a:rPr lang="cs-CZ" sz="2400" b="1" dirty="0" smtClean="0"/>
              <a:t>před mnoha tisíci lety.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Živil se tím, co mu dala příroda :</a:t>
            </a:r>
          </a:p>
          <a:p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u="sng" dirty="0" smtClean="0">
                <a:solidFill>
                  <a:srgbClr val="FF0000"/>
                </a:solidFill>
              </a:rPr>
              <a:t>Lovci</a:t>
            </a:r>
          </a:p>
          <a:p>
            <a:pPr marL="457200" indent="-457200">
              <a:buAutoNum type="arabicPeriod"/>
            </a:pPr>
            <a:r>
              <a:rPr lang="cs-CZ" sz="2400" b="1" u="sng" dirty="0" smtClean="0">
                <a:solidFill>
                  <a:srgbClr val="FF0000"/>
                </a:solidFill>
              </a:rPr>
              <a:t>Sběrači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Pralidé žili ve skupinách – </a:t>
            </a:r>
            <a:r>
              <a:rPr lang="cs-CZ" sz="2400" b="1" dirty="0" smtClean="0">
                <a:solidFill>
                  <a:srgbClr val="FF0000"/>
                </a:solidFill>
              </a:rPr>
              <a:t>tlupách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4664"/>
            <a:ext cx="8585748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Období pravěku dělíme podle toho, jaký materiál sloužil </a:t>
            </a:r>
          </a:p>
          <a:p>
            <a:r>
              <a:rPr lang="cs-CZ" sz="2800" b="1" dirty="0" smtClean="0"/>
              <a:t>k výrobě nástrojů :</a:t>
            </a:r>
          </a:p>
          <a:p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b="1" dirty="0" smtClean="0">
                <a:solidFill>
                  <a:srgbClr val="FF0000"/>
                </a:solidFill>
              </a:rPr>
              <a:t>Doba kamenná</a:t>
            </a:r>
          </a:p>
          <a:p>
            <a:pPr marL="342900" indent="-342900"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2800" b="1" dirty="0" smtClean="0">
                <a:solidFill>
                  <a:srgbClr val="FF0000"/>
                </a:solidFill>
              </a:rPr>
              <a:t>Doba bronzová</a:t>
            </a:r>
          </a:p>
          <a:p>
            <a:pPr marL="342900" indent="-342900"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2800" b="1" dirty="0" smtClean="0">
                <a:solidFill>
                  <a:srgbClr val="FF0000"/>
                </a:solidFill>
              </a:rPr>
              <a:t>Doba železná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941168"/>
            <a:ext cx="1656184" cy="1684784"/>
          </a:xfrm>
          <a:prstGeom prst="rect">
            <a:avLst/>
          </a:prstGeom>
          <a:noFill/>
        </p:spPr>
      </p:pic>
      <p:pic>
        <p:nvPicPr>
          <p:cNvPr id="2052" name="Picture 4" descr="Lidé na stupni vítězů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068960"/>
            <a:ext cx="1684784" cy="1656184"/>
          </a:xfrm>
          <a:prstGeom prst="rect">
            <a:avLst/>
          </a:prstGeom>
          <a:noFill/>
        </p:spPr>
      </p:pic>
      <p:pic>
        <p:nvPicPr>
          <p:cNvPr id="2054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1268760"/>
            <a:ext cx="1656184" cy="1756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420384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Umění pravěkého člověka :</a:t>
            </a:r>
          </a:p>
          <a:p>
            <a:r>
              <a:rPr lang="cs-CZ" sz="2400" b="1" dirty="0" smtClean="0"/>
              <a:t>1. Malby na stěnách jeskyní</a:t>
            </a:r>
          </a:p>
          <a:p>
            <a:r>
              <a:rPr lang="cs-CZ" sz="2400" b="1" dirty="0" smtClean="0"/>
              <a:t>2. Obrázky vyrývané do kostí</a:t>
            </a:r>
          </a:p>
          <a:p>
            <a:r>
              <a:rPr lang="cs-CZ" sz="2400" b="1" dirty="0" smtClean="0"/>
              <a:t>3. Sošky ( Věstonická venuše )</a:t>
            </a:r>
            <a:endParaRPr lang="cs-CZ" sz="2400" b="1" dirty="0"/>
          </a:p>
        </p:txBody>
      </p:sp>
      <p:pic>
        <p:nvPicPr>
          <p:cNvPr id="18434" name="Picture 2" descr="File:Vestonicka venuse ed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764704"/>
            <a:ext cx="1872208" cy="28083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7544" y="5589240"/>
            <a:ext cx="5316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Pračlověk ovládl oheň – uměl ho zapálit.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843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420888"/>
            <a:ext cx="2448272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obrazit podrobn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844824"/>
            <a:ext cx="1828800" cy="18288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03648" y="836712"/>
            <a:ext cx="53614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Podívejme se na malé ukázky 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844824"/>
            <a:ext cx="5020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1916832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7864" y="4581128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Zobrazit podrobnosti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1844824"/>
            <a:ext cx="1828800" cy="1828800"/>
          </a:xfrm>
          <a:prstGeom prst="rect">
            <a:avLst/>
          </a:prstGeom>
          <a:noFill/>
        </p:spPr>
      </p:pic>
      <p:pic>
        <p:nvPicPr>
          <p:cNvPr id="2052" name="Picture 4" descr="Zobrazit podrobnosti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4149080"/>
            <a:ext cx="1872208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268760"/>
            <a:ext cx="2661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692696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772816"/>
            <a:ext cx="6678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http://commons.wikimedia.org/wiki/File:Vestonicka_venuse_edit.jpg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2348880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https://www.youtube.com/watch?v=_FLS5eJoH_U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2996952"/>
            <a:ext cx="5094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https://www.youtube.com/watch?v=RXRnvZz5C9k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27584" y="3645024"/>
            <a:ext cx="4824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https://www.youtube.com/watch?v=ehZhrlrXbiE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188</Words>
  <Application>Microsoft Office PowerPoint</Application>
  <PresentationFormat>Předvádění na obrazovce (4:3)</PresentationFormat>
  <Paragraphs>67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11</cp:revision>
  <dcterms:created xsi:type="dcterms:W3CDTF">2014-01-11T18:27:23Z</dcterms:created>
  <dcterms:modified xsi:type="dcterms:W3CDTF">2014-02-26T12:29:59Z</dcterms:modified>
</cp:coreProperties>
</file>