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youtube.com/watch?v=Wq2kdzve9sU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www.youtube.com/watch?v=avBFJrfs3Yw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88640"/>
            <a:ext cx="4608512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4634746"/>
              </p:ext>
            </p:extLst>
          </p:nvPr>
        </p:nvGraphicFramePr>
        <p:xfrm>
          <a:off x="1619673" y="1556767"/>
          <a:ext cx="5904656" cy="5145003"/>
        </p:xfrm>
        <a:graphic>
          <a:graphicData uri="http://schemas.openxmlformats.org/drawingml/2006/table">
            <a:tbl>
              <a:tblPr/>
              <a:tblGrid>
                <a:gridCol w="2184200"/>
                <a:gridCol w="3720456"/>
              </a:tblGrid>
              <a:tr h="353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V zemi zvané Bohemia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Materiál slouží k oživení výkladu nové látky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ovládá nové učivo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15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Keltové, Germáni, Slované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10.2.2014</a:t>
                      </a:r>
                      <a:endParaRPr lang="cs-CZ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619672" y="98072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6859250" cy="566308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 zemi zvané Bohémia</a:t>
            </a:r>
          </a:p>
          <a:p>
            <a:endParaRPr lang="cs-CZ" dirty="0" smtClean="0"/>
          </a:p>
          <a:p>
            <a:r>
              <a:rPr lang="cs-CZ" sz="2400" b="1" dirty="0" smtClean="0"/>
              <a:t>První obyvatelé na našem území byly </a:t>
            </a:r>
            <a:r>
              <a:rPr lang="cs-CZ" sz="2400" b="1" u="sng" dirty="0" smtClean="0">
                <a:solidFill>
                  <a:srgbClr val="0070C0"/>
                </a:solidFill>
              </a:rPr>
              <a:t>keltské kmeny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Nejznámější byli </a:t>
            </a:r>
            <a:r>
              <a:rPr lang="cs-CZ" sz="2400" b="1" u="sng" dirty="0" smtClean="0">
                <a:solidFill>
                  <a:srgbClr val="0070C0"/>
                </a:solidFill>
              </a:rPr>
              <a:t>Bójové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Podle nich vznikl první název naší země – </a:t>
            </a:r>
            <a:r>
              <a:rPr lang="cs-CZ" sz="2400" b="1" u="sng" dirty="0" smtClean="0">
                <a:solidFill>
                  <a:srgbClr val="0070C0"/>
                </a:solidFill>
              </a:rPr>
              <a:t>Bohémia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Keltové byli – 1. zemědělci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      2. řemeslníci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      3. válečníci</a:t>
            </a:r>
            <a:endParaRPr lang="cs-CZ" sz="2400" b="1" dirty="0"/>
          </a:p>
        </p:txBody>
      </p: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212976"/>
            <a:ext cx="1331640" cy="1224136"/>
          </a:xfrm>
          <a:prstGeom prst="rect">
            <a:avLst/>
          </a:prstGeom>
          <a:noFill/>
        </p:spPr>
      </p:pic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077072"/>
            <a:ext cx="1440160" cy="1368152"/>
          </a:xfrm>
          <a:prstGeom prst="rect">
            <a:avLst/>
          </a:prstGeom>
          <a:noFill/>
        </p:spPr>
      </p:pic>
      <p:pic>
        <p:nvPicPr>
          <p:cNvPr id="4102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5085184"/>
            <a:ext cx="1368152" cy="15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25198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Malá ukázka :</a:t>
            </a:r>
            <a:endParaRPr lang="cs-CZ" sz="3200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Zobrazit podrobn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348880"/>
            <a:ext cx="2808312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651248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Později přišli na naše území </a:t>
            </a:r>
            <a:r>
              <a:rPr lang="cs-CZ" sz="2400" b="1" u="sng" dirty="0" smtClean="0">
                <a:solidFill>
                  <a:srgbClr val="0070C0"/>
                </a:solidFill>
              </a:rPr>
              <a:t>Germáni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Po nich naši předci – </a:t>
            </a:r>
            <a:r>
              <a:rPr lang="cs-CZ" sz="2400" b="1" u="sng" dirty="0" smtClean="0">
                <a:solidFill>
                  <a:srgbClr val="0070C0"/>
                </a:solidFill>
              </a:rPr>
              <a:t>Slované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Slované byli : 1. zemědělci</a:t>
            </a:r>
          </a:p>
          <a:p>
            <a:r>
              <a:rPr lang="cs-CZ" sz="2400" b="1" dirty="0" smtClean="0"/>
              <a:t>                         2. dřevorubci</a:t>
            </a:r>
          </a:p>
          <a:p>
            <a:r>
              <a:rPr lang="cs-CZ" sz="2400" b="1" dirty="0" smtClean="0"/>
              <a:t>                         3. řemeslníci</a:t>
            </a:r>
          </a:p>
          <a:p>
            <a:r>
              <a:rPr lang="cs-CZ" sz="2400" b="1" dirty="0" smtClean="0"/>
              <a:t>                         4. stavěli opevněná sídliště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Slované se postupně sjednotili.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Nakonec ovládl Čechy a Moravu rod </a:t>
            </a:r>
            <a:r>
              <a:rPr lang="cs-CZ" sz="2400" b="1" u="sng" dirty="0" smtClean="0">
                <a:solidFill>
                  <a:srgbClr val="0070C0"/>
                </a:solidFill>
              </a:rPr>
              <a:t>Přemyslovců</a:t>
            </a:r>
            <a:r>
              <a:rPr lang="cs-CZ" sz="2400" b="1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Zobrazit podrobn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204864"/>
            <a:ext cx="2808312" cy="27649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331640" y="980728"/>
            <a:ext cx="26493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Podívejme se 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1628800"/>
            <a:ext cx="5670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https://www.youtube.com/watch?v=Wq2kdzve9sU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2204864"/>
            <a:ext cx="50223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https://www.youtube.com/watch?v=avBFJrfs3Yw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178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7</cp:revision>
  <dcterms:created xsi:type="dcterms:W3CDTF">2014-01-18T14:27:59Z</dcterms:created>
  <dcterms:modified xsi:type="dcterms:W3CDTF">2014-02-26T12:31:40Z</dcterms:modified>
</cp:coreProperties>
</file>